
<file path=[Content_Types].xml><?xml version="1.0" encoding="utf-8"?>
<Types xmlns="http://schemas.openxmlformats.org/package/2006/content-types">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4"/>
    <p:sldMasterId id="2147483696" r:id="rId5"/>
  </p:sldMasterIdLst>
  <p:notesMasterIdLst>
    <p:notesMasterId r:id="rId26"/>
  </p:notesMasterIdLst>
  <p:sldIdLst>
    <p:sldId id="315" r:id="rId6"/>
    <p:sldId id="4107" r:id="rId7"/>
    <p:sldId id="268" r:id="rId8"/>
    <p:sldId id="335" r:id="rId9"/>
    <p:sldId id="831" r:id="rId10"/>
    <p:sldId id="2080" r:id="rId11"/>
    <p:sldId id="775" r:id="rId12"/>
    <p:sldId id="2081" r:id="rId13"/>
    <p:sldId id="4105" r:id="rId14"/>
    <p:sldId id="4102" r:id="rId15"/>
    <p:sldId id="836" r:id="rId16"/>
    <p:sldId id="834" r:id="rId17"/>
    <p:sldId id="835" r:id="rId18"/>
    <p:sldId id="838" r:id="rId19"/>
    <p:sldId id="2075" r:id="rId20"/>
    <p:sldId id="4106" r:id="rId21"/>
    <p:sldId id="4104" r:id="rId22"/>
    <p:sldId id="2107" r:id="rId23"/>
    <p:sldId id="2079" r:id="rId24"/>
    <p:sldId id="4108" r:id="rId25"/>
  </p:sldIdLst>
  <p:sldSz cx="9144000" cy="5143500" type="screen16x9"/>
  <p:notesSz cx="3322638" cy="4870450"/>
  <p:embeddedFontLst>
    <p:embeddedFont>
      <p:font typeface="Inter" panose="020B0604020202020204" charset="0"/>
      <p:regular r:id="rId27"/>
      <p:bold r:id="rId28"/>
      <p:italic r:id="rId29"/>
      <p:boldItalic r:id="rId30"/>
    </p:embeddedFont>
    <p:embeddedFont>
      <p:font typeface="Inter Tight SemiBold" panose="020B0604020202020204" charset="0"/>
      <p:bold r:id="rId31"/>
      <p:boldItalic r:id="rId32"/>
    </p:embeddedFont>
    <p:embeddedFont>
      <p:font typeface="Meiryo UI" panose="020B0604030504040204" pitchFamily="34" charset="-128"/>
      <p:regular r:id="rId33"/>
      <p:bold r:id="rId34"/>
      <p:italic r:id="rId35"/>
      <p:boldItalic r:id="rId36"/>
    </p:embeddedFont>
    <p:embeddedFont>
      <p:font typeface="Montserrat" panose="00000500000000000000" pitchFamily="2" charset="0"/>
      <p:regular r:id="rId37"/>
      <p:bold r:id="rId38"/>
      <p:italic r:id="rId39"/>
      <p:boldItalic r:id="rId40"/>
    </p:embeddedFont>
  </p:embeddedFontLst>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zykładowe zastosowanie slajdów z szablonu" id="{76DC004F-EE98-4D1B-885B-888B1674CC20}">
          <p14:sldIdLst>
            <p14:sldId id="315"/>
            <p14:sldId id="4107"/>
            <p14:sldId id="268"/>
            <p14:sldId id="335"/>
            <p14:sldId id="831"/>
            <p14:sldId id="2080"/>
            <p14:sldId id="775"/>
            <p14:sldId id="2081"/>
            <p14:sldId id="4105"/>
            <p14:sldId id="4102"/>
            <p14:sldId id="836"/>
            <p14:sldId id="834"/>
            <p14:sldId id="835"/>
            <p14:sldId id="838"/>
            <p14:sldId id="2075"/>
            <p14:sldId id="4106"/>
            <p14:sldId id="4104"/>
            <p14:sldId id="2107"/>
            <p14:sldId id="2079"/>
            <p14:sldId id="4108"/>
          </p14:sldIdLst>
        </p14:section>
      </p14:sectionLst>
    </p:ext>
    <p:ext uri="{EFAFB233-063F-42B5-8137-9DF3F51BA10A}">
      <p15:sldGuideLst xmlns:p15="http://schemas.microsoft.com/office/powerpoint/2012/main">
        <p15:guide id="1" orient="horz" pos="305" userDrawn="1">
          <p15:clr>
            <a:srgbClr val="A4A3A4"/>
          </p15:clr>
        </p15:guide>
        <p15:guide id="2" pos="317" userDrawn="1">
          <p15:clr>
            <a:srgbClr val="A4A3A4"/>
          </p15:clr>
        </p15:guide>
        <p15:guide id="3" orient="horz" pos="3003" userDrawn="1">
          <p15:clr>
            <a:srgbClr val="A4A3A4"/>
          </p15:clr>
        </p15:guide>
        <p15:guide id="4" pos="5443" userDrawn="1">
          <p15:clr>
            <a:srgbClr val="A4A3A4"/>
          </p15:clr>
        </p15:guide>
        <p15:guide id="6" orient="horz" pos="3208" userDrawn="1">
          <p15:clr>
            <a:srgbClr val="A4A3A4"/>
          </p15:clr>
        </p15:guide>
        <p15:guide id="8" orient="horz" pos="1234" userDrawn="1">
          <p15:clr>
            <a:srgbClr val="A4A3A4"/>
          </p15:clr>
        </p15:guide>
        <p15:guide id="9" pos="2494" userDrawn="1">
          <p15:clr>
            <a:srgbClr val="A4A3A4"/>
          </p15:clr>
        </p15:guide>
        <p15:guide id="10" pos="3356" userDrawn="1">
          <p15:clr>
            <a:srgbClr val="A4A3A4"/>
          </p15:clr>
        </p15:guide>
        <p15:guide id="11" pos="5240" userDrawn="1">
          <p15:clr>
            <a:srgbClr val="A4A3A4"/>
          </p15:clr>
        </p15:guide>
        <p15:guide id="12" pos="637" userDrawn="1">
          <p15:clr>
            <a:srgbClr val="A4A3A4"/>
          </p15:clr>
        </p15:guide>
        <p15:guide id="13" pos="4363" userDrawn="1">
          <p15:clr>
            <a:srgbClr val="A4A3A4"/>
          </p15:clr>
        </p15:guide>
        <p15:guide id="14" pos="544" userDrawn="1">
          <p15:clr>
            <a:srgbClr val="A4A3A4"/>
          </p15:clr>
        </p15:guide>
        <p15:guide id="15" pos="2404" userDrawn="1">
          <p15:clr>
            <a:srgbClr val="A4A3A4"/>
          </p15:clr>
        </p15:guide>
        <p15:guide id="16" pos="4251" userDrawn="1">
          <p15:clr>
            <a:srgbClr val="A4A3A4"/>
          </p15:clr>
        </p15:guide>
        <p15:guide id="17" orient="horz" pos="2136" userDrawn="1">
          <p15:clr>
            <a:srgbClr val="A4A3A4"/>
          </p15:clr>
        </p15:guide>
        <p15:guide id="18" orient="horz" pos="2255" userDrawn="1">
          <p15:clr>
            <a:srgbClr val="A4A3A4"/>
          </p15:clr>
        </p15:guide>
        <p15:guide id="19" pos="148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91D6AA-4020-D6CD-56D0-45475936653A}" name="Anna Podołowska" initials="AP" userId="af06d4f656302ef1" providerId="Windows Live"/>
  <p188:author id="{E398ECBA-0DE5-4693-97C9-DA5993F8ABF4}" name="Andrzej Dobosz" initials="AD" userId="S::hello@doboszstudio.onmicrosoft.com::c57f0545-bfa6-4909-b1f9-10935e7f5e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eksandra Pomin" initials=""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00"/>
    <a:srgbClr val="E94C33"/>
    <a:srgbClr val="262F3E"/>
    <a:srgbClr val="B5401C"/>
    <a:srgbClr val="C10000"/>
    <a:srgbClr val="B5411D"/>
    <a:srgbClr val="FF6600"/>
    <a:srgbClr val="E3591B"/>
    <a:srgbClr val="FFFFFF"/>
    <a:srgbClr val="5FA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263F4A-E11E-4B3D-915B-7B165FD67438}" v="50" dt="2025-04-19T11:08:24.233"/>
  </p1510:revLst>
</p1510:revInfo>
</file>

<file path=ppt/tableStyles.xml><?xml version="1.0" encoding="utf-8"?>
<a:tblStyleLst xmlns:a="http://schemas.openxmlformats.org/drawingml/2006/main" def="{49E9D7CA-60A5-40F3-BD4C-380307A7E41E}">
  <a:tblStyle styleId="{49E9D7CA-60A5-40F3-BD4C-380307A7E41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78" autoAdjust="0"/>
    <p:restoredTop sz="94660"/>
  </p:normalViewPr>
  <p:slideViewPr>
    <p:cSldViewPr snapToGrid="0">
      <p:cViewPr varScale="1">
        <p:scale>
          <a:sx n="120" d="100"/>
          <a:sy n="120" d="100"/>
        </p:scale>
        <p:origin x="468" y="96"/>
      </p:cViewPr>
      <p:guideLst>
        <p:guide orient="horz" pos="305"/>
        <p:guide pos="317"/>
        <p:guide orient="horz" pos="3003"/>
        <p:guide pos="5443"/>
        <p:guide orient="horz" pos="3208"/>
        <p:guide orient="horz" pos="1234"/>
        <p:guide pos="2494"/>
        <p:guide pos="3356"/>
        <p:guide pos="5240"/>
        <p:guide pos="637"/>
        <p:guide pos="4363"/>
        <p:guide pos="544"/>
        <p:guide pos="2404"/>
        <p:guide pos="4251"/>
        <p:guide orient="horz" pos="2136"/>
        <p:guide orient="horz" pos="2255"/>
        <p:guide pos="148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6.xml"/><Relationship Id="rId34" Type="http://schemas.openxmlformats.org/officeDocument/2006/relationships/font" Target="fonts/font8.fntdata"/><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5.fntdata"/><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7.fntdata"/><Relationship Id="rId38" Type="http://schemas.openxmlformats.org/officeDocument/2006/relationships/font" Target="fonts/font12.fntdata"/><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 y="365125"/>
            <a:ext cx="3246438" cy="18272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332264" y="2313463"/>
            <a:ext cx="2658110" cy="2191703"/>
          </a:xfrm>
          <a:prstGeom prst="rect">
            <a:avLst/>
          </a:prstGeom>
          <a:noFill/>
          <a:ln>
            <a:noFill/>
          </a:ln>
        </p:spPr>
        <p:txBody>
          <a:bodyPr spcFirstLastPara="1" wrap="square" lIns="46799" tIns="46799" rIns="46799" bIns="46799"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extLst>
    <p:ext uri="{620B2872-D7B9-4A21-9093-7833F8D536E1}">
      <p15:sldGuideLst xmlns:p15="http://schemas.microsoft.com/office/powerpoint/2012/main">
        <p15:guide id="1" orient="horz" pos="1534" userDrawn="1">
          <p15:clr>
            <a:srgbClr val="F26B43"/>
          </p15:clr>
        </p15:guide>
        <p15:guide id="2" pos="1047"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38100" y="365125"/>
            <a:ext cx="3246438" cy="1827213"/>
          </a:xfrm>
        </p:spPr>
      </p:sp>
      <p:sp>
        <p:nvSpPr>
          <p:cNvPr id="3" name="Symbol zastępczy notatek 2"/>
          <p:cNvSpPr>
            <a:spLocks noGrp="1"/>
          </p:cNvSpPr>
          <p:nvPr>
            <p:ph type="body" idx="1"/>
          </p:nvPr>
        </p:nvSpPr>
        <p:spPr/>
        <p:txBody>
          <a:bodyPr/>
          <a:lstStyle/>
          <a:p>
            <a:endParaRPr lang="pl-PL" dirty="0"/>
          </a:p>
        </p:txBody>
      </p:sp>
    </p:spTree>
    <p:extLst>
      <p:ext uri="{BB962C8B-B14F-4D97-AF65-F5344CB8AC3E}">
        <p14:creationId xmlns:p14="http://schemas.microsoft.com/office/powerpoint/2010/main" val="3880209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490538"/>
            <a:ext cx="4383088" cy="2466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lIns="57301" tIns="28650" rIns="57301" bIns="28650"/>
          <a:lstStyle/>
          <a:p>
            <a:pPr defTabSz="468068">
              <a:defRPr/>
            </a:pPr>
            <a:fld id="{F7021451-1387-4CA6-816F-3879F97B5CBC}" type="slidenum">
              <a:rPr lang="en-US" sz="900">
                <a:solidFill>
                  <a:srgbClr val="000000"/>
                </a:solidFill>
                <a:latin typeface="Arial"/>
              </a:rPr>
              <a:pPr defTabSz="468068">
                <a:defRPr/>
              </a:pPr>
              <a:t>3</a:t>
            </a:fld>
            <a:endParaRPr lang="en-US" sz="900">
              <a:solidFill>
                <a:srgbClr val="000000"/>
              </a:solidFill>
              <a:latin typeface="Arial"/>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38100" y="365125"/>
            <a:ext cx="3246438" cy="1827213"/>
          </a:xfrm>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339861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38100" y="365125"/>
            <a:ext cx="3246438" cy="1827213"/>
          </a:xfrm>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040875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38100" y="365125"/>
            <a:ext cx="3246438" cy="1827213"/>
          </a:xfrm>
        </p:spPr>
      </p:sp>
      <p:sp>
        <p:nvSpPr>
          <p:cNvPr id="3" name="Symbol zastępczy notatek 2"/>
          <p:cNvSpPr>
            <a:spLocks noGrp="1"/>
          </p:cNvSpPr>
          <p:nvPr>
            <p:ph type="body" idx="1"/>
          </p:nvPr>
        </p:nvSpPr>
        <p:spPr/>
        <p:txBody>
          <a:bodyPr/>
          <a:lstStyle/>
          <a:p>
            <a:endParaRPr lang="pl-PL" dirty="0"/>
          </a:p>
        </p:txBody>
      </p:sp>
    </p:spTree>
    <p:extLst>
      <p:ext uri="{BB962C8B-B14F-4D97-AF65-F5344CB8AC3E}">
        <p14:creationId xmlns:p14="http://schemas.microsoft.com/office/powerpoint/2010/main" val="2772029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EC073-93BB-E659-B956-1E1A9E3321E0}"/>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5EC53C19-8E22-A67C-4D49-A7DE607FE3BB}"/>
              </a:ext>
            </a:extLst>
          </p:cNvPr>
          <p:cNvSpPr>
            <a:spLocks noGrp="1" noRot="1" noChangeAspect="1"/>
          </p:cNvSpPr>
          <p:nvPr>
            <p:ph type="sldImg"/>
          </p:nvPr>
        </p:nvSpPr>
        <p:spPr>
          <a:xfrm>
            <a:off x="38100" y="365125"/>
            <a:ext cx="3246438" cy="1827213"/>
          </a:xfrm>
        </p:spPr>
      </p:sp>
      <p:sp>
        <p:nvSpPr>
          <p:cNvPr id="3" name="Symbol zastępczy notatek 2">
            <a:extLst>
              <a:ext uri="{FF2B5EF4-FFF2-40B4-BE49-F238E27FC236}">
                <a16:creationId xmlns:a16="http://schemas.microsoft.com/office/drawing/2014/main" id="{DD54D15E-6BA1-22EF-8842-12109A032880}"/>
              </a:ext>
            </a:extLst>
          </p:cNvPr>
          <p:cNvSpPr>
            <a:spLocks noGrp="1"/>
          </p:cNvSpPr>
          <p:nvPr>
            <p:ph type="body" idx="1"/>
          </p:nvPr>
        </p:nvSpPr>
        <p:spPr/>
        <p:txBody>
          <a:bodyPr/>
          <a:lstStyle/>
          <a:p>
            <a:endParaRPr lang="pl-PL" dirty="0"/>
          </a:p>
        </p:txBody>
      </p:sp>
    </p:spTree>
    <p:extLst>
      <p:ext uri="{BB962C8B-B14F-4D97-AF65-F5344CB8AC3E}">
        <p14:creationId xmlns:p14="http://schemas.microsoft.com/office/powerpoint/2010/main" val="3828595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38100" y="365125"/>
            <a:ext cx="3246438" cy="1827213"/>
          </a:xfrm>
        </p:spPr>
      </p:sp>
      <p:sp>
        <p:nvSpPr>
          <p:cNvPr id="3" name="Symbol zastępczy notatek 2"/>
          <p:cNvSpPr>
            <a:spLocks noGrp="1"/>
          </p:cNvSpPr>
          <p:nvPr>
            <p:ph type="body" idx="1"/>
          </p:nvPr>
        </p:nvSpPr>
        <p:spPr/>
        <p:txBody>
          <a:bodyPr/>
          <a:lstStyle/>
          <a:p>
            <a:endParaRPr lang="pl-PL" dirty="0"/>
          </a:p>
        </p:txBody>
      </p:sp>
    </p:spTree>
    <p:extLst>
      <p:ext uri="{BB962C8B-B14F-4D97-AF65-F5344CB8AC3E}">
        <p14:creationId xmlns:p14="http://schemas.microsoft.com/office/powerpoint/2010/main" val="3737095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38100" y="365125"/>
            <a:ext cx="3246438" cy="1827213"/>
          </a:xfrm>
        </p:spPr>
      </p:sp>
      <p:sp>
        <p:nvSpPr>
          <p:cNvPr id="3" name="Symbol zastępczy notatek 2"/>
          <p:cNvSpPr>
            <a:spLocks noGrp="1"/>
          </p:cNvSpPr>
          <p:nvPr>
            <p:ph type="body" idx="1"/>
          </p:nvPr>
        </p:nvSpPr>
        <p:spPr/>
        <p:txBody>
          <a:bodyPr/>
          <a:lstStyle/>
          <a:p>
            <a:r>
              <a:rPr lang="pl-PL" dirty="0"/>
              <a:t>ZNACZNIKI </a:t>
            </a:r>
            <a:r>
              <a:rPr lang="pl-PL" dirty="0" err="1"/>
              <a:t>punktory</a:t>
            </a:r>
            <a:r>
              <a:rPr lang="pl-PL" dirty="0"/>
              <a:t> ikony</a:t>
            </a:r>
          </a:p>
        </p:txBody>
      </p:sp>
    </p:spTree>
    <p:extLst>
      <p:ext uri="{BB962C8B-B14F-4D97-AF65-F5344CB8AC3E}">
        <p14:creationId xmlns:p14="http://schemas.microsoft.com/office/powerpoint/2010/main" val="1316368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67099-692C-4A30-14A3-F0AEAC0A18D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5936A12B-5042-92B0-51A1-98D7A327BED8}"/>
              </a:ext>
            </a:extLst>
          </p:cNvPr>
          <p:cNvSpPr>
            <a:spLocks noGrp="1" noRot="1" noChangeAspect="1"/>
          </p:cNvSpPr>
          <p:nvPr>
            <p:ph type="sldImg"/>
          </p:nvPr>
        </p:nvSpPr>
        <p:spPr>
          <a:xfrm>
            <a:off x="38100" y="365125"/>
            <a:ext cx="3246438" cy="1827213"/>
          </a:xfrm>
        </p:spPr>
      </p:sp>
      <p:sp>
        <p:nvSpPr>
          <p:cNvPr id="3" name="Symbol zastępczy notatek 2">
            <a:extLst>
              <a:ext uri="{FF2B5EF4-FFF2-40B4-BE49-F238E27FC236}">
                <a16:creationId xmlns:a16="http://schemas.microsoft.com/office/drawing/2014/main" id="{738EF87A-77A1-3FB6-968C-2663AA47BE87}"/>
              </a:ext>
            </a:extLst>
          </p:cNvPr>
          <p:cNvSpPr>
            <a:spLocks noGrp="1"/>
          </p:cNvSpPr>
          <p:nvPr>
            <p:ph type="body" idx="1"/>
          </p:nvPr>
        </p:nvSpPr>
        <p:spPr/>
        <p:txBody>
          <a:bodyPr/>
          <a:lstStyle/>
          <a:p>
            <a:endParaRPr lang="pl-PL"/>
          </a:p>
        </p:txBody>
      </p:sp>
    </p:spTree>
    <p:extLst>
      <p:ext uri="{BB962C8B-B14F-4D97-AF65-F5344CB8AC3E}">
        <p14:creationId xmlns:p14="http://schemas.microsoft.com/office/powerpoint/2010/main" val="2585666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3AC20-AC14-166D-3646-7147B1F0295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699A977-0351-8A22-1DC0-F657BD1DCE29}"/>
              </a:ext>
            </a:extLst>
          </p:cNvPr>
          <p:cNvSpPr>
            <a:spLocks noGrp="1" noRot="1" noChangeAspect="1"/>
          </p:cNvSpPr>
          <p:nvPr>
            <p:ph type="sldImg"/>
          </p:nvPr>
        </p:nvSpPr>
        <p:spPr>
          <a:xfrm>
            <a:off x="38100" y="365125"/>
            <a:ext cx="3246438" cy="1827213"/>
          </a:xfrm>
        </p:spPr>
      </p:sp>
      <p:sp>
        <p:nvSpPr>
          <p:cNvPr id="3" name="Symbol zastępczy notatek 2">
            <a:extLst>
              <a:ext uri="{FF2B5EF4-FFF2-40B4-BE49-F238E27FC236}">
                <a16:creationId xmlns:a16="http://schemas.microsoft.com/office/drawing/2014/main" id="{F8A4CE56-25DA-1AC3-A025-47C46A649333}"/>
              </a:ext>
            </a:extLst>
          </p:cNvPr>
          <p:cNvSpPr>
            <a:spLocks noGrp="1"/>
          </p:cNvSpPr>
          <p:nvPr>
            <p:ph type="body" idx="1"/>
          </p:nvPr>
        </p:nvSpPr>
        <p:spPr/>
        <p:txBody>
          <a:bodyPr/>
          <a:lstStyle/>
          <a:p>
            <a:endParaRPr lang="pl-PL"/>
          </a:p>
        </p:txBody>
      </p:sp>
    </p:spTree>
    <p:extLst>
      <p:ext uri="{BB962C8B-B14F-4D97-AF65-F5344CB8AC3E}">
        <p14:creationId xmlns:p14="http://schemas.microsoft.com/office/powerpoint/2010/main" val="27544525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latin typeface="Arial" panose="020B0604020202020204" pitchFamily="34" charset="0"/>
            </a:endParaRP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chemeClr val="bg1"/>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5" name="Obraz 4">
            <a:extLst>
              <a:ext uri="{FF2B5EF4-FFF2-40B4-BE49-F238E27FC236}">
                <a16:creationId xmlns:a16="http://schemas.microsoft.com/office/drawing/2014/main" id="{DCD14217-6D74-D447-D025-F178C8068E0B}"/>
              </a:ext>
            </a:extLst>
          </p:cNvPr>
          <p:cNvPicPr>
            <a:picLocks noChangeAspect="1"/>
          </p:cNvPicPr>
          <p:nvPr userDrawn="1"/>
        </p:nvPicPr>
        <p:blipFill>
          <a:blip r:embed="rId4"/>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70196759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latin typeface="Arial" panose="020B0604020202020204" pitchFamily="34" charset="0"/>
            </a:endParaRP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chemeClr val="bg1"/>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66" name="Obraz 65">
            <a:extLst>
              <a:ext uri="{FF2B5EF4-FFF2-40B4-BE49-F238E27FC236}">
                <a16:creationId xmlns:a16="http://schemas.microsoft.com/office/drawing/2014/main" id="{5F6D874D-441F-1C57-938F-15514F266C6A}"/>
              </a:ext>
            </a:extLst>
          </p:cNvPr>
          <p:cNvPicPr>
            <a:picLocks noChangeAspect="1"/>
          </p:cNvPicPr>
          <p:nvPr userDrawn="1"/>
        </p:nvPicPr>
        <p:blipFill>
          <a:blip r:embed="rId4"/>
          <a:stretch>
            <a:fillRect/>
          </a:stretch>
        </p:blipFill>
        <p:spPr>
          <a:xfrm>
            <a:off x="342038" y="289451"/>
            <a:ext cx="3312000" cy="770381"/>
          </a:xfrm>
          <a:prstGeom prst="rect">
            <a:avLst/>
          </a:prstGeom>
        </p:spPr>
      </p:pic>
    </p:spTree>
    <p:extLst>
      <p:ext uri="{BB962C8B-B14F-4D97-AF65-F5344CB8AC3E}">
        <p14:creationId xmlns:p14="http://schemas.microsoft.com/office/powerpoint/2010/main" val="419677143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7DBD6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2" name="Obraz 1">
            <a:extLst>
              <a:ext uri="{FF2B5EF4-FFF2-40B4-BE49-F238E27FC236}">
                <a16:creationId xmlns:a16="http://schemas.microsoft.com/office/drawing/2014/main" id="{4EACEC68-A612-AFD8-CF3C-9E067FFD171F}"/>
              </a:ext>
            </a:extLst>
          </p:cNvPr>
          <p:cNvPicPr>
            <a:picLocks noChangeAspect="1"/>
          </p:cNvPicPr>
          <p:nvPr userDrawn="1"/>
        </p:nvPicPr>
        <p:blipFill>
          <a:blip r:embed="rId4"/>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25162371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lajd tytułowy_ilustracja">
    <p:spTree>
      <p:nvGrpSpPr>
        <p:cNvPr id="1" name=""/>
        <p:cNvGrpSpPr/>
        <p:nvPr/>
      </p:nvGrpSpPr>
      <p:grpSpPr>
        <a:xfrm>
          <a:off x="0" y="0"/>
          <a:ext cx="0" cy="0"/>
          <a:chOff x="0" y="0"/>
          <a:chExt cx="0" cy="0"/>
        </a:xfrm>
      </p:grpSpPr>
      <p:sp>
        <p:nvSpPr>
          <p:cNvPr id="66" name="Prostokąt 65">
            <a:extLst>
              <a:ext uri="{FF2B5EF4-FFF2-40B4-BE49-F238E27FC236}">
                <a16:creationId xmlns:a16="http://schemas.microsoft.com/office/drawing/2014/main" id="{12FEABD1-1434-527D-06A5-0AE35A70AAD4}"/>
              </a:ext>
            </a:extLst>
          </p:cNvPr>
          <p:cNvSpPr/>
          <p:nvPr userDrawn="1"/>
        </p:nvSpPr>
        <p:spPr>
          <a:xfrm>
            <a:off x="0" y="0"/>
            <a:ext cx="9144000" cy="5143500"/>
          </a:xfrm>
          <a:prstGeom prst="rect">
            <a:avLst/>
          </a:prstGeom>
          <a:solidFill>
            <a:srgbClr val="7DBD6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pic>
        <p:nvPicPr>
          <p:cNvPr id="67" name="Grafika 66">
            <a:extLst>
              <a:ext uri="{FF2B5EF4-FFF2-40B4-BE49-F238E27FC236}">
                <a16:creationId xmlns:a16="http://schemas.microsoft.com/office/drawing/2014/main" id="{1D107E21-C0E9-1130-6F49-EDDC8147937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2" name="Obraz 1">
            <a:extLst>
              <a:ext uri="{FF2B5EF4-FFF2-40B4-BE49-F238E27FC236}">
                <a16:creationId xmlns:a16="http://schemas.microsoft.com/office/drawing/2014/main" id="{3B15D462-9A1B-7A9E-AFD0-C8CC777C5BC6}"/>
              </a:ext>
            </a:extLst>
          </p:cNvPr>
          <p:cNvPicPr>
            <a:picLocks noChangeAspect="1"/>
          </p:cNvPicPr>
          <p:nvPr userDrawn="1"/>
        </p:nvPicPr>
        <p:blipFill>
          <a:blip r:embed="rId4"/>
          <a:stretch>
            <a:fillRect/>
          </a:stretch>
        </p:blipFill>
        <p:spPr>
          <a:xfrm>
            <a:off x="342038" y="289451"/>
            <a:ext cx="3312000" cy="770381"/>
          </a:xfrm>
          <a:prstGeom prst="rect">
            <a:avLst/>
          </a:prstGeom>
        </p:spPr>
      </p:pic>
    </p:spTree>
    <p:extLst>
      <p:ext uri="{BB962C8B-B14F-4D97-AF65-F5344CB8AC3E}">
        <p14:creationId xmlns:p14="http://schemas.microsoft.com/office/powerpoint/2010/main" val="272077758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FB5B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2" name="Obraz 1">
            <a:extLst>
              <a:ext uri="{FF2B5EF4-FFF2-40B4-BE49-F238E27FC236}">
                <a16:creationId xmlns:a16="http://schemas.microsoft.com/office/drawing/2014/main" id="{901B3454-199F-9097-FE49-296469301EEC}"/>
              </a:ext>
            </a:extLst>
          </p:cNvPr>
          <p:cNvPicPr>
            <a:picLocks noChangeAspect="1"/>
          </p:cNvPicPr>
          <p:nvPr userDrawn="1"/>
        </p:nvPicPr>
        <p:blipFill>
          <a:blip r:embed="rId4"/>
          <a:stretch>
            <a:fillRect/>
          </a:stretch>
        </p:blipFill>
        <p:spPr>
          <a:xfrm>
            <a:off x="342038" y="289451"/>
            <a:ext cx="3312000" cy="770381"/>
          </a:xfrm>
          <a:prstGeom prst="rect">
            <a:avLst/>
          </a:prstGeom>
        </p:spPr>
      </p:pic>
    </p:spTree>
    <p:extLst>
      <p:ext uri="{BB962C8B-B14F-4D97-AF65-F5344CB8AC3E}">
        <p14:creationId xmlns:p14="http://schemas.microsoft.com/office/powerpoint/2010/main" val="305174144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Slajd tytułowy_ilustracja">
    <p:spTree>
      <p:nvGrpSpPr>
        <p:cNvPr id="1" name=""/>
        <p:cNvGrpSpPr/>
        <p:nvPr/>
      </p:nvGrpSpPr>
      <p:grpSpPr>
        <a:xfrm>
          <a:off x="0" y="0"/>
          <a:ext cx="0" cy="0"/>
          <a:chOff x="0" y="0"/>
          <a:chExt cx="0" cy="0"/>
        </a:xfrm>
      </p:grpSpPr>
      <p:sp>
        <p:nvSpPr>
          <p:cNvPr id="66" name="Prostokąt 65">
            <a:extLst>
              <a:ext uri="{FF2B5EF4-FFF2-40B4-BE49-F238E27FC236}">
                <a16:creationId xmlns:a16="http://schemas.microsoft.com/office/drawing/2014/main" id="{12FEABD1-1434-527D-06A5-0AE35A70AAD4}"/>
              </a:ext>
            </a:extLst>
          </p:cNvPr>
          <p:cNvSpPr/>
          <p:nvPr userDrawn="1"/>
        </p:nvSpPr>
        <p:spPr>
          <a:xfrm>
            <a:off x="0" y="0"/>
            <a:ext cx="9144000" cy="5143500"/>
          </a:xfrm>
          <a:prstGeom prst="rect">
            <a:avLst/>
          </a:prstGeom>
          <a:solidFill>
            <a:srgbClr val="2FB5B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pic>
        <p:nvPicPr>
          <p:cNvPr id="67" name="Grafika 66">
            <a:extLst>
              <a:ext uri="{FF2B5EF4-FFF2-40B4-BE49-F238E27FC236}">
                <a16:creationId xmlns:a16="http://schemas.microsoft.com/office/drawing/2014/main" id="{1D107E21-C0E9-1130-6F49-EDDC8147937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2" name="Obraz 1">
            <a:extLst>
              <a:ext uri="{FF2B5EF4-FFF2-40B4-BE49-F238E27FC236}">
                <a16:creationId xmlns:a16="http://schemas.microsoft.com/office/drawing/2014/main" id="{AB781272-9B58-CDA8-2580-5B27C707F0BE}"/>
              </a:ext>
            </a:extLst>
          </p:cNvPr>
          <p:cNvPicPr>
            <a:picLocks noChangeAspect="1"/>
          </p:cNvPicPr>
          <p:nvPr userDrawn="1"/>
        </p:nvPicPr>
        <p:blipFill>
          <a:blip r:embed="rId4"/>
          <a:stretch>
            <a:fillRect/>
          </a:stretch>
        </p:blipFill>
        <p:spPr>
          <a:xfrm>
            <a:off x="342038" y="289451"/>
            <a:ext cx="3312000" cy="770381"/>
          </a:xfrm>
          <a:prstGeom prst="rect">
            <a:avLst/>
          </a:prstGeom>
        </p:spPr>
      </p:pic>
    </p:spTree>
    <p:extLst>
      <p:ext uri="{BB962C8B-B14F-4D97-AF65-F5344CB8AC3E}">
        <p14:creationId xmlns:p14="http://schemas.microsoft.com/office/powerpoint/2010/main" val="34209303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E94C3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2" name="Obraz 1">
            <a:extLst>
              <a:ext uri="{FF2B5EF4-FFF2-40B4-BE49-F238E27FC236}">
                <a16:creationId xmlns:a16="http://schemas.microsoft.com/office/drawing/2014/main" id="{BDCF7520-AFBA-AADB-2524-83F002DCEAB2}"/>
              </a:ext>
            </a:extLst>
          </p:cNvPr>
          <p:cNvPicPr>
            <a:picLocks noChangeAspect="1"/>
          </p:cNvPicPr>
          <p:nvPr userDrawn="1"/>
        </p:nvPicPr>
        <p:blipFill>
          <a:blip r:embed="rId4"/>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51679432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Slajd tytułowy_ilustracja">
    <p:spTree>
      <p:nvGrpSpPr>
        <p:cNvPr id="1" name=""/>
        <p:cNvGrpSpPr/>
        <p:nvPr/>
      </p:nvGrpSpPr>
      <p:grpSpPr>
        <a:xfrm>
          <a:off x="0" y="0"/>
          <a:ext cx="0" cy="0"/>
          <a:chOff x="0" y="0"/>
          <a:chExt cx="0" cy="0"/>
        </a:xfrm>
      </p:grpSpPr>
      <p:sp>
        <p:nvSpPr>
          <p:cNvPr id="66" name="Prostokąt 65">
            <a:extLst>
              <a:ext uri="{FF2B5EF4-FFF2-40B4-BE49-F238E27FC236}">
                <a16:creationId xmlns:a16="http://schemas.microsoft.com/office/drawing/2014/main" id="{12FEABD1-1434-527D-06A5-0AE35A70AAD4}"/>
              </a:ext>
            </a:extLst>
          </p:cNvPr>
          <p:cNvSpPr/>
          <p:nvPr userDrawn="1"/>
        </p:nvSpPr>
        <p:spPr>
          <a:xfrm>
            <a:off x="0" y="0"/>
            <a:ext cx="9144000" cy="5143500"/>
          </a:xfrm>
          <a:prstGeom prst="rect">
            <a:avLst/>
          </a:prstGeom>
          <a:solidFill>
            <a:srgbClr val="E94C3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pic>
        <p:nvPicPr>
          <p:cNvPr id="67" name="Grafika 66">
            <a:extLst>
              <a:ext uri="{FF2B5EF4-FFF2-40B4-BE49-F238E27FC236}">
                <a16:creationId xmlns:a16="http://schemas.microsoft.com/office/drawing/2014/main" id="{1D107E21-C0E9-1130-6F49-EDDC8147937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2" name="Obraz 1">
            <a:extLst>
              <a:ext uri="{FF2B5EF4-FFF2-40B4-BE49-F238E27FC236}">
                <a16:creationId xmlns:a16="http://schemas.microsoft.com/office/drawing/2014/main" id="{0CC42524-96B8-622B-6779-318F066ACC4C}"/>
              </a:ext>
            </a:extLst>
          </p:cNvPr>
          <p:cNvPicPr>
            <a:picLocks noChangeAspect="1"/>
          </p:cNvPicPr>
          <p:nvPr userDrawn="1"/>
        </p:nvPicPr>
        <p:blipFill>
          <a:blip r:embed="rId4"/>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36285570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czby">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latin typeface="Arial" panose="020B0604020202020204" pitchFamily="34" charset="0"/>
            </a:endParaRPr>
          </a:p>
        </p:txBody>
      </p:sp>
      <p:sp>
        <p:nvSpPr>
          <p:cNvPr id="39" name="Symbol zastępczy tekstu 38">
            <a:extLst>
              <a:ext uri="{FF2B5EF4-FFF2-40B4-BE49-F238E27FC236}">
                <a16:creationId xmlns:a16="http://schemas.microsoft.com/office/drawing/2014/main" id="{1D2E50C0-8C1F-5658-F50A-3AF6676CDAEC}"/>
              </a:ext>
            </a:extLst>
          </p:cNvPr>
          <p:cNvSpPr>
            <a:spLocks noGrp="1"/>
          </p:cNvSpPr>
          <p:nvPr>
            <p:ph type="body" sz="quarter" idx="10"/>
          </p:nvPr>
        </p:nvSpPr>
        <p:spPr>
          <a:xfrm>
            <a:off x="31560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47" name="Symbol zastępczy tekstu 38">
            <a:extLst>
              <a:ext uri="{FF2B5EF4-FFF2-40B4-BE49-F238E27FC236}">
                <a16:creationId xmlns:a16="http://schemas.microsoft.com/office/drawing/2014/main" id="{6A4791E6-1B15-712F-B43F-6FFFEE17F6EE}"/>
              </a:ext>
            </a:extLst>
          </p:cNvPr>
          <p:cNvSpPr>
            <a:spLocks noGrp="1"/>
          </p:cNvSpPr>
          <p:nvPr>
            <p:ph type="body" sz="quarter" idx="11"/>
          </p:nvPr>
        </p:nvSpPr>
        <p:spPr>
          <a:xfrm>
            <a:off x="522288" y="2825498"/>
            <a:ext cx="1677987" cy="814387"/>
          </a:xfrm>
        </p:spPr>
        <p:txBody>
          <a:bodyPr>
            <a:noAutofit/>
          </a:bodyPr>
          <a:lstStyle>
            <a:lvl1pPr algn="ctr">
              <a:lnSpc>
                <a:spcPct val="120000"/>
              </a:lnSpc>
              <a:defRPr lang="pl-PL" sz="1400" b="1" i="0" u="none" strike="noStrike" kern="1200" cap="none" dirty="0" smtClean="0">
                <a:solidFill>
                  <a:schemeClr val="bg1"/>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1" name="Symbol zastępczy tekstu 38">
            <a:extLst>
              <a:ext uri="{FF2B5EF4-FFF2-40B4-BE49-F238E27FC236}">
                <a16:creationId xmlns:a16="http://schemas.microsoft.com/office/drawing/2014/main" id="{1727BEDD-270D-4277-1210-00937D16400B}"/>
              </a:ext>
            </a:extLst>
          </p:cNvPr>
          <p:cNvSpPr>
            <a:spLocks noGrp="1"/>
          </p:cNvSpPr>
          <p:nvPr>
            <p:ph type="body" sz="quarter" idx="12"/>
          </p:nvPr>
        </p:nvSpPr>
        <p:spPr>
          <a:xfrm>
            <a:off x="2457070"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3" name="Symbol zastępczy tekstu 38">
            <a:extLst>
              <a:ext uri="{FF2B5EF4-FFF2-40B4-BE49-F238E27FC236}">
                <a16:creationId xmlns:a16="http://schemas.microsoft.com/office/drawing/2014/main" id="{04604109-1F87-C767-66D2-5E76A9C3C7B4}"/>
              </a:ext>
            </a:extLst>
          </p:cNvPr>
          <p:cNvSpPr>
            <a:spLocks noGrp="1"/>
          </p:cNvSpPr>
          <p:nvPr>
            <p:ph type="body" sz="quarter" idx="14"/>
          </p:nvPr>
        </p:nvSpPr>
        <p:spPr>
          <a:xfrm>
            <a:off x="459557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5" name="Symbol zastępczy tekstu 38">
            <a:extLst>
              <a:ext uri="{FF2B5EF4-FFF2-40B4-BE49-F238E27FC236}">
                <a16:creationId xmlns:a16="http://schemas.microsoft.com/office/drawing/2014/main" id="{5776D01A-4F11-77F0-4EDD-8F0BFAC26769}"/>
              </a:ext>
            </a:extLst>
          </p:cNvPr>
          <p:cNvSpPr>
            <a:spLocks noGrp="1"/>
          </p:cNvSpPr>
          <p:nvPr>
            <p:ph type="body" sz="quarter" idx="16"/>
          </p:nvPr>
        </p:nvSpPr>
        <p:spPr>
          <a:xfrm>
            <a:off x="6737040" y="1438165"/>
            <a:ext cx="2091358" cy="814387"/>
          </a:xfrm>
          <a:noFill/>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8" name="Symbol zastępczy tekstu 38">
            <a:extLst>
              <a:ext uri="{FF2B5EF4-FFF2-40B4-BE49-F238E27FC236}">
                <a16:creationId xmlns:a16="http://schemas.microsoft.com/office/drawing/2014/main" id="{E40C23FC-86C8-6D4A-6A6E-DCA398AFFB02}"/>
              </a:ext>
            </a:extLst>
          </p:cNvPr>
          <p:cNvSpPr>
            <a:spLocks noGrp="1"/>
          </p:cNvSpPr>
          <p:nvPr>
            <p:ph type="body" sz="quarter" idx="18"/>
          </p:nvPr>
        </p:nvSpPr>
        <p:spPr>
          <a:xfrm>
            <a:off x="2663755" y="2825498"/>
            <a:ext cx="1677987" cy="814387"/>
          </a:xfrm>
        </p:spPr>
        <p:txBody>
          <a:bodyPr>
            <a:noAutofit/>
          </a:bodyPr>
          <a:lstStyle>
            <a:lvl1pPr algn="ctr">
              <a:lnSpc>
                <a:spcPct val="120000"/>
              </a:lnSpc>
              <a:defRPr lang="pl-PL" sz="1400" b="1" i="0" u="none" strike="noStrike" kern="1200" cap="none" dirty="0" smtClean="0">
                <a:solidFill>
                  <a:srgbClr val="FFFFFF"/>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62" name="Symbol zastępczy tekstu 38">
            <a:extLst>
              <a:ext uri="{FF2B5EF4-FFF2-40B4-BE49-F238E27FC236}">
                <a16:creationId xmlns:a16="http://schemas.microsoft.com/office/drawing/2014/main" id="{7B7F8A13-5372-1ED9-FB3A-937675948718}"/>
              </a:ext>
            </a:extLst>
          </p:cNvPr>
          <p:cNvSpPr>
            <a:spLocks noGrp="1"/>
          </p:cNvSpPr>
          <p:nvPr>
            <p:ph type="body" sz="quarter" idx="19"/>
          </p:nvPr>
        </p:nvSpPr>
        <p:spPr>
          <a:xfrm>
            <a:off x="4802258" y="2825498"/>
            <a:ext cx="1677987" cy="814387"/>
          </a:xfrm>
        </p:spPr>
        <p:txBody>
          <a:bodyPr>
            <a:noAutofit/>
          </a:bodyPr>
          <a:lstStyle>
            <a:lvl1pPr algn="ctr">
              <a:lnSpc>
                <a:spcPct val="120000"/>
              </a:lnSpc>
              <a:defRPr lang="pl-PL" sz="1400" b="1" i="0" u="none" strike="noStrike" kern="1200" cap="none" dirty="0" smtClean="0">
                <a:solidFill>
                  <a:schemeClr val="bg1"/>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63" name="Symbol zastępczy tekstu 38">
            <a:extLst>
              <a:ext uri="{FF2B5EF4-FFF2-40B4-BE49-F238E27FC236}">
                <a16:creationId xmlns:a16="http://schemas.microsoft.com/office/drawing/2014/main" id="{81FB3652-E695-EFF9-0CEF-814635BEBC64}"/>
              </a:ext>
            </a:extLst>
          </p:cNvPr>
          <p:cNvSpPr>
            <a:spLocks noGrp="1"/>
          </p:cNvSpPr>
          <p:nvPr>
            <p:ph type="body" sz="quarter" idx="20"/>
          </p:nvPr>
        </p:nvSpPr>
        <p:spPr>
          <a:xfrm>
            <a:off x="6943725" y="2825498"/>
            <a:ext cx="1677987" cy="814387"/>
          </a:xfrm>
        </p:spPr>
        <p:txBody>
          <a:bodyPr>
            <a:noAutofit/>
          </a:bodyPr>
          <a:lstStyle>
            <a:lvl1pPr algn="ctr">
              <a:lnSpc>
                <a:spcPct val="120000"/>
              </a:lnSpc>
              <a:defRPr lang="pl-PL" sz="1400" b="1" i="0" u="none" strike="noStrike" kern="1200" cap="none" dirty="0" smtClean="0">
                <a:solidFill>
                  <a:schemeClr val="bg1"/>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pic>
        <p:nvPicPr>
          <p:cNvPr id="2" name="Obraz 1">
            <a:extLst>
              <a:ext uri="{FF2B5EF4-FFF2-40B4-BE49-F238E27FC236}">
                <a16:creationId xmlns:a16="http://schemas.microsoft.com/office/drawing/2014/main" id="{3D7E4E3F-0076-D6AB-F6F6-0B2159EFE3BA}"/>
              </a:ext>
            </a:extLst>
          </p:cNvPr>
          <p:cNvPicPr>
            <a:picLocks noChangeAspect="1"/>
          </p:cNvPicPr>
          <p:nvPr userDrawn="1"/>
        </p:nvPicPr>
        <p:blipFill>
          <a:blip r:embed="rId2"/>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94087524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Liczby">
    <p:spTree>
      <p:nvGrpSpPr>
        <p:cNvPr id="1" name=""/>
        <p:cNvGrpSpPr/>
        <p:nvPr/>
      </p:nvGrpSpPr>
      <p:grpSpPr>
        <a:xfrm>
          <a:off x="0" y="0"/>
          <a:ext cx="0" cy="0"/>
          <a:chOff x="0" y="0"/>
          <a:chExt cx="0" cy="0"/>
        </a:xfrm>
      </p:grpSpPr>
      <p:sp>
        <p:nvSpPr>
          <p:cNvPr id="39" name="Symbol zastępczy tekstu 38">
            <a:extLst>
              <a:ext uri="{FF2B5EF4-FFF2-40B4-BE49-F238E27FC236}">
                <a16:creationId xmlns:a16="http://schemas.microsoft.com/office/drawing/2014/main" id="{1D2E50C0-8C1F-5658-F50A-3AF6676CDAEC}"/>
              </a:ext>
            </a:extLst>
          </p:cNvPr>
          <p:cNvSpPr>
            <a:spLocks noGrp="1"/>
          </p:cNvSpPr>
          <p:nvPr>
            <p:ph type="body" sz="quarter" idx="10"/>
          </p:nvPr>
        </p:nvSpPr>
        <p:spPr>
          <a:xfrm>
            <a:off x="31560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47" name="Symbol zastępczy tekstu 38">
            <a:extLst>
              <a:ext uri="{FF2B5EF4-FFF2-40B4-BE49-F238E27FC236}">
                <a16:creationId xmlns:a16="http://schemas.microsoft.com/office/drawing/2014/main" id="{6A4791E6-1B15-712F-B43F-6FFFEE17F6EE}"/>
              </a:ext>
            </a:extLst>
          </p:cNvPr>
          <p:cNvSpPr>
            <a:spLocks noGrp="1"/>
          </p:cNvSpPr>
          <p:nvPr>
            <p:ph type="body" sz="quarter" idx="11"/>
          </p:nvPr>
        </p:nvSpPr>
        <p:spPr>
          <a:xfrm>
            <a:off x="522288"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1" name="Symbol zastępczy tekstu 38">
            <a:extLst>
              <a:ext uri="{FF2B5EF4-FFF2-40B4-BE49-F238E27FC236}">
                <a16:creationId xmlns:a16="http://schemas.microsoft.com/office/drawing/2014/main" id="{1727BEDD-270D-4277-1210-00937D16400B}"/>
              </a:ext>
            </a:extLst>
          </p:cNvPr>
          <p:cNvSpPr>
            <a:spLocks noGrp="1"/>
          </p:cNvSpPr>
          <p:nvPr>
            <p:ph type="body" sz="quarter" idx="12"/>
          </p:nvPr>
        </p:nvSpPr>
        <p:spPr>
          <a:xfrm>
            <a:off x="2457070"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3" name="Symbol zastępczy tekstu 38">
            <a:extLst>
              <a:ext uri="{FF2B5EF4-FFF2-40B4-BE49-F238E27FC236}">
                <a16:creationId xmlns:a16="http://schemas.microsoft.com/office/drawing/2014/main" id="{04604109-1F87-C767-66D2-5E76A9C3C7B4}"/>
              </a:ext>
            </a:extLst>
          </p:cNvPr>
          <p:cNvSpPr>
            <a:spLocks noGrp="1"/>
          </p:cNvSpPr>
          <p:nvPr>
            <p:ph type="body" sz="quarter" idx="14"/>
          </p:nvPr>
        </p:nvSpPr>
        <p:spPr>
          <a:xfrm>
            <a:off x="459557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5" name="Symbol zastępczy tekstu 38">
            <a:extLst>
              <a:ext uri="{FF2B5EF4-FFF2-40B4-BE49-F238E27FC236}">
                <a16:creationId xmlns:a16="http://schemas.microsoft.com/office/drawing/2014/main" id="{5776D01A-4F11-77F0-4EDD-8F0BFAC26769}"/>
              </a:ext>
            </a:extLst>
          </p:cNvPr>
          <p:cNvSpPr>
            <a:spLocks noGrp="1"/>
          </p:cNvSpPr>
          <p:nvPr>
            <p:ph type="body" sz="quarter" idx="16"/>
          </p:nvPr>
        </p:nvSpPr>
        <p:spPr>
          <a:xfrm>
            <a:off x="6737040" y="1438165"/>
            <a:ext cx="2091358" cy="814387"/>
          </a:xfrm>
          <a:noFill/>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8" name="Symbol zastępczy tekstu 38">
            <a:extLst>
              <a:ext uri="{FF2B5EF4-FFF2-40B4-BE49-F238E27FC236}">
                <a16:creationId xmlns:a16="http://schemas.microsoft.com/office/drawing/2014/main" id="{E40C23FC-86C8-6D4A-6A6E-DCA398AFFB02}"/>
              </a:ext>
            </a:extLst>
          </p:cNvPr>
          <p:cNvSpPr>
            <a:spLocks noGrp="1"/>
          </p:cNvSpPr>
          <p:nvPr>
            <p:ph type="body" sz="quarter" idx="18"/>
          </p:nvPr>
        </p:nvSpPr>
        <p:spPr>
          <a:xfrm>
            <a:off x="2663755"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62" name="Symbol zastępczy tekstu 38">
            <a:extLst>
              <a:ext uri="{FF2B5EF4-FFF2-40B4-BE49-F238E27FC236}">
                <a16:creationId xmlns:a16="http://schemas.microsoft.com/office/drawing/2014/main" id="{7B7F8A13-5372-1ED9-FB3A-937675948718}"/>
              </a:ext>
            </a:extLst>
          </p:cNvPr>
          <p:cNvSpPr>
            <a:spLocks noGrp="1"/>
          </p:cNvSpPr>
          <p:nvPr>
            <p:ph type="body" sz="quarter" idx="19"/>
          </p:nvPr>
        </p:nvSpPr>
        <p:spPr>
          <a:xfrm>
            <a:off x="4802258"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63" name="Symbol zastępczy tekstu 38">
            <a:extLst>
              <a:ext uri="{FF2B5EF4-FFF2-40B4-BE49-F238E27FC236}">
                <a16:creationId xmlns:a16="http://schemas.microsoft.com/office/drawing/2014/main" id="{81FB3652-E695-EFF9-0CEF-814635BEBC64}"/>
              </a:ext>
            </a:extLst>
          </p:cNvPr>
          <p:cNvSpPr>
            <a:spLocks noGrp="1"/>
          </p:cNvSpPr>
          <p:nvPr>
            <p:ph type="body" sz="quarter" idx="20"/>
          </p:nvPr>
        </p:nvSpPr>
        <p:spPr>
          <a:xfrm>
            <a:off x="6943725"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Tree>
    <p:extLst>
      <p:ext uri="{BB962C8B-B14F-4D97-AF65-F5344CB8AC3E}">
        <p14:creationId xmlns:p14="http://schemas.microsoft.com/office/powerpoint/2010/main" val="56432938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zekladkowa">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980D37A-142A-370B-8A51-0BB4D86C9210}"/>
              </a:ext>
            </a:extLst>
          </p:cNvPr>
          <p:cNvSpPr>
            <a:spLocks noGrp="1"/>
          </p:cNvSpPr>
          <p:nvPr>
            <p:ph type="title" hasCustomPrompt="1"/>
          </p:nvPr>
        </p:nvSpPr>
        <p:spPr>
          <a:xfrm>
            <a:off x="402755" y="1707322"/>
            <a:ext cx="3988376" cy="994172"/>
          </a:xfrm>
          <a:prstGeom prst="rect">
            <a:avLst/>
          </a:prstGeom>
        </p:spPr>
        <p:txBody>
          <a:bodyPr anchor="b">
            <a:normAutofit/>
          </a:bodyPr>
          <a:lstStyle>
            <a:lvl1pPr marL="0" algn="l" defTabSz="914400" rtl="0" eaLnBrk="1" latinLnBrk="0" hangingPunct="1">
              <a:lnSpc>
                <a:spcPct val="100000"/>
              </a:lnSpc>
              <a:defRPr lang="pl-PL" sz="2300" b="1" kern="1200" spc="40" dirty="0">
                <a:solidFill>
                  <a:schemeClr val="tx1"/>
                </a:solidFill>
                <a:latin typeface="Arial" panose="020B0604020202020204" pitchFamily="34" charset="0"/>
                <a:ea typeface="+mn-ea"/>
                <a:cs typeface="+mn-cs"/>
              </a:defRPr>
            </a:lvl1pPr>
          </a:lstStyle>
          <a:p>
            <a:r>
              <a:rPr lang="pl-PL"/>
              <a:t>KLIKNIJ, ABY EDYTOWAĆ STYL</a:t>
            </a:r>
          </a:p>
        </p:txBody>
      </p:sp>
      <p:sp>
        <p:nvSpPr>
          <p:cNvPr id="13" name="Symbol zastępczy obrazu 11">
            <a:extLst>
              <a:ext uri="{FF2B5EF4-FFF2-40B4-BE49-F238E27FC236}">
                <a16:creationId xmlns:a16="http://schemas.microsoft.com/office/drawing/2014/main" id="{30EB15AC-D3C5-ED98-A711-5069C34E776E}"/>
              </a:ext>
            </a:extLst>
          </p:cNvPr>
          <p:cNvSpPr>
            <a:spLocks noGrp="1"/>
          </p:cNvSpPr>
          <p:nvPr>
            <p:ph type="pic" sz="quarter" idx="10"/>
          </p:nvPr>
        </p:nvSpPr>
        <p:spPr>
          <a:xfrm>
            <a:off x="4572000" y="0"/>
            <a:ext cx="4572000" cy="5143500"/>
          </a:xfrm>
        </p:spPr>
        <p:txBody>
          <a:bodyPr/>
          <a:lstStyle/>
          <a:p>
            <a:endParaRPr lang="pl-PL"/>
          </a:p>
        </p:txBody>
      </p:sp>
      <p:sp>
        <p:nvSpPr>
          <p:cNvPr id="15" name="Symbol zastępczy tekstu 14">
            <a:extLst>
              <a:ext uri="{FF2B5EF4-FFF2-40B4-BE49-F238E27FC236}">
                <a16:creationId xmlns:a16="http://schemas.microsoft.com/office/drawing/2014/main" id="{49D71C80-1016-6A30-F0B0-BB2BB47547C3}"/>
              </a:ext>
            </a:extLst>
          </p:cNvPr>
          <p:cNvSpPr>
            <a:spLocks noGrp="1"/>
          </p:cNvSpPr>
          <p:nvPr>
            <p:ph type="body" sz="quarter" idx="11"/>
          </p:nvPr>
        </p:nvSpPr>
        <p:spPr>
          <a:xfrm>
            <a:off x="402755" y="2821748"/>
            <a:ext cx="2912874" cy="1550988"/>
          </a:xfrm>
        </p:spPr>
        <p:txBody>
          <a:bodyPr/>
          <a:lstStyle>
            <a:lvl1pPr marL="171450" indent="-171450" algn="l" defTabSz="914400" rtl="0" eaLnBrk="1" latinLnBrk="0" hangingPunct="1">
              <a:lnSpc>
                <a:spcPct val="120000"/>
              </a:lnSpc>
              <a:spcBef>
                <a:spcPts val="0"/>
              </a:spcBef>
              <a:buFont typeface="Arial" panose="020B0604020202020204" pitchFamily="34" charset="0"/>
              <a:buChar char="•"/>
              <a:defRPr lang="pl-PL" sz="1200" kern="1200" dirty="0" smtClean="0">
                <a:solidFill>
                  <a:schemeClr val="tx1"/>
                </a:solidFill>
                <a:latin typeface="Arial" panose="020B0604020202020204" pitchFamily="34" charset="0"/>
                <a:ea typeface="+mn-ea"/>
                <a:cs typeface="+mn-cs"/>
              </a:defRPr>
            </a:lvl1pPr>
          </a:lstStyle>
          <a:p>
            <a:pPr lvl="0"/>
            <a:r>
              <a:rPr lang="pl-PL"/>
              <a:t>Kliknij, aby edytować style wzorca tekstu</a:t>
            </a:r>
          </a:p>
        </p:txBody>
      </p:sp>
    </p:spTree>
    <p:extLst>
      <p:ext uri="{BB962C8B-B14F-4D97-AF65-F5344CB8AC3E}">
        <p14:creationId xmlns:p14="http://schemas.microsoft.com/office/powerpoint/2010/main" val="45529856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jedna kolumna">
    <p:spTree>
      <p:nvGrpSpPr>
        <p:cNvPr id="1" name=""/>
        <p:cNvGrpSpPr/>
        <p:nvPr/>
      </p:nvGrpSpPr>
      <p:grpSpPr>
        <a:xfrm>
          <a:off x="0" y="0"/>
          <a:ext cx="0" cy="0"/>
          <a:chOff x="0" y="0"/>
          <a:chExt cx="0" cy="0"/>
        </a:xfrm>
      </p:grpSpPr>
      <p:sp>
        <p:nvSpPr>
          <p:cNvPr id="2" name="Tytuł 12">
            <a:extLst>
              <a:ext uri="{FF2B5EF4-FFF2-40B4-BE49-F238E27FC236}">
                <a16:creationId xmlns:a16="http://schemas.microsoft.com/office/drawing/2014/main" id="{120E2437-8389-B889-F336-805EAC9EF983}"/>
              </a:ext>
            </a:extLst>
          </p:cNvPr>
          <p:cNvSpPr>
            <a:spLocks noGrp="1"/>
          </p:cNvSpPr>
          <p:nvPr>
            <p:ph type="title"/>
          </p:nvPr>
        </p:nvSpPr>
        <p:spPr>
          <a:xfrm>
            <a:off x="402891" y="1156190"/>
            <a:ext cx="6640844" cy="389868"/>
          </a:xfrm>
        </p:spPr>
        <p:txBody>
          <a:bodyPr anchor="t"/>
          <a:lstStyle/>
          <a:p>
            <a:r>
              <a:rPr lang="pl-PL"/>
              <a:t>Kliknij, aby edytować styl</a:t>
            </a:r>
          </a:p>
        </p:txBody>
      </p:sp>
      <p:sp>
        <p:nvSpPr>
          <p:cNvPr id="3" name="Symbol zastępczy tekstu 14">
            <a:extLst>
              <a:ext uri="{FF2B5EF4-FFF2-40B4-BE49-F238E27FC236}">
                <a16:creationId xmlns:a16="http://schemas.microsoft.com/office/drawing/2014/main" id="{2096A75A-37D5-E4A2-74F4-9D133D5C6AF1}"/>
              </a:ext>
            </a:extLst>
          </p:cNvPr>
          <p:cNvSpPr>
            <a:spLocks noGrp="1"/>
          </p:cNvSpPr>
          <p:nvPr>
            <p:ph type="body" sz="quarter" idx="11"/>
          </p:nvPr>
        </p:nvSpPr>
        <p:spPr>
          <a:xfrm>
            <a:off x="402891" y="1564102"/>
            <a:ext cx="4337551" cy="3104736"/>
          </a:xfrm>
        </p:spPr>
        <p:txBody>
          <a:bodyPr/>
          <a:lstStyle>
            <a:lvl2pPr>
              <a:spcBef>
                <a:spcPts val="0"/>
              </a:spcBef>
              <a:defRPr/>
            </a:lvl2pPr>
            <a:lvl3pPr>
              <a:spcBef>
                <a:spcPts val="0"/>
              </a:spcBef>
              <a:defRPr/>
            </a:lvl3pPr>
          </a:lstStyle>
          <a:p>
            <a:pPr lvl="0"/>
            <a:r>
              <a:rPr lang="pl-PL"/>
              <a:t>Kliknij, aby edytować style wzorca tekstu</a:t>
            </a:r>
          </a:p>
          <a:p>
            <a:pPr lvl="1"/>
            <a:r>
              <a:rPr lang="pl-PL"/>
              <a:t>Drugi poziom</a:t>
            </a:r>
          </a:p>
          <a:p>
            <a:pPr lvl="2"/>
            <a:r>
              <a:rPr lang="pl-PL"/>
              <a:t>Trzeci poziom</a:t>
            </a:r>
          </a:p>
        </p:txBody>
      </p:sp>
    </p:spTree>
    <p:extLst>
      <p:ext uri="{BB962C8B-B14F-4D97-AF65-F5344CB8AC3E}">
        <p14:creationId xmlns:p14="http://schemas.microsoft.com/office/powerpoint/2010/main" val="1154976149"/>
      </p:ext>
    </p:extLst>
  </p:cSld>
  <p:clrMapOvr>
    <a:masterClrMapping/>
  </p:clrMapOvr>
  <p:hf sldNum="0"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dwie kolumny__bez tytułu sekcji">
    <p:spTree>
      <p:nvGrpSpPr>
        <p:cNvPr id="1" name=""/>
        <p:cNvGrpSpPr/>
        <p:nvPr/>
      </p:nvGrpSpPr>
      <p:grpSpPr>
        <a:xfrm>
          <a:off x="0" y="0"/>
          <a:ext cx="0" cy="0"/>
          <a:chOff x="0" y="0"/>
          <a:chExt cx="0" cy="0"/>
        </a:xfrm>
      </p:grpSpPr>
      <p:sp>
        <p:nvSpPr>
          <p:cNvPr id="2" name="Tytuł 12">
            <a:extLst>
              <a:ext uri="{FF2B5EF4-FFF2-40B4-BE49-F238E27FC236}">
                <a16:creationId xmlns:a16="http://schemas.microsoft.com/office/drawing/2014/main" id="{120E2437-8389-B889-F336-805EAC9EF983}"/>
              </a:ext>
            </a:extLst>
          </p:cNvPr>
          <p:cNvSpPr>
            <a:spLocks noGrp="1"/>
          </p:cNvSpPr>
          <p:nvPr>
            <p:ph type="title"/>
          </p:nvPr>
        </p:nvSpPr>
        <p:spPr>
          <a:xfrm>
            <a:off x="402891" y="1156190"/>
            <a:ext cx="6640844" cy="407912"/>
          </a:xfrm>
        </p:spPr>
        <p:txBody>
          <a:bodyPr anchor="t"/>
          <a:lstStyle/>
          <a:p>
            <a:r>
              <a:rPr lang="pl-PL"/>
              <a:t>Kliknij, aby edytować styl</a:t>
            </a:r>
          </a:p>
        </p:txBody>
      </p:sp>
      <p:sp>
        <p:nvSpPr>
          <p:cNvPr id="3" name="Symbol zastępczy tekstu 14">
            <a:extLst>
              <a:ext uri="{FF2B5EF4-FFF2-40B4-BE49-F238E27FC236}">
                <a16:creationId xmlns:a16="http://schemas.microsoft.com/office/drawing/2014/main" id="{2096A75A-37D5-E4A2-74F4-9D133D5C6AF1}"/>
              </a:ext>
            </a:extLst>
          </p:cNvPr>
          <p:cNvSpPr>
            <a:spLocks noGrp="1"/>
          </p:cNvSpPr>
          <p:nvPr>
            <p:ph type="body" sz="quarter" idx="11"/>
          </p:nvPr>
        </p:nvSpPr>
        <p:spPr>
          <a:xfrm>
            <a:off x="402892" y="1564102"/>
            <a:ext cx="4066838" cy="3104736"/>
          </a:xfrm>
        </p:spPr>
        <p:txBody>
          <a:bodyPr numCol="1" spcCol="180000"/>
          <a:lstStyle/>
          <a:p>
            <a:pPr lvl="0"/>
            <a:r>
              <a:rPr lang="pl-PL"/>
              <a:t>Kliknij, aby edytować style wzorca tekstu</a:t>
            </a:r>
          </a:p>
          <a:p>
            <a:pPr lvl="1"/>
            <a:r>
              <a:rPr lang="pl-PL"/>
              <a:t>Drugi poziom</a:t>
            </a:r>
          </a:p>
          <a:p>
            <a:pPr lvl="2"/>
            <a:r>
              <a:rPr lang="pl-PL"/>
              <a:t>Trzeci poziom</a:t>
            </a:r>
          </a:p>
        </p:txBody>
      </p:sp>
      <p:sp>
        <p:nvSpPr>
          <p:cNvPr id="4" name="Symbol zastępczy tekstu 14">
            <a:extLst>
              <a:ext uri="{FF2B5EF4-FFF2-40B4-BE49-F238E27FC236}">
                <a16:creationId xmlns:a16="http://schemas.microsoft.com/office/drawing/2014/main" id="{FDF46A0F-C328-2A47-B47A-0CCA35EA2229}"/>
              </a:ext>
            </a:extLst>
          </p:cNvPr>
          <p:cNvSpPr>
            <a:spLocks noGrp="1"/>
          </p:cNvSpPr>
          <p:nvPr>
            <p:ph type="body" sz="quarter" idx="12"/>
          </p:nvPr>
        </p:nvSpPr>
        <p:spPr>
          <a:xfrm>
            <a:off x="4469729" y="1564102"/>
            <a:ext cx="4102935" cy="3104736"/>
          </a:xfrm>
        </p:spPr>
        <p:txBody>
          <a:bodyPr numCol="1" spcCol="180000"/>
          <a:lstStyle/>
          <a:p>
            <a:pPr lvl="0"/>
            <a:r>
              <a:rPr lang="pl-PL"/>
              <a:t>Kliknij, aby edytować style wzorca tekstu</a:t>
            </a:r>
          </a:p>
          <a:p>
            <a:pPr lvl="1"/>
            <a:r>
              <a:rPr lang="pl-PL"/>
              <a:t>Drugi poziom</a:t>
            </a:r>
          </a:p>
          <a:p>
            <a:pPr lvl="2"/>
            <a:r>
              <a:rPr lang="pl-PL"/>
              <a:t>Trzeci poziom</a:t>
            </a:r>
          </a:p>
        </p:txBody>
      </p:sp>
    </p:spTree>
    <p:extLst>
      <p:ext uri="{BB962C8B-B14F-4D97-AF65-F5344CB8AC3E}">
        <p14:creationId xmlns:p14="http://schemas.microsoft.com/office/powerpoint/2010/main" val="3819923576"/>
      </p:ext>
    </p:extLst>
  </p:cSld>
  <p:clrMapOvr>
    <a:masterClrMapping/>
  </p:clrMapOvr>
  <p:hf sldNum="0" hdr="0" ftr="0" dt="0"/>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 i zdjęcie">
    <p:spTree>
      <p:nvGrpSpPr>
        <p:cNvPr id="1" name=""/>
        <p:cNvGrpSpPr/>
        <p:nvPr/>
      </p:nvGrpSpPr>
      <p:grpSpPr>
        <a:xfrm>
          <a:off x="0" y="0"/>
          <a:ext cx="0" cy="0"/>
          <a:chOff x="0" y="0"/>
          <a:chExt cx="0" cy="0"/>
        </a:xfrm>
      </p:grpSpPr>
      <p:sp>
        <p:nvSpPr>
          <p:cNvPr id="2" name="Tytuł 12">
            <a:extLst>
              <a:ext uri="{FF2B5EF4-FFF2-40B4-BE49-F238E27FC236}">
                <a16:creationId xmlns:a16="http://schemas.microsoft.com/office/drawing/2014/main" id="{120E2437-8389-B889-F336-805EAC9EF983}"/>
              </a:ext>
            </a:extLst>
          </p:cNvPr>
          <p:cNvSpPr>
            <a:spLocks noGrp="1"/>
          </p:cNvSpPr>
          <p:nvPr>
            <p:ph type="title"/>
          </p:nvPr>
        </p:nvSpPr>
        <p:spPr>
          <a:xfrm>
            <a:off x="402890" y="1156190"/>
            <a:ext cx="4036759" cy="389868"/>
          </a:xfrm>
        </p:spPr>
        <p:txBody>
          <a:bodyPr anchor="t"/>
          <a:lstStyle/>
          <a:p>
            <a:r>
              <a:rPr lang="pl-PL"/>
              <a:t>Kliknij, aby edytować styl</a:t>
            </a:r>
          </a:p>
        </p:txBody>
      </p:sp>
      <p:sp>
        <p:nvSpPr>
          <p:cNvPr id="3" name="Symbol zastępczy tekstu 14">
            <a:extLst>
              <a:ext uri="{FF2B5EF4-FFF2-40B4-BE49-F238E27FC236}">
                <a16:creationId xmlns:a16="http://schemas.microsoft.com/office/drawing/2014/main" id="{2096A75A-37D5-E4A2-74F4-9D133D5C6AF1}"/>
              </a:ext>
            </a:extLst>
          </p:cNvPr>
          <p:cNvSpPr>
            <a:spLocks noGrp="1"/>
          </p:cNvSpPr>
          <p:nvPr>
            <p:ph type="body" sz="quarter" idx="11"/>
          </p:nvPr>
        </p:nvSpPr>
        <p:spPr>
          <a:xfrm>
            <a:off x="402891" y="1564102"/>
            <a:ext cx="4036760" cy="3104736"/>
          </a:xfrm>
        </p:spPr>
        <p:txBody>
          <a:bodyPr/>
          <a:lstStyle>
            <a:lvl2pPr>
              <a:spcBef>
                <a:spcPts val="0"/>
              </a:spcBef>
              <a:defRPr/>
            </a:lvl2pPr>
            <a:lvl3pPr>
              <a:spcBef>
                <a:spcPts val="0"/>
              </a:spcBef>
              <a:defRPr/>
            </a:lvl3pPr>
          </a:lstStyle>
          <a:p>
            <a:pPr lvl="0"/>
            <a:r>
              <a:rPr lang="pl-PL"/>
              <a:t>Kliknij, aby edytować style wzorca tekstu</a:t>
            </a:r>
          </a:p>
          <a:p>
            <a:pPr lvl="1"/>
            <a:r>
              <a:rPr lang="pl-PL"/>
              <a:t>Drugi poziom</a:t>
            </a:r>
          </a:p>
          <a:p>
            <a:pPr lvl="2"/>
            <a:r>
              <a:rPr lang="pl-PL"/>
              <a:t>Trzeci poziom</a:t>
            </a:r>
          </a:p>
        </p:txBody>
      </p:sp>
      <p:sp>
        <p:nvSpPr>
          <p:cNvPr id="5" name="Symbol zastępczy obrazu 4">
            <a:extLst>
              <a:ext uri="{FF2B5EF4-FFF2-40B4-BE49-F238E27FC236}">
                <a16:creationId xmlns:a16="http://schemas.microsoft.com/office/drawing/2014/main" id="{048B4FB8-5B4E-E829-D214-E1B42013BE9E}"/>
              </a:ext>
            </a:extLst>
          </p:cNvPr>
          <p:cNvSpPr>
            <a:spLocks noGrp="1"/>
          </p:cNvSpPr>
          <p:nvPr>
            <p:ph type="pic" sz="quarter" idx="12"/>
          </p:nvPr>
        </p:nvSpPr>
        <p:spPr>
          <a:xfrm>
            <a:off x="4572000" y="0"/>
            <a:ext cx="4572000" cy="5143500"/>
          </a:xfrm>
        </p:spPr>
        <p:txBody>
          <a:bodyPr/>
          <a:lstStyle/>
          <a:p>
            <a:endParaRPr lang="pl-PL"/>
          </a:p>
        </p:txBody>
      </p:sp>
    </p:spTree>
    <p:extLst>
      <p:ext uri="{BB962C8B-B14F-4D97-AF65-F5344CB8AC3E}">
        <p14:creationId xmlns:p14="http://schemas.microsoft.com/office/powerpoint/2010/main" val="1431763544"/>
      </p:ext>
    </p:extLst>
  </p:cSld>
  <p:clrMapOvr>
    <a:masterClrMapping/>
  </p:clrMapOvr>
  <p:hf sldNum="0" hdr="0" ftr="0" dt="0"/>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4114272"/>
      </p:ext>
    </p:extLst>
  </p:cSld>
  <p:clrMapOvr>
    <a:masterClrMapping/>
  </p:clrMapOvr>
  <p:hf sldNum="0" hdr="0" ftr="0" dt="0"/>
  <p:extLst>
    <p:ext uri="{DCECCB84-F9BA-43D5-87BE-67443E8EF086}">
      <p15:sldGuideLst xmlns:p15="http://schemas.microsoft.com/office/powerpoint/2012/main">
        <p15:guide id="1" pos="1020" userDrawn="1">
          <p15:clr>
            <a:srgbClr val="FBAE40"/>
          </p15:clr>
        </p15:guide>
        <p15:guide id="2" pos="96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usty_ciemny">
    <p:spTree>
      <p:nvGrpSpPr>
        <p:cNvPr id="1" name=""/>
        <p:cNvGrpSpPr/>
        <p:nvPr/>
      </p:nvGrpSpPr>
      <p:grpSpPr>
        <a:xfrm>
          <a:off x="0" y="0"/>
          <a:ext cx="0" cy="0"/>
          <a:chOff x="0" y="0"/>
          <a:chExt cx="0" cy="0"/>
        </a:xfrm>
      </p:grpSpPr>
      <p:sp>
        <p:nvSpPr>
          <p:cNvPr id="61" name="Prostokąt 60">
            <a:extLst>
              <a:ext uri="{FF2B5EF4-FFF2-40B4-BE49-F238E27FC236}">
                <a16:creationId xmlns:a16="http://schemas.microsoft.com/office/drawing/2014/main" id="{B6677F88-9017-3B0E-A643-8C63D9B7D1DA}"/>
              </a:ext>
            </a:extLst>
          </p:cNvPr>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latin typeface="Arial" panose="020B0604020202020204" pitchFamily="34" charset="0"/>
            </a:endParaRPr>
          </a:p>
        </p:txBody>
      </p:sp>
      <p:pic>
        <p:nvPicPr>
          <p:cNvPr id="62" name="Obraz 61">
            <a:extLst>
              <a:ext uri="{FF2B5EF4-FFF2-40B4-BE49-F238E27FC236}">
                <a16:creationId xmlns:a16="http://schemas.microsoft.com/office/drawing/2014/main" id="{8D0DD127-75AC-D117-8382-78E6AB901625}"/>
              </a:ext>
            </a:extLst>
          </p:cNvPr>
          <p:cNvPicPr>
            <a:picLocks noChangeAspect="1"/>
          </p:cNvPicPr>
          <p:nvPr userDrawn="1"/>
        </p:nvPicPr>
        <p:blipFill>
          <a:blip r:embed="rId2"/>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592350164"/>
      </p:ext>
    </p:extLst>
  </p:cSld>
  <p:clrMapOvr>
    <a:masterClrMapping/>
  </p:clrMapOvr>
  <p:hf sldNum="0" hdr="0" ftr="0" dt="0"/>
  <p:extLst>
    <p:ext uri="{DCECCB84-F9BA-43D5-87BE-67443E8EF086}">
      <p15:sldGuideLst xmlns:p15="http://schemas.microsoft.com/office/powerpoint/2012/main">
        <p15:guide id="1" pos="1020">
          <p15:clr>
            <a:srgbClr val="FBAE40"/>
          </p15:clr>
        </p15:guide>
        <p15:guide id="2" pos="96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dirty="0">
              <a:latin typeface="Arial" panose="020B0604020202020204" pitchFamily="34" charset="0"/>
            </a:endParaRP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chemeClr val="bg1"/>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dirty="0"/>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5" name="Obraz 4">
            <a:extLst>
              <a:ext uri="{FF2B5EF4-FFF2-40B4-BE49-F238E27FC236}">
                <a16:creationId xmlns:a16="http://schemas.microsoft.com/office/drawing/2014/main" id="{DCD14217-6D74-D447-D025-F178C8068E0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07777224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dirty="0">
              <a:latin typeface="Arial" panose="020B0604020202020204" pitchFamily="34" charset="0"/>
            </a:endParaRP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chemeClr val="bg1"/>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dirty="0"/>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66" name="Obraz 65">
            <a:extLst>
              <a:ext uri="{FF2B5EF4-FFF2-40B4-BE49-F238E27FC236}">
                <a16:creationId xmlns:a16="http://schemas.microsoft.com/office/drawing/2014/main" id="{5F6D874D-441F-1C57-938F-15514F266C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566867549"/>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7DBD6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dirty="0">
                <a:latin typeface="Arial" panose="020B0604020202020204" pitchFamily="34" charset="0"/>
              </a:rPr>
              <a:t>             </a:t>
            </a: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dirty="0"/>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2" name="Obraz 1">
            <a:extLst>
              <a:ext uri="{FF2B5EF4-FFF2-40B4-BE49-F238E27FC236}">
                <a16:creationId xmlns:a16="http://schemas.microsoft.com/office/drawing/2014/main" id="{4EACEC68-A612-AFD8-CF3C-9E067FFD171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268909669"/>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Slajd tytułowy_ilustracja">
    <p:spTree>
      <p:nvGrpSpPr>
        <p:cNvPr id="1" name=""/>
        <p:cNvGrpSpPr/>
        <p:nvPr/>
      </p:nvGrpSpPr>
      <p:grpSpPr>
        <a:xfrm>
          <a:off x="0" y="0"/>
          <a:ext cx="0" cy="0"/>
          <a:chOff x="0" y="0"/>
          <a:chExt cx="0" cy="0"/>
        </a:xfrm>
      </p:grpSpPr>
      <p:sp>
        <p:nvSpPr>
          <p:cNvPr id="66" name="Prostokąt 65">
            <a:extLst>
              <a:ext uri="{FF2B5EF4-FFF2-40B4-BE49-F238E27FC236}">
                <a16:creationId xmlns:a16="http://schemas.microsoft.com/office/drawing/2014/main" id="{12FEABD1-1434-527D-06A5-0AE35A70AAD4}"/>
              </a:ext>
            </a:extLst>
          </p:cNvPr>
          <p:cNvSpPr/>
          <p:nvPr userDrawn="1"/>
        </p:nvSpPr>
        <p:spPr>
          <a:xfrm>
            <a:off x="0" y="0"/>
            <a:ext cx="9144000" cy="5143500"/>
          </a:xfrm>
          <a:prstGeom prst="rect">
            <a:avLst/>
          </a:prstGeom>
          <a:solidFill>
            <a:srgbClr val="7DBD6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dirty="0">
                <a:latin typeface="Arial" panose="020B0604020202020204" pitchFamily="34" charset="0"/>
              </a:rPr>
              <a:t>             </a:t>
            </a:r>
          </a:p>
        </p:txBody>
      </p:sp>
      <p:pic>
        <p:nvPicPr>
          <p:cNvPr id="67" name="Grafika 66">
            <a:extLst>
              <a:ext uri="{FF2B5EF4-FFF2-40B4-BE49-F238E27FC236}">
                <a16:creationId xmlns:a16="http://schemas.microsoft.com/office/drawing/2014/main" id="{1D107E21-C0E9-1130-6F49-EDDC8147937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dirty="0"/>
              <a:t>KLIKNIJ, ABY EDYTOWAĆ STYL WZORCA TYTUŁU</a:t>
            </a:r>
          </a:p>
        </p:txBody>
      </p:sp>
      <p:pic>
        <p:nvPicPr>
          <p:cNvPr id="2" name="Obraz 1">
            <a:extLst>
              <a:ext uri="{FF2B5EF4-FFF2-40B4-BE49-F238E27FC236}">
                <a16:creationId xmlns:a16="http://schemas.microsoft.com/office/drawing/2014/main" id="{3B15D462-9A1B-7A9E-AFD0-C8CC777C5BC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2837848924"/>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FB5B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dirty="0">
                <a:latin typeface="Arial" panose="020B0604020202020204" pitchFamily="34" charset="0"/>
              </a:rPr>
              <a:t>             </a:t>
            </a: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dirty="0"/>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2" name="Obraz 1">
            <a:extLst>
              <a:ext uri="{FF2B5EF4-FFF2-40B4-BE49-F238E27FC236}">
                <a16:creationId xmlns:a16="http://schemas.microsoft.com/office/drawing/2014/main" id="{901B3454-199F-9097-FE49-296469301EE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5313298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Slajd tytułowy_ilustracja">
    <p:spTree>
      <p:nvGrpSpPr>
        <p:cNvPr id="1" name=""/>
        <p:cNvGrpSpPr/>
        <p:nvPr/>
      </p:nvGrpSpPr>
      <p:grpSpPr>
        <a:xfrm>
          <a:off x="0" y="0"/>
          <a:ext cx="0" cy="0"/>
          <a:chOff x="0" y="0"/>
          <a:chExt cx="0" cy="0"/>
        </a:xfrm>
      </p:grpSpPr>
      <p:sp>
        <p:nvSpPr>
          <p:cNvPr id="66" name="Prostokąt 65">
            <a:extLst>
              <a:ext uri="{FF2B5EF4-FFF2-40B4-BE49-F238E27FC236}">
                <a16:creationId xmlns:a16="http://schemas.microsoft.com/office/drawing/2014/main" id="{12FEABD1-1434-527D-06A5-0AE35A70AAD4}"/>
              </a:ext>
            </a:extLst>
          </p:cNvPr>
          <p:cNvSpPr/>
          <p:nvPr userDrawn="1"/>
        </p:nvSpPr>
        <p:spPr>
          <a:xfrm>
            <a:off x="0" y="0"/>
            <a:ext cx="9144000" cy="5143500"/>
          </a:xfrm>
          <a:prstGeom prst="rect">
            <a:avLst/>
          </a:prstGeom>
          <a:solidFill>
            <a:srgbClr val="2FB5B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dirty="0">
                <a:latin typeface="Arial" panose="020B0604020202020204" pitchFamily="34" charset="0"/>
              </a:rPr>
              <a:t>             </a:t>
            </a:r>
          </a:p>
        </p:txBody>
      </p:sp>
      <p:pic>
        <p:nvPicPr>
          <p:cNvPr id="67" name="Grafika 66">
            <a:extLst>
              <a:ext uri="{FF2B5EF4-FFF2-40B4-BE49-F238E27FC236}">
                <a16:creationId xmlns:a16="http://schemas.microsoft.com/office/drawing/2014/main" id="{1D107E21-C0E9-1130-6F49-EDDC8147937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dirty="0"/>
              <a:t>KLIKNIJ, ABY EDYTOWAĆ STYL WZORCA TYTUŁU</a:t>
            </a:r>
          </a:p>
        </p:txBody>
      </p:sp>
      <p:pic>
        <p:nvPicPr>
          <p:cNvPr id="2" name="Obraz 1">
            <a:extLst>
              <a:ext uri="{FF2B5EF4-FFF2-40B4-BE49-F238E27FC236}">
                <a16:creationId xmlns:a16="http://schemas.microsoft.com/office/drawing/2014/main" id="{AB781272-9B58-CDA8-2580-5B27C707F0B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325381249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E94C3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dirty="0">
                <a:latin typeface="Arial" panose="020B0604020202020204" pitchFamily="34" charset="0"/>
              </a:rPr>
              <a:t>             </a:t>
            </a: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dirty="0"/>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2" name="Obraz 1">
            <a:extLst>
              <a:ext uri="{FF2B5EF4-FFF2-40B4-BE49-F238E27FC236}">
                <a16:creationId xmlns:a16="http://schemas.microsoft.com/office/drawing/2014/main" id="{BDCF7520-AFBA-AADB-2524-83F002DCEAB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3663479376"/>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Slajd tytułowy_ilustracja">
    <p:spTree>
      <p:nvGrpSpPr>
        <p:cNvPr id="1" name=""/>
        <p:cNvGrpSpPr/>
        <p:nvPr/>
      </p:nvGrpSpPr>
      <p:grpSpPr>
        <a:xfrm>
          <a:off x="0" y="0"/>
          <a:ext cx="0" cy="0"/>
          <a:chOff x="0" y="0"/>
          <a:chExt cx="0" cy="0"/>
        </a:xfrm>
      </p:grpSpPr>
      <p:sp>
        <p:nvSpPr>
          <p:cNvPr id="66" name="Prostokąt 65">
            <a:extLst>
              <a:ext uri="{FF2B5EF4-FFF2-40B4-BE49-F238E27FC236}">
                <a16:creationId xmlns:a16="http://schemas.microsoft.com/office/drawing/2014/main" id="{12FEABD1-1434-527D-06A5-0AE35A70AAD4}"/>
              </a:ext>
            </a:extLst>
          </p:cNvPr>
          <p:cNvSpPr/>
          <p:nvPr userDrawn="1"/>
        </p:nvSpPr>
        <p:spPr>
          <a:xfrm>
            <a:off x="0" y="0"/>
            <a:ext cx="9144000" cy="5143500"/>
          </a:xfrm>
          <a:prstGeom prst="rect">
            <a:avLst/>
          </a:prstGeom>
          <a:solidFill>
            <a:srgbClr val="E94C3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dirty="0">
                <a:latin typeface="Arial" panose="020B0604020202020204" pitchFamily="34" charset="0"/>
              </a:rPr>
              <a:t>             </a:t>
            </a:r>
          </a:p>
        </p:txBody>
      </p:sp>
      <p:pic>
        <p:nvPicPr>
          <p:cNvPr id="67" name="Grafika 66">
            <a:extLst>
              <a:ext uri="{FF2B5EF4-FFF2-40B4-BE49-F238E27FC236}">
                <a16:creationId xmlns:a16="http://schemas.microsoft.com/office/drawing/2014/main" id="{1D107E21-C0E9-1130-6F49-EDDC8147937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dirty="0"/>
              <a:t>KLIKNIJ, ABY EDYTOWAĆ STYL WZORCA TYTUŁU</a:t>
            </a:r>
          </a:p>
        </p:txBody>
      </p:sp>
      <p:pic>
        <p:nvPicPr>
          <p:cNvPr id="2" name="Obraz 1">
            <a:extLst>
              <a:ext uri="{FF2B5EF4-FFF2-40B4-BE49-F238E27FC236}">
                <a16:creationId xmlns:a16="http://schemas.microsoft.com/office/drawing/2014/main" id="{0CC42524-96B8-622B-6779-318F066ACC4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059502157"/>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iczby">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dirty="0">
              <a:latin typeface="Arial" panose="020B0604020202020204" pitchFamily="34" charset="0"/>
            </a:endParaRPr>
          </a:p>
        </p:txBody>
      </p:sp>
      <p:sp>
        <p:nvSpPr>
          <p:cNvPr id="39" name="Symbol zastępczy tekstu 38">
            <a:extLst>
              <a:ext uri="{FF2B5EF4-FFF2-40B4-BE49-F238E27FC236}">
                <a16:creationId xmlns:a16="http://schemas.microsoft.com/office/drawing/2014/main" id="{1D2E50C0-8C1F-5658-F50A-3AF6676CDAEC}"/>
              </a:ext>
            </a:extLst>
          </p:cNvPr>
          <p:cNvSpPr>
            <a:spLocks noGrp="1"/>
          </p:cNvSpPr>
          <p:nvPr>
            <p:ph type="body" sz="quarter" idx="10"/>
          </p:nvPr>
        </p:nvSpPr>
        <p:spPr>
          <a:xfrm>
            <a:off x="31560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47" name="Symbol zastępczy tekstu 38">
            <a:extLst>
              <a:ext uri="{FF2B5EF4-FFF2-40B4-BE49-F238E27FC236}">
                <a16:creationId xmlns:a16="http://schemas.microsoft.com/office/drawing/2014/main" id="{6A4791E6-1B15-712F-B43F-6FFFEE17F6EE}"/>
              </a:ext>
            </a:extLst>
          </p:cNvPr>
          <p:cNvSpPr>
            <a:spLocks noGrp="1"/>
          </p:cNvSpPr>
          <p:nvPr>
            <p:ph type="body" sz="quarter" idx="11"/>
          </p:nvPr>
        </p:nvSpPr>
        <p:spPr>
          <a:xfrm>
            <a:off x="522288" y="2825498"/>
            <a:ext cx="1677987" cy="814387"/>
          </a:xfrm>
        </p:spPr>
        <p:txBody>
          <a:bodyPr>
            <a:noAutofit/>
          </a:bodyPr>
          <a:lstStyle>
            <a:lvl1pPr algn="ctr">
              <a:lnSpc>
                <a:spcPct val="120000"/>
              </a:lnSpc>
              <a:defRPr lang="pl-PL" sz="1400" b="1" i="0" u="none" strike="noStrike" kern="1200" cap="none" dirty="0" smtClean="0">
                <a:solidFill>
                  <a:schemeClr val="bg1"/>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51" name="Symbol zastępczy tekstu 38">
            <a:extLst>
              <a:ext uri="{FF2B5EF4-FFF2-40B4-BE49-F238E27FC236}">
                <a16:creationId xmlns:a16="http://schemas.microsoft.com/office/drawing/2014/main" id="{1727BEDD-270D-4277-1210-00937D16400B}"/>
              </a:ext>
            </a:extLst>
          </p:cNvPr>
          <p:cNvSpPr>
            <a:spLocks noGrp="1"/>
          </p:cNvSpPr>
          <p:nvPr>
            <p:ph type="body" sz="quarter" idx="12"/>
          </p:nvPr>
        </p:nvSpPr>
        <p:spPr>
          <a:xfrm>
            <a:off x="2457070"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53" name="Symbol zastępczy tekstu 38">
            <a:extLst>
              <a:ext uri="{FF2B5EF4-FFF2-40B4-BE49-F238E27FC236}">
                <a16:creationId xmlns:a16="http://schemas.microsoft.com/office/drawing/2014/main" id="{04604109-1F87-C767-66D2-5E76A9C3C7B4}"/>
              </a:ext>
            </a:extLst>
          </p:cNvPr>
          <p:cNvSpPr>
            <a:spLocks noGrp="1"/>
          </p:cNvSpPr>
          <p:nvPr>
            <p:ph type="body" sz="quarter" idx="14"/>
          </p:nvPr>
        </p:nvSpPr>
        <p:spPr>
          <a:xfrm>
            <a:off x="459557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55" name="Symbol zastępczy tekstu 38">
            <a:extLst>
              <a:ext uri="{FF2B5EF4-FFF2-40B4-BE49-F238E27FC236}">
                <a16:creationId xmlns:a16="http://schemas.microsoft.com/office/drawing/2014/main" id="{5776D01A-4F11-77F0-4EDD-8F0BFAC26769}"/>
              </a:ext>
            </a:extLst>
          </p:cNvPr>
          <p:cNvSpPr>
            <a:spLocks noGrp="1"/>
          </p:cNvSpPr>
          <p:nvPr>
            <p:ph type="body" sz="quarter" idx="16"/>
          </p:nvPr>
        </p:nvSpPr>
        <p:spPr>
          <a:xfrm>
            <a:off x="6737040" y="1438165"/>
            <a:ext cx="2091358" cy="814387"/>
          </a:xfrm>
          <a:noFill/>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58" name="Symbol zastępczy tekstu 38">
            <a:extLst>
              <a:ext uri="{FF2B5EF4-FFF2-40B4-BE49-F238E27FC236}">
                <a16:creationId xmlns:a16="http://schemas.microsoft.com/office/drawing/2014/main" id="{E40C23FC-86C8-6D4A-6A6E-DCA398AFFB02}"/>
              </a:ext>
            </a:extLst>
          </p:cNvPr>
          <p:cNvSpPr>
            <a:spLocks noGrp="1"/>
          </p:cNvSpPr>
          <p:nvPr>
            <p:ph type="body" sz="quarter" idx="18"/>
          </p:nvPr>
        </p:nvSpPr>
        <p:spPr>
          <a:xfrm>
            <a:off x="2663755" y="2825498"/>
            <a:ext cx="1677987" cy="814387"/>
          </a:xfrm>
        </p:spPr>
        <p:txBody>
          <a:bodyPr>
            <a:noAutofit/>
          </a:bodyPr>
          <a:lstStyle>
            <a:lvl1pPr algn="ctr">
              <a:lnSpc>
                <a:spcPct val="120000"/>
              </a:lnSpc>
              <a:defRPr lang="pl-PL" sz="1400" b="1" i="0" u="none" strike="noStrike" kern="1200" cap="none" dirty="0" smtClean="0">
                <a:solidFill>
                  <a:srgbClr val="FFFFFF"/>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62" name="Symbol zastępczy tekstu 38">
            <a:extLst>
              <a:ext uri="{FF2B5EF4-FFF2-40B4-BE49-F238E27FC236}">
                <a16:creationId xmlns:a16="http://schemas.microsoft.com/office/drawing/2014/main" id="{7B7F8A13-5372-1ED9-FB3A-937675948718}"/>
              </a:ext>
            </a:extLst>
          </p:cNvPr>
          <p:cNvSpPr>
            <a:spLocks noGrp="1"/>
          </p:cNvSpPr>
          <p:nvPr>
            <p:ph type="body" sz="quarter" idx="19"/>
          </p:nvPr>
        </p:nvSpPr>
        <p:spPr>
          <a:xfrm>
            <a:off x="4802258" y="2825498"/>
            <a:ext cx="1677987" cy="814387"/>
          </a:xfrm>
        </p:spPr>
        <p:txBody>
          <a:bodyPr>
            <a:noAutofit/>
          </a:bodyPr>
          <a:lstStyle>
            <a:lvl1pPr algn="ctr">
              <a:lnSpc>
                <a:spcPct val="120000"/>
              </a:lnSpc>
              <a:defRPr lang="pl-PL" sz="1400" b="1" i="0" u="none" strike="noStrike" kern="1200" cap="none" dirty="0" smtClean="0">
                <a:solidFill>
                  <a:schemeClr val="bg1"/>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63" name="Symbol zastępczy tekstu 38">
            <a:extLst>
              <a:ext uri="{FF2B5EF4-FFF2-40B4-BE49-F238E27FC236}">
                <a16:creationId xmlns:a16="http://schemas.microsoft.com/office/drawing/2014/main" id="{81FB3652-E695-EFF9-0CEF-814635BEBC64}"/>
              </a:ext>
            </a:extLst>
          </p:cNvPr>
          <p:cNvSpPr>
            <a:spLocks noGrp="1"/>
          </p:cNvSpPr>
          <p:nvPr>
            <p:ph type="body" sz="quarter" idx="20"/>
          </p:nvPr>
        </p:nvSpPr>
        <p:spPr>
          <a:xfrm>
            <a:off x="6943725" y="2825498"/>
            <a:ext cx="1677987" cy="814387"/>
          </a:xfrm>
        </p:spPr>
        <p:txBody>
          <a:bodyPr>
            <a:noAutofit/>
          </a:bodyPr>
          <a:lstStyle>
            <a:lvl1pPr algn="ctr">
              <a:lnSpc>
                <a:spcPct val="120000"/>
              </a:lnSpc>
              <a:defRPr lang="pl-PL" sz="1400" b="1" i="0" u="none" strike="noStrike" kern="1200" cap="none" dirty="0" smtClean="0">
                <a:solidFill>
                  <a:schemeClr val="bg1"/>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pic>
        <p:nvPicPr>
          <p:cNvPr id="2" name="Obraz 1">
            <a:extLst>
              <a:ext uri="{FF2B5EF4-FFF2-40B4-BE49-F238E27FC236}">
                <a16:creationId xmlns:a16="http://schemas.microsoft.com/office/drawing/2014/main" id="{3D7E4E3F-0076-D6AB-F6F6-0B2159EFE3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280051558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Liczby">
    <p:spTree>
      <p:nvGrpSpPr>
        <p:cNvPr id="1" name=""/>
        <p:cNvGrpSpPr/>
        <p:nvPr/>
      </p:nvGrpSpPr>
      <p:grpSpPr>
        <a:xfrm>
          <a:off x="0" y="0"/>
          <a:ext cx="0" cy="0"/>
          <a:chOff x="0" y="0"/>
          <a:chExt cx="0" cy="0"/>
        </a:xfrm>
      </p:grpSpPr>
      <p:sp>
        <p:nvSpPr>
          <p:cNvPr id="39" name="Symbol zastępczy tekstu 38">
            <a:extLst>
              <a:ext uri="{FF2B5EF4-FFF2-40B4-BE49-F238E27FC236}">
                <a16:creationId xmlns:a16="http://schemas.microsoft.com/office/drawing/2014/main" id="{1D2E50C0-8C1F-5658-F50A-3AF6676CDAEC}"/>
              </a:ext>
            </a:extLst>
          </p:cNvPr>
          <p:cNvSpPr>
            <a:spLocks noGrp="1"/>
          </p:cNvSpPr>
          <p:nvPr>
            <p:ph type="body" sz="quarter" idx="10"/>
          </p:nvPr>
        </p:nvSpPr>
        <p:spPr>
          <a:xfrm>
            <a:off x="31560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47" name="Symbol zastępczy tekstu 38">
            <a:extLst>
              <a:ext uri="{FF2B5EF4-FFF2-40B4-BE49-F238E27FC236}">
                <a16:creationId xmlns:a16="http://schemas.microsoft.com/office/drawing/2014/main" id="{6A4791E6-1B15-712F-B43F-6FFFEE17F6EE}"/>
              </a:ext>
            </a:extLst>
          </p:cNvPr>
          <p:cNvSpPr>
            <a:spLocks noGrp="1"/>
          </p:cNvSpPr>
          <p:nvPr>
            <p:ph type="body" sz="quarter" idx="11"/>
          </p:nvPr>
        </p:nvSpPr>
        <p:spPr>
          <a:xfrm>
            <a:off x="522288"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51" name="Symbol zastępczy tekstu 38">
            <a:extLst>
              <a:ext uri="{FF2B5EF4-FFF2-40B4-BE49-F238E27FC236}">
                <a16:creationId xmlns:a16="http://schemas.microsoft.com/office/drawing/2014/main" id="{1727BEDD-270D-4277-1210-00937D16400B}"/>
              </a:ext>
            </a:extLst>
          </p:cNvPr>
          <p:cNvSpPr>
            <a:spLocks noGrp="1"/>
          </p:cNvSpPr>
          <p:nvPr>
            <p:ph type="body" sz="quarter" idx="12"/>
          </p:nvPr>
        </p:nvSpPr>
        <p:spPr>
          <a:xfrm>
            <a:off x="2457070"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53" name="Symbol zastępczy tekstu 38">
            <a:extLst>
              <a:ext uri="{FF2B5EF4-FFF2-40B4-BE49-F238E27FC236}">
                <a16:creationId xmlns:a16="http://schemas.microsoft.com/office/drawing/2014/main" id="{04604109-1F87-C767-66D2-5E76A9C3C7B4}"/>
              </a:ext>
            </a:extLst>
          </p:cNvPr>
          <p:cNvSpPr>
            <a:spLocks noGrp="1"/>
          </p:cNvSpPr>
          <p:nvPr>
            <p:ph type="body" sz="quarter" idx="14"/>
          </p:nvPr>
        </p:nvSpPr>
        <p:spPr>
          <a:xfrm>
            <a:off x="459557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55" name="Symbol zastępczy tekstu 38">
            <a:extLst>
              <a:ext uri="{FF2B5EF4-FFF2-40B4-BE49-F238E27FC236}">
                <a16:creationId xmlns:a16="http://schemas.microsoft.com/office/drawing/2014/main" id="{5776D01A-4F11-77F0-4EDD-8F0BFAC26769}"/>
              </a:ext>
            </a:extLst>
          </p:cNvPr>
          <p:cNvSpPr>
            <a:spLocks noGrp="1"/>
          </p:cNvSpPr>
          <p:nvPr>
            <p:ph type="body" sz="quarter" idx="16"/>
          </p:nvPr>
        </p:nvSpPr>
        <p:spPr>
          <a:xfrm>
            <a:off x="6737040" y="1438165"/>
            <a:ext cx="2091358" cy="814387"/>
          </a:xfrm>
          <a:noFill/>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58" name="Symbol zastępczy tekstu 38">
            <a:extLst>
              <a:ext uri="{FF2B5EF4-FFF2-40B4-BE49-F238E27FC236}">
                <a16:creationId xmlns:a16="http://schemas.microsoft.com/office/drawing/2014/main" id="{E40C23FC-86C8-6D4A-6A6E-DCA398AFFB02}"/>
              </a:ext>
            </a:extLst>
          </p:cNvPr>
          <p:cNvSpPr>
            <a:spLocks noGrp="1"/>
          </p:cNvSpPr>
          <p:nvPr>
            <p:ph type="body" sz="quarter" idx="18"/>
          </p:nvPr>
        </p:nvSpPr>
        <p:spPr>
          <a:xfrm>
            <a:off x="2663755"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62" name="Symbol zastępczy tekstu 38">
            <a:extLst>
              <a:ext uri="{FF2B5EF4-FFF2-40B4-BE49-F238E27FC236}">
                <a16:creationId xmlns:a16="http://schemas.microsoft.com/office/drawing/2014/main" id="{7B7F8A13-5372-1ED9-FB3A-937675948718}"/>
              </a:ext>
            </a:extLst>
          </p:cNvPr>
          <p:cNvSpPr>
            <a:spLocks noGrp="1"/>
          </p:cNvSpPr>
          <p:nvPr>
            <p:ph type="body" sz="quarter" idx="19"/>
          </p:nvPr>
        </p:nvSpPr>
        <p:spPr>
          <a:xfrm>
            <a:off x="4802258"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
        <p:nvSpPr>
          <p:cNvPr id="63" name="Symbol zastępczy tekstu 38">
            <a:extLst>
              <a:ext uri="{FF2B5EF4-FFF2-40B4-BE49-F238E27FC236}">
                <a16:creationId xmlns:a16="http://schemas.microsoft.com/office/drawing/2014/main" id="{81FB3652-E695-EFF9-0CEF-814635BEBC64}"/>
              </a:ext>
            </a:extLst>
          </p:cNvPr>
          <p:cNvSpPr>
            <a:spLocks noGrp="1"/>
          </p:cNvSpPr>
          <p:nvPr>
            <p:ph type="body" sz="quarter" idx="20"/>
          </p:nvPr>
        </p:nvSpPr>
        <p:spPr>
          <a:xfrm>
            <a:off x="6943725"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dirty="0"/>
              <a:t>Kliknij, aby edytować style wzorca tekstu</a:t>
            </a:r>
          </a:p>
        </p:txBody>
      </p:sp>
    </p:spTree>
    <p:extLst>
      <p:ext uri="{BB962C8B-B14F-4D97-AF65-F5344CB8AC3E}">
        <p14:creationId xmlns:p14="http://schemas.microsoft.com/office/powerpoint/2010/main" val="317343251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zekladkowa">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980D37A-142A-370B-8A51-0BB4D86C9210}"/>
              </a:ext>
            </a:extLst>
          </p:cNvPr>
          <p:cNvSpPr>
            <a:spLocks noGrp="1"/>
          </p:cNvSpPr>
          <p:nvPr>
            <p:ph type="title" hasCustomPrompt="1"/>
          </p:nvPr>
        </p:nvSpPr>
        <p:spPr>
          <a:xfrm>
            <a:off x="402755" y="1707322"/>
            <a:ext cx="3988376" cy="994172"/>
          </a:xfrm>
          <a:prstGeom prst="rect">
            <a:avLst/>
          </a:prstGeom>
        </p:spPr>
        <p:txBody>
          <a:bodyPr anchor="b">
            <a:normAutofit/>
          </a:bodyPr>
          <a:lstStyle>
            <a:lvl1pPr marL="0" algn="l" defTabSz="914400" rtl="0" eaLnBrk="1" latinLnBrk="0" hangingPunct="1">
              <a:lnSpc>
                <a:spcPct val="100000"/>
              </a:lnSpc>
              <a:defRPr lang="pl-PL" sz="2300" b="1" kern="1200" spc="40" dirty="0">
                <a:solidFill>
                  <a:schemeClr val="tx1"/>
                </a:solidFill>
                <a:latin typeface="Arial" panose="020B0604020202020204" pitchFamily="34" charset="0"/>
                <a:ea typeface="+mn-ea"/>
                <a:cs typeface="+mn-cs"/>
              </a:defRPr>
            </a:lvl1pPr>
          </a:lstStyle>
          <a:p>
            <a:r>
              <a:rPr lang="pl-PL" dirty="0"/>
              <a:t>KLIKNIJ, ABY EDYTOWAĆ STYL</a:t>
            </a:r>
          </a:p>
        </p:txBody>
      </p:sp>
      <p:sp>
        <p:nvSpPr>
          <p:cNvPr id="13" name="Symbol zastępczy obrazu 11">
            <a:extLst>
              <a:ext uri="{FF2B5EF4-FFF2-40B4-BE49-F238E27FC236}">
                <a16:creationId xmlns:a16="http://schemas.microsoft.com/office/drawing/2014/main" id="{30EB15AC-D3C5-ED98-A711-5069C34E776E}"/>
              </a:ext>
            </a:extLst>
          </p:cNvPr>
          <p:cNvSpPr>
            <a:spLocks noGrp="1"/>
          </p:cNvSpPr>
          <p:nvPr>
            <p:ph type="pic" sz="quarter" idx="10"/>
          </p:nvPr>
        </p:nvSpPr>
        <p:spPr>
          <a:xfrm>
            <a:off x="4572000" y="0"/>
            <a:ext cx="4572000" cy="5143500"/>
          </a:xfrm>
        </p:spPr>
        <p:txBody>
          <a:bodyPr/>
          <a:lstStyle/>
          <a:p>
            <a:endParaRPr lang="pl-PL"/>
          </a:p>
        </p:txBody>
      </p:sp>
      <p:sp>
        <p:nvSpPr>
          <p:cNvPr id="15" name="Symbol zastępczy tekstu 14">
            <a:extLst>
              <a:ext uri="{FF2B5EF4-FFF2-40B4-BE49-F238E27FC236}">
                <a16:creationId xmlns:a16="http://schemas.microsoft.com/office/drawing/2014/main" id="{49D71C80-1016-6A30-F0B0-BB2BB47547C3}"/>
              </a:ext>
            </a:extLst>
          </p:cNvPr>
          <p:cNvSpPr>
            <a:spLocks noGrp="1"/>
          </p:cNvSpPr>
          <p:nvPr>
            <p:ph type="body" sz="quarter" idx="11"/>
          </p:nvPr>
        </p:nvSpPr>
        <p:spPr>
          <a:xfrm>
            <a:off x="402755" y="2821748"/>
            <a:ext cx="2912874" cy="1550988"/>
          </a:xfrm>
        </p:spPr>
        <p:txBody>
          <a:bodyPr/>
          <a:lstStyle>
            <a:lvl1pPr marL="171450" indent="-171450" algn="l" defTabSz="914400" rtl="0" eaLnBrk="1" latinLnBrk="0" hangingPunct="1">
              <a:lnSpc>
                <a:spcPct val="120000"/>
              </a:lnSpc>
              <a:spcBef>
                <a:spcPts val="0"/>
              </a:spcBef>
              <a:buFont typeface="Arial" panose="020B0604020202020204" pitchFamily="34" charset="0"/>
              <a:buChar char="•"/>
              <a:defRPr lang="pl-PL" sz="1200" kern="1200" dirty="0" smtClean="0">
                <a:solidFill>
                  <a:schemeClr val="tx1"/>
                </a:solidFill>
                <a:latin typeface="Arial" panose="020B0604020202020204" pitchFamily="34" charset="0"/>
                <a:ea typeface="+mn-ea"/>
                <a:cs typeface="+mn-cs"/>
              </a:defRPr>
            </a:lvl1pPr>
          </a:lstStyle>
          <a:p>
            <a:pPr lvl="0"/>
            <a:r>
              <a:rPr lang="pl-PL" dirty="0"/>
              <a:t>Kliknij, aby edytować style wzorca tekstu</a:t>
            </a:r>
          </a:p>
        </p:txBody>
      </p:sp>
    </p:spTree>
    <p:extLst>
      <p:ext uri="{BB962C8B-B14F-4D97-AF65-F5344CB8AC3E}">
        <p14:creationId xmlns:p14="http://schemas.microsoft.com/office/powerpoint/2010/main" val="1111157376"/>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jedna kolumna">
    <p:spTree>
      <p:nvGrpSpPr>
        <p:cNvPr id="1" name=""/>
        <p:cNvGrpSpPr/>
        <p:nvPr/>
      </p:nvGrpSpPr>
      <p:grpSpPr>
        <a:xfrm>
          <a:off x="0" y="0"/>
          <a:ext cx="0" cy="0"/>
          <a:chOff x="0" y="0"/>
          <a:chExt cx="0" cy="0"/>
        </a:xfrm>
      </p:grpSpPr>
      <p:sp>
        <p:nvSpPr>
          <p:cNvPr id="2" name="Tytuł 12">
            <a:extLst>
              <a:ext uri="{FF2B5EF4-FFF2-40B4-BE49-F238E27FC236}">
                <a16:creationId xmlns:a16="http://schemas.microsoft.com/office/drawing/2014/main" id="{120E2437-8389-B889-F336-805EAC9EF983}"/>
              </a:ext>
            </a:extLst>
          </p:cNvPr>
          <p:cNvSpPr>
            <a:spLocks noGrp="1"/>
          </p:cNvSpPr>
          <p:nvPr>
            <p:ph type="title"/>
          </p:nvPr>
        </p:nvSpPr>
        <p:spPr>
          <a:xfrm>
            <a:off x="402891" y="1156190"/>
            <a:ext cx="6640844" cy="389868"/>
          </a:xfrm>
        </p:spPr>
        <p:txBody>
          <a:bodyPr anchor="t"/>
          <a:lstStyle/>
          <a:p>
            <a:r>
              <a:rPr lang="pl-PL" dirty="0"/>
              <a:t>Kliknij, aby edytować styl</a:t>
            </a:r>
          </a:p>
        </p:txBody>
      </p:sp>
      <p:sp>
        <p:nvSpPr>
          <p:cNvPr id="3" name="Symbol zastępczy tekstu 14">
            <a:extLst>
              <a:ext uri="{FF2B5EF4-FFF2-40B4-BE49-F238E27FC236}">
                <a16:creationId xmlns:a16="http://schemas.microsoft.com/office/drawing/2014/main" id="{2096A75A-37D5-E4A2-74F4-9D133D5C6AF1}"/>
              </a:ext>
            </a:extLst>
          </p:cNvPr>
          <p:cNvSpPr>
            <a:spLocks noGrp="1"/>
          </p:cNvSpPr>
          <p:nvPr>
            <p:ph type="body" sz="quarter" idx="11"/>
          </p:nvPr>
        </p:nvSpPr>
        <p:spPr>
          <a:xfrm>
            <a:off x="402891" y="1564102"/>
            <a:ext cx="4337551" cy="3104736"/>
          </a:xfrm>
        </p:spPr>
        <p:txBody>
          <a:bodyPr/>
          <a:lstStyle>
            <a:lvl2pPr>
              <a:spcBef>
                <a:spcPts val="0"/>
              </a:spcBef>
              <a:defRPr/>
            </a:lvl2pPr>
            <a:lvl3pPr>
              <a:spcBef>
                <a:spcPts val="0"/>
              </a:spcBef>
              <a:defRPr/>
            </a:lvl3pPr>
          </a:lstStyle>
          <a:p>
            <a:pPr lvl="0"/>
            <a:r>
              <a:rPr lang="pl-PL" dirty="0"/>
              <a:t>Kliknij, aby edytować style wzorca tekstu</a:t>
            </a:r>
          </a:p>
          <a:p>
            <a:pPr lvl="1"/>
            <a:r>
              <a:rPr lang="pl-PL" dirty="0"/>
              <a:t>Drugi poziom</a:t>
            </a:r>
          </a:p>
          <a:p>
            <a:pPr lvl="2"/>
            <a:r>
              <a:rPr lang="pl-PL" dirty="0"/>
              <a:t>Trzeci poziom</a:t>
            </a:r>
          </a:p>
        </p:txBody>
      </p:sp>
    </p:spTree>
    <p:extLst>
      <p:ext uri="{BB962C8B-B14F-4D97-AF65-F5344CB8AC3E}">
        <p14:creationId xmlns:p14="http://schemas.microsoft.com/office/powerpoint/2010/main" val="908353591"/>
      </p:ext>
    </p:extLst>
  </p:cSld>
  <p:clrMapOvr>
    <a:masterClrMapping/>
  </p:clrMapOvr>
  <p:hf sldNum="0" hdr="0" ftr="0" dt="0"/>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 dwie kolumny__bez tytułu sekcji">
    <p:spTree>
      <p:nvGrpSpPr>
        <p:cNvPr id="1" name=""/>
        <p:cNvGrpSpPr/>
        <p:nvPr/>
      </p:nvGrpSpPr>
      <p:grpSpPr>
        <a:xfrm>
          <a:off x="0" y="0"/>
          <a:ext cx="0" cy="0"/>
          <a:chOff x="0" y="0"/>
          <a:chExt cx="0" cy="0"/>
        </a:xfrm>
      </p:grpSpPr>
      <p:sp>
        <p:nvSpPr>
          <p:cNvPr id="2" name="Tytuł 12">
            <a:extLst>
              <a:ext uri="{FF2B5EF4-FFF2-40B4-BE49-F238E27FC236}">
                <a16:creationId xmlns:a16="http://schemas.microsoft.com/office/drawing/2014/main" id="{120E2437-8389-B889-F336-805EAC9EF983}"/>
              </a:ext>
            </a:extLst>
          </p:cNvPr>
          <p:cNvSpPr>
            <a:spLocks noGrp="1"/>
          </p:cNvSpPr>
          <p:nvPr>
            <p:ph type="title"/>
          </p:nvPr>
        </p:nvSpPr>
        <p:spPr>
          <a:xfrm>
            <a:off x="402891" y="1156190"/>
            <a:ext cx="6640844" cy="407912"/>
          </a:xfrm>
        </p:spPr>
        <p:txBody>
          <a:bodyPr anchor="t"/>
          <a:lstStyle/>
          <a:p>
            <a:r>
              <a:rPr lang="pl-PL" dirty="0"/>
              <a:t>Kliknij, aby edytować styl</a:t>
            </a:r>
          </a:p>
        </p:txBody>
      </p:sp>
      <p:sp>
        <p:nvSpPr>
          <p:cNvPr id="3" name="Symbol zastępczy tekstu 14">
            <a:extLst>
              <a:ext uri="{FF2B5EF4-FFF2-40B4-BE49-F238E27FC236}">
                <a16:creationId xmlns:a16="http://schemas.microsoft.com/office/drawing/2014/main" id="{2096A75A-37D5-E4A2-74F4-9D133D5C6AF1}"/>
              </a:ext>
            </a:extLst>
          </p:cNvPr>
          <p:cNvSpPr>
            <a:spLocks noGrp="1"/>
          </p:cNvSpPr>
          <p:nvPr>
            <p:ph type="body" sz="quarter" idx="11"/>
          </p:nvPr>
        </p:nvSpPr>
        <p:spPr>
          <a:xfrm>
            <a:off x="402892" y="1564102"/>
            <a:ext cx="4066838" cy="3104736"/>
          </a:xfrm>
        </p:spPr>
        <p:txBody>
          <a:bodyPr numCol="1" spcCol="180000"/>
          <a:lstStyle/>
          <a:p>
            <a:pPr lvl="0"/>
            <a:r>
              <a:rPr lang="pl-PL" dirty="0"/>
              <a:t>Kliknij, aby edytować style wzorca tekstu</a:t>
            </a:r>
          </a:p>
          <a:p>
            <a:pPr lvl="1"/>
            <a:r>
              <a:rPr lang="pl-PL" dirty="0"/>
              <a:t>Drugi poziom</a:t>
            </a:r>
          </a:p>
          <a:p>
            <a:pPr lvl="2"/>
            <a:r>
              <a:rPr lang="pl-PL" dirty="0"/>
              <a:t>Trzeci poziom</a:t>
            </a:r>
          </a:p>
        </p:txBody>
      </p:sp>
      <p:sp>
        <p:nvSpPr>
          <p:cNvPr id="4" name="Symbol zastępczy tekstu 14">
            <a:extLst>
              <a:ext uri="{FF2B5EF4-FFF2-40B4-BE49-F238E27FC236}">
                <a16:creationId xmlns:a16="http://schemas.microsoft.com/office/drawing/2014/main" id="{FDF46A0F-C328-2A47-B47A-0CCA35EA2229}"/>
              </a:ext>
            </a:extLst>
          </p:cNvPr>
          <p:cNvSpPr>
            <a:spLocks noGrp="1"/>
          </p:cNvSpPr>
          <p:nvPr>
            <p:ph type="body" sz="quarter" idx="12"/>
          </p:nvPr>
        </p:nvSpPr>
        <p:spPr>
          <a:xfrm>
            <a:off x="4469729" y="1564102"/>
            <a:ext cx="4102935" cy="3104736"/>
          </a:xfrm>
        </p:spPr>
        <p:txBody>
          <a:bodyPr numCol="1" spcCol="180000"/>
          <a:lstStyle/>
          <a:p>
            <a:pPr lvl="0"/>
            <a:r>
              <a:rPr lang="pl-PL" dirty="0"/>
              <a:t>Kliknij, aby edytować style wzorca tekstu</a:t>
            </a:r>
          </a:p>
          <a:p>
            <a:pPr lvl="1"/>
            <a:r>
              <a:rPr lang="pl-PL" dirty="0"/>
              <a:t>Drugi poziom</a:t>
            </a:r>
          </a:p>
          <a:p>
            <a:pPr lvl="2"/>
            <a:r>
              <a:rPr lang="pl-PL" dirty="0"/>
              <a:t>Trzeci poziom</a:t>
            </a:r>
          </a:p>
        </p:txBody>
      </p:sp>
    </p:spTree>
    <p:extLst>
      <p:ext uri="{BB962C8B-B14F-4D97-AF65-F5344CB8AC3E}">
        <p14:creationId xmlns:p14="http://schemas.microsoft.com/office/powerpoint/2010/main" val="1589790595"/>
      </p:ext>
    </p:extLst>
  </p:cSld>
  <p:clrMapOvr>
    <a:masterClrMapping/>
  </p:clrMapOvr>
  <p:hf sldNum="0" hdr="0" ftr="0" dt="0"/>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kst i zdjęcie">
    <p:spTree>
      <p:nvGrpSpPr>
        <p:cNvPr id="1" name=""/>
        <p:cNvGrpSpPr/>
        <p:nvPr/>
      </p:nvGrpSpPr>
      <p:grpSpPr>
        <a:xfrm>
          <a:off x="0" y="0"/>
          <a:ext cx="0" cy="0"/>
          <a:chOff x="0" y="0"/>
          <a:chExt cx="0" cy="0"/>
        </a:xfrm>
      </p:grpSpPr>
      <p:sp>
        <p:nvSpPr>
          <p:cNvPr id="2" name="Tytuł 12">
            <a:extLst>
              <a:ext uri="{FF2B5EF4-FFF2-40B4-BE49-F238E27FC236}">
                <a16:creationId xmlns:a16="http://schemas.microsoft.com/office/drawing/2014/main" id="{120E2437-8389-B889-F336-805EAC9EF983}"/>
              </a:ext>
            </a:extLst>
          </p:cNvPr>
          <p:cNvSpPr>
            <a:spLocks noGrp="1"/>
          </p:cNvSpPr>
          <p:nvPr>
            <p:ph type="title"/>
          </p:nvPr>
        </p:nvSpPr>
        <p:spPr>
          <a:xfrm>
            <a:off x="402890" y="1156190"/>
            <a:ext cx="4036759" cy="389868"/>
          </a:xfrm>
        </p:spPr>
        <p:txBody>
          <a:bodyPr anchor="t"/>
          <a:lstStyle/>
          <a:p>
            <a:r>
              <a:rPr lang="pl-PL" dirty="0"/>
              <a:t>Kliknij, aby edytować styl</a:t>
            </a:r>
          </a:p>
        </p:txBody>
      </p:sp>
      <p:sp>
        <p:nvSpPr>
          <p:cNvPr id="3" name="Symbol zastępczy tekstu 14">
            <a:extLst>
              <a:ext uri="{FF2B5EF4-FFF2-40B4-BE49-F238E27FC236}">
                <a16:creationId xmlns:a16="http://schemas.microsoft.com/office/drawing/2014/main" id="{2096A75A-37D5-E4A2-74F4-9D133D5C6AF1}"/>
              </a:ext>
            </a:extLst>
          </p:cNvPr>
          <p:cNvSpPr>
            <a:spLocks noGrp="1"/>
          </p:cNvSpPr>
          <p:nvPr>
            <p:ph type="body" sz="quarter" idx="11"/>
          </p:nvPr>
        </p:nvSpPr>
        <p:spPr>
          <a:xfrm>
            <a:off x="402891" y="1564102"/>
            <a:ext cx="4036760" cy="3104736"/>
          </a:xfrm>
        </p:spPr>
        <p:txBody>
          <a:bodyPr/>
          <a:lstStyle>
            <a:lvl2pPr>
              <a:spcBef>
                <a:spcPts val="0"/>
              </a:spcBef>
              <a:defRPr/>
            </a:lvl2pPr>
            <a:lvl3pPr>
              <a:spcBef>
                <a:spcPts val="0"/>
              </a:spcBef>
              <a:defRPr/>
            </a:lvl3pPr>
          </a:lstStyle>
          <a:p>
            <a:pPr lvl="0"/>
            <a:r>
              <a:rPr lang="pl-PL" dirty="0"/>
              <a:t>Kliknij, aby edytować style wzorca tekstu</a:t>
            </a:r>
          </a:p>
          <a:p>
            <a:pPr lvl="1"/>
            <a:r>
              <a:rPr lang="pl-PL" dirty="0"/>
              <a:t>Drugi poziom</a:t>
            </a:r>
          </a:p>
          <a:p>
            <a:pPr lvl="2"/>
            <a:r>
              <a:rPr lang="pl-PL" dirty="0"/>
              <a:t>Trzeci poziom</a:t>
            </a:r>
          </a:p>
        </p:txBody>
      </p:sp>
      <p:sp>
        <p:nvSpPr>
          <p:cNvPr id="5" name="Symbol zastępczy obrazu 4">
            <a:extLst>
              <a:ext uri="{FF2B5EF4-FFF2-40B4-BE49-F238E27FC236}">
                <a16:creationId xmlns:a16="http://schemas.microsoft.com/office/drawing/2014/main" id="{048B4FB8-5B4E-E829-D214-E1B42013BE9E}"/>
              </a:ext>
            </a:extLst>
          </p:cNvPr>
          <p:cNvSpPr>
            <a:spLocks noGrp="1"/>
          </p:cNvSpPr>
          <p:nvPr>
            <p:ph type="pic" sz="quarter" idx="12"/>
          </p:nvPr>
        </p:nvSpPr>
        <p:spPr>
          <a:xfrm>
            <a:off x="4572000" y="0"/>
            <a:ext cx="4572000" cy="5143500"/>
          </a:xfrm>
        </p:spPr>
        <p:txBody>
          <a:bodyPr/>
          <a:lstStyle/>
          <a:p>
            <a:endParaRPr lang="pl-PL"/>
          </a:p>
        </p:txBody>
      </p:sp>
    </p:spTree>
    <p:extLst>
      <p:ext uri="{BB962C8B-B14F-4D97-AF65-F5344CB8AC3E}">
        <p14:creationId xmlns:p14="http://schemas.microsoft.com/office/powerpoint/2010/main" val="2341455682"/>
      </p:ext>
    </p:extLst>
  </p:cSld>
  <p:clrMapOvr>
    <a:masterClrMapping/>
  </p:clrMapOvr>
  <p:hf sldNum="0" hdr="0" ftr="0" dt="0"/>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2237566"/>
      </p:ext>
    </p:extLst>
  </p:cSld>
  <p:clrMapOvr>
    <a:masterClrMapping/>
  </p:clrMapOvr>
  <p:hf sldNum="0" hdr="0" ftr="0" dt="0"/>
  <p:extLst>
    <p:ext uri="{DCECCB84-F9BA-43D5-87BE-67443E8EF086}">
      <p15:sldGuideLst xmlns:p15="http://schemas.microsoft.com/office/powerpoint/2012/main">
        <p15:guide id="1" pos="1020">
          <p15:clr>
            <a:srgbClr val="FBAE40"/>
          </p15:clr>
        </p15:guide>
        <p15:guide id="2" pos="96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usty_ciemny">
    <p:spTree>
      <p:nvGrpSpPr>
        <p:cNvPr id="1" name=""/>
        <p:cNvGrpSpPr/>
        <p:nvPr/>
      </p:nvGrpSpPr>
      <p:grpSpPr>
        <a:xfrm>
          <a:off x="0" y="0"/>
          <a:ext cx="0" cy="0"/>
          <a:chOff x="0" y="0"/>
          <a:chExt cx="0" cy="0"/>
        </a:xfrm>
      </p:grpSpPr>
      <p:sp>
        <p:nvSpPr>
          <p:cNvPr id="61" name="Prostokąt 60">
            <a:extLst>
              <a:ext uri="{FF2B5EF4-FFF2-40B4-BE49-F238E27FC236}">
                <a16:creationId xmlns:a16="http://schemas.microsoft.com/office/drawing/2014/main" id="{B6677F88-9017-3B0E-A643-8C63D9B7D1DA}"/>
              </a:ext>
            </a:extLst>
          </p:cNvPr>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dirty="0">
              <a:latin typeface="Arial" panose="020B0604020202020204" pitchFamily="34" charset="0"/>
            </a:endParaRPr>
          </a:p>
        </p:txBody>
      </p:sp>
      <p:pic>
        <p:nvPicPr>
          <p:cNvPr id="62" name="Obraz 61">
            <a:extLst>
              <a:ext uri="{FF2B5EF4-FFF2-40B4-BE49-F238E27FC236}">
                <a16:creationId xmlns:a16="http://schemas.microsoft.com/office/drawing/2014/main" id="{8D0DD127-75AC-D117-8382-78E6AB9016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2626612855"/>
      </p:ext>
    </p:extLst>
  </p:cSld>
  <p:clrMapOvr>
    <a:masterClrMapping/>
  </p:clrMapOvr>
  <p:hf sldNum="0" hdr="0" ftr="0" dt="0"/>
  <p:extLst>
    <p:ext uri="{DCECCB84-F9BA-43D5-87BE-67443E8EF086}">
      <p15:sldGuideLst xmlns:p15="http://schemas.microsoft.com/office/powerpoint/2012/main">
        <p15:guide id="1" pos="1020">
          <p15:clr>
            <a:srgbClr val="FBAE40"/>
          </p15:clr>
        </p15:guide>
        <p15:guide id="2" pos="96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B3F2740-7BC4-8043-28EC-32E4AC256A5A}"/>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A72EB93D-A6A4-6D6D-0AA5-9A3CEE167B0B}"/>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9A95BD6-2027-B5C1-38FE-C733847CB0B3}"/>
              </a:ext>
            </a:extLst>
          </p:cNvPr>
          <p:cNvSpPr>
            <a:spLocks noGrp="1"/>
          </p:cNvSpPr>
          <p:nvPr>
            <p:ph type="dt" sz="half" idx="10"/>
          </p:nvPr>
        </p:nvSpPr>
        <p:spPr/>
        <p:txBody>
          <a:bodyPr/>
          <a:lstStyle/>
          <a:p>
            <a:fld id="{BFB73E64-10CD-3346-A611-7BD14A8DA520}" type="datetimeFigureOut">
              <a:rPr lang="pl-PL" smtClean="0"/>
              <a:t>24.04.2025</a:t>
            </a:fld>
            <a:endParaRPr lang="pl-PL"/>
          </a:p>
        </p:txBody>
      </p:sp>
      <p:sp>
        <p:nvSpPr>
          <p:cNvPr id="5" name="Symbol zastępczy stopki 4">
            <a:extLst>
              <a:ext uri="{FF2B5EF4-FFF2-40B4-BE49-F238E27FC236}">
                <a16:creationId xmlns:a16="http://schemas.microsoft.com/office/drawing/2014/main" id="{F925F8B4-DF89-0934-E7D0-4985CDE0238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073CE10A-A5D4-7B20-4647-C51B36C77FE4}"/>
              </a:ext>
            </a:extLst>
          </p:cNvPr>
          <p:cNvSpPr>
            <a:spLocks noGrp="1"/>
          </p:cNvSpPr>
          <p:nvPr>
            <p:ph type="sldNum" sz="quarter" idx="12"/>
          </p:nvPr>
        </p:nvSpPr>
        <p:spPr/>
        <p:txBody>
          <a:bodyPr/>
          <a:lstStyle/>
          <a:p>
            <a:fld id="{6ED21DD6-B154-C743-A982-296733AC7EED}" type="slidenum">
              <a:rPr lang="pl-PL" smtClean="0"/>
              <a:t>‹#›</a:t>
            </a:fld>
            <a:endParaRPr lang="pl-PL"/>
          </a:p>
        </p:txBody>
      </p:sp>
    </p:spTree>
    <p:extLst>
      <p:ext uri="{BB962C8B-B14F-4D97-AF65-F5344CB8AC3E}">
        <p14:creationId xmlns:p14="http://schemas.microsoft.com/office/powerpoint/2010/main" val="620479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E7CD9C2-E222-4692-95E1-7EA12004B46F}"/>
              </a:ext>
            </a:extLst>
          </p:cNvPr>
          <p:cNvSpPr>
            <a:spLocks noGrp="1"/>
          </p:cNvSpPr>
          <p:nvPr>
            <p:ph type="ctrTitle"/>
          </p:nvPr>
        </p:nvSpPr>
        <p:spPr>
          <a:xfrm>
            <a:off x="1143000" y="841772"/>
            <a:ext cx="6858000" cy="1790700"/>
          </a:xfrm>
        </p:spPr>
        <p:txBody>
          <a:bodyPr anchor="b"/>
          <a:lstStyle>
            <a:lvl1pPr algn="ctr">
              <a:defRPr sz="4500"/>
            </a:lvl1pPr>
          </a:lstStyle>
          <a:p>
            <a:r>
              <a:rPr lang="pl-PL"/>
              <a:t>Kliknij, aby edytować styl</a:t>
            </a:r>
          </a:p>
        </p:txBody>
      </p:sp>
      <p:sp>
        <p:nvSpPr>
          <p:cNvPr id="3" name="Podtytuł 2">
            <a:extLst>
              <a:ext uri="{FF2B5EF4-FFF2-40B4-BE49-F238E27FC236}">
                <a16:creationId xmlns:a16="http://schemas.microsoft.com/office/drawing/2014/main" id="{B7683673-D0EF-4D6B-A9A9-555373DC9EA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podtytułu</a:t>
            </a:r>
          </a:p>
        </p:txBody>
      </p:sp>
      <p:sp>
        <p:nvSpPr>
          <p:cNvPr id="4" name="Symbol zastępczy daty 3">
            <a:extLst>
              <a:ext uri="{FF2B5EF4-FFF2-40B4-BE49-F238E27FC236}">
                <a16:creationId xmlns:a16="http://schemas.microsoft.com/office/drawing/2014/main" id="{C2673FAB-D0CC-4335-86D2-D2285B480D28}"/>
              </a:ext>
            </a:extLst>
          </p:cNvPr>
          <p:cNvSpPr>
            <a:spLocks noGrp="1"/>
          </p:cNvSpPr>
          <p:nvPr>
            <p:ph type="dt" sz="half" idx="10"/>
          </p:nvPr>
        </p:nvSpPr>
        <p:spPr/>
        <p:txBody>
          <a:bodyPr/>
          <a:lstStyle/>
          <a:p>
            <a:fld id="{B88A8213-3862-44EF-993B-5B65477BA2B4}" type="datetimeFigureOut">
              <a:rPr lang="pl-PL" smtClean="0"/>
              <a:t>24.04.2025</a:t>
            </a:fld>
            <a:endParaRPr lang="pl-PL"/>
          </a:p>
        </p:txBody>
      </p:sp>
      <p:sp>
        <p:nvSpPr>
          <p:cNvPr id="5" name="Symbol zastępczy stopki 4">
            <a:extLst>
              <a:ext uri="{FF2B5EF4-FFF2-40B4-BE49-F238E27FC236}">
                <a16:creationId xmlns:a16="http://schemas.microsoft.com/office/drawing/2014/main" id="{DA60B1F8-939B-4C1A-B9A9-6D0335EAE0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D4AE1BC-5C46-404D-92C2-A9889EF5F262}"/>
              </a:ext>
            </a:extLst>
          </p:cNvPr>
          <p:cNvSpPr>
            <a:spLocks noGrp="1"/>
          </p:cNvSpPr>
          <p:nvPr>
            <p:ph type="sldNum" sz="quarter" idx="12"/>
          </p:nvPr>
        </p:nvSpPr>
        <p:spPr/>
        <p:txBody>
          <a:bodyPr/>
          <a:lstStyle/>
          <a:p>
            <a:fld id="{80D7880B-FF17-4EFA-8576-F5118B3124FC}" type="slidenum">
              <a:rPr lang="pl-PL" smtClean="0"/>
              <a:t>‹#›</a:t>
            </a:fld>
            <a:endParaRPr lang="pl-PL"/>
          </a:p>
        </p:txBody>
      </p:sp>
    </p:spTree>
    <p:extLst>
      <p:ext uri="{BB962C8B-B14F-4D97-AF65-F5344CB8AC3E}">
        <p14:creationId xmlns:p14="http://schemas.microsoft.com/office/powerpoint/2010/main" val="24650410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2354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latin typeface="Arial" panose="020B0604020202020204" pitchFamily="34" charset="0"/>
            </a:endParaRP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chemeClr val="bg1"/>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5" name="Obraz 4">
            <a:extLst>
              <a:ext uri="{FF2B5EF4-FFF2-40B4-BE49-F238E27FC236}">
                <a16:creationId xmlns:a16="http://schemas.microsoft.com/office/drawing/2014/main" id="{DCD14217-6D74-D447-D025-F178C8068E0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2446993986"/>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latin typeface="Arial" panose="020B0604020202020204" pitchFamily="34" charset="0"/>
            </a:endParaRP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chemeClr val="bg1"/>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66" name="Obraz 65">
            <a:extLst>
              <a:ext uri="{FF2B5EF4-FFF2-40B4-BE49-F238E27FC236}">
                <a16:creationId xmlns:a16="http://schemas.microsoft.com/office/drawing/2014/main" id="{5F6D874D-441F-1C57-938F-15514F266C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3094916674"/>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0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7DBD6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2" name="Obraz 1">
            <a:extLst>
              <a:ext uri="{FF2B5EF4-FFF2-40B4-BE49-F238E27FC236}">
                <a16:creationId xmlns:a16="http://schemas.microsoft.com/office/drawing/2014/main" id="{4EACEC68-A612-AFD8-CF3C-9E067FFD171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2977813303"/>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Slajd tytułowy_ilustracja">
    <p:spTree>
      <p:nvGrpSpPr>
        <p:cNvPr id="1" name=""/>
        <p:cNvGrpSpPr/>
        <p:nvPr/>
      </p:nvGrpSpPr>
      <p:grpSpPr>
        <a:xfrm>
          <a:off x="0" y="0"/>
          <a:ext cx="0" cy="0"/>
          <a:chOff x="0" y="0"/>
          <a:chExt cx="0" cy="0"/>
        </a:xfrm>
      </p:grpSpPr>
      <p:sp>
        <p:nvSpPr>
          <p:cNvPr id="66" name="Prostokąt 65">
            <a:extLst>
              <a:ext uri="{FF2B5EF4-FFF2-40B4-BE49-F238E27FC236}">
                <a16:creationId xmlns:a16="http://schemas.microsoft.com/office/drawing/2014/main" id="{12FEABD1-1434-527D-06A5-0AE35A70AAD4}"/>
              </a:ext>
            </a:extLst>
          </p:cNvPr>
          <p:cNvSpPr/>
          <p:nvPr userDrawn="1"/>
        </p:nvSpPr>
        <p:spPr>
          <a:xfrm>
            <a:off x="0" y="0"/>
            <a:ext cx="9144000" cy="5143500"/>
          </a:xfrm>
          <a:prstGeom prst="rect">
            <a:avLst/>
          </a:prstGeom>
          <a:solidFill>
            <a:srgbClr val="7DBD6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pic>
        <p:nvPicPr>
          <p:cNvPr id="67" name="Grafika 66">
            <a:extLst>
              <a:ext uri="{FF2B5EF4-FFF2-40B4-BE49-F238E27FC236}">
                <a16:creationId xmlns:a16="http://schemas.microsoft.com/office/drawing/2014/main" id="{1D107E21-C0E9-1130-6F49-EDDC8147937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2" name="Obraz 1">
            <a:extLst>
              <a:ext uri="{FF2B5EF4-FFF2-40B4-BE49-F238E27FC236}">
                <a16:creationId xmlns:a16="http://schemas.microsoft.com/office/drawing/2014/main" id="{3B15D462-9A1B-7A9E-AFD0-C8CC777C5BC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293683511"/>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FB5B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2" name="Obraz 1">
            <a:extLst>
              <a:ext uri="{FF2B5EF4-FFF2-40B4-BE49-F238E27FC236}">
                <a16:creationId xmlns:a16="http://schemas.microsoft.com/office/drawing/2014/main" id="{901B3454-199F-9097-FE49-296469301EE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2277853763"/>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3_Slajd tytułowy_ilustracja">
    <p:spTree>
      <p:nvGrpSpPr>
        <p:cNvPr id="1" name=""/>
        <p:cNvGrpSpPr/>
        <p:nvPr/>
      </p:nvGrpSpPr>
      <p:grpSpPr>
        <a:xfrm>
          <a:off x="0" y="0"/>
          <a:ext cx="0" cy="0"/>
          <a:chOff x="0" y="0"/>
          <a:chExt cx="0" cy="0"/>
        </a:xfrm>
      </p:grpSpPr>
      <p:sp>
        <p:nvSpPr>
          <p:cNvPr id="66" name="Prostokąt 65">
            <a:extLst>
              <a:ext uri="{FF2B5EF4-FFF2-40B4-BE49-F238E27FC236}">
                <a16:creationId xmlns:a16="http://schemas.microsoft.com/office/drawing/2014/main" id="{12FEABD1-1434-527D-06A5-0AE35A70AAD4}"/>
              </a:ext>
            </a:extLst>
          </p:cNvPr>
          <p:cNvSpPr/>
          <p:nvPr userDrawn="1"/>
        </p:nvSpPr>
        <p:spPr>
          <a:xfrm>
            <a:off x="0" y="0"/>
            <a:ext cx="9144000" cy="5143500"/>
          </a:xfrm>
          <a:prstGeom prst="rect">
            <a:avLst/>
          </a:prstGeom>
          <a:solidFill>
            <a:srgbClr val="2FB5B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pic>
        <p:nvPicPr>
          <p:cNvPr id="67" name="Grafika 66">
            <a:extLst>
              <a:ext uri="{FF2B5EF4-FFF2-40B4-BE49-F238E27FC236}">
                <a16:creationId xmlns:a16="http://schemas.microsoft.com/office/drawing/2014/main" id="{1D107E21-C0E9-1130-6F49-EDDC8147937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2" name="Obraz 1">
            <a:extLst>
              <a:ext uri="{FF2B5EF4-FFF2-40B4-BE49-F238E27FC236}">
                <a16:creationId xmlns:a16="http://schemas.microsoft.com/office/drawing/2014/main" id="{AB781272-9B58-CDA8-2580-5B27C707F0B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3164266714"/>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4_Slajd tytułowy_ilustracja">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E94C3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2400" b="1" kern="1200" spc="4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72" name="Grafika 71">
            <a:extLst>
              <a:ext uri="{FF2B5EF4-FFF2-40B4-BE49-F238E27FC236}">
                <a16:creationId xmlns:a16="http://schemas.microsoft.com/office/drawing/2014/main" id="{63AC731C-0B9A-EEE3-A505-4E7118DA9D7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pic>
        <p:nvPicPr>
          <p:cNvPr id="2" name="Obraz 1">
            <a:extLst>
              <a:ext uri="{FF2B5EF4-FFF2-40B4-BE49-F238E27FC236}">
                <a16:creationId xmlns:a16="http://schemas.microsoft.com/office/drawing/2014/main" id="{BDCF7520-AFBA-AADB-2524-83F002DCEAB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43887659"/>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5_Slajd tytułowy_ilustracja">
    <p:spTree>
      <p:nvGrpSpPr>
        <p:cNvPr id="1" name=""/>
        <p:cNvGrpSpPr/>
        <p:nvPr/>
      </p:nvGrpSpPr>
      <p:grpSpPr>
        <a:xfrm>
          <a:off x="0" y="0"/>
          <a:ext cx="0" cy="0"/>
          <a:chOff x="0" y="0"/>
          <a:chExt cx="0" cy="0"/>
        </a:xfrm>
      </p:grpSpPr>
      <p:sp>
        <p:nvSpPr>
          <p:cNvPr id="66" name="Prostokąt 65">
            <a:extLst>
              <a:ext uri="{FF2B5EF4-FFF2-40B4-BE49-F238E27FC236}">
                <a16:creationId xmlns:a16="http://schemas.microsoft.com/office/drawing/2014/main" id="{12FEABD1-1434-527D-06A5-0AE35A70AAD4}"/>
              </a:ext>
            </a:extLst>
          </p:cNvPr>
          <p:cNvSpPr/>
          <p:nvPr userDrawn="1"/>
        </p:nvSpPr>
        <p:spPr>
          <a:xfrm>
            <a:off x="0" y="0"/>
            <a:ext cx="9144000" cy="5143500"/>
          </a:xfrm>
          <a:prstGeom prst="rect">
            <a:avLst/>
          </a:prstGeom>
          <a:solidFill>
            <a:srgbClr val="E94C3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l-PL">
                <a:latin typeface="Arial" panose="020B0604020202020204" pitchFamily="34" charset="0"/>
              </a:rPr>
              <a:t>             </a:t>
            </a:r>
          </a:p>
        </p:txBody>
      </p:sp>
      <p:pic>
        <p:nvPicPr>
          <p:cNvPr id="67" name="Grafika 66">
            <a:extLst>
              <a:ext uri="{FF2B5EF4-FFF2-40B4-BE49-F238E27FC236}">
                <a16:creationId xmlns:a16="http://schemas.microsoft.com/office/drawing/2014/main" id="{1D107E21-C0E9-1130-6F49-EDDC8147937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58330" y="-234669"/>
            <a:ext cx="4488908" cy="5612838"/>
          </a:xfrm>
          <a:prstGeom prst="rect">
            <a:avLst/>
          </a:prstGeom>
        </p:spPr>
      </p:pic>
      <p:sp>
        <p:nvSpPr>
          <p:cNvPr id="3" name="Podtytuł 2">
            <a:extLst>
              <a:ext uri="{FF2B5EF4-FFF2-40B4-BE49-F238E27FC236}">
                <a16:creationId xmlns:a16="http://schemas.microsoft.com/office/drawing/2014/main" id="{76566080-A4D3-094C-0747-1C81083C7FB2}"/>
              </a:ext>
            </a:extLst>
          </p:cNvPr>
          <p:cNvSpPr>
            <a:spLocks noGrp="1"/>
          </p:cNvSpPr>
          <p:nvPr>
            <p:ph type="subTitle" idx="1" hasCustomPrompt="1"/>
          </p:nvPr>
        </p:nvSpPr>
        <p:spPr>
          <a:xfrm>
            <a:off x="397093" y="631179"/>
            <a:ext cx="4257999" cy="4037659"/>
          </a:xfrm>
        </p:spPr>
        <p:txBody>
          <a:bodyPr anchor="ctr">
            <a:noAutofit/>
          </a:bodyPr>
          <a:lstStyle>
            <a:lvl1pPr marL="0" indent="0" algn="l" defTabSz="914400" rtl="0" eaLnBrk="1" latinLnBrk="0" hangingPunct="1">
              <a:lnSpc>
                <a:spcPct val="100000"/>
              </a:lnSpc>
              <a:buNone/>
              <a:defRPr lang="pl-PL" sz="6600" b="0" kern="1200" spc="100" baseline="0" dirty="0">
                <a:solidFill>
                  <a:srgbClr val="262F3E"/>
                </a:solidFill>
                <a:latin typeface="Arial" panose="020B0604020202020204" pitchFamily="34" charset="0"/>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TYTUŁU</a:t>
            </a:r>
          </a:p>
        </p:txBody>
      </p:sp>
      <p:pic>
        <p:nvPicPr>
          <p:cNvPr id="2" name="Obraz 1">
            <a:extLst>
              <a:ext uri="{FF2B5EF4-FFF2-40B4-BE49-F238E27FC236}">
                <a16:creationId xmlns:a16="http://schemas.microsoft.com/office/drawing/2014/main" id="{0CC42524-96B8-622B-6779-318F066ACC4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3274613714"/>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Liczby">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5AA7CCF8-8ED7-6087-AD11-EA1CFF9A7045}"/>
              </a:ext>
            </a:extLst>
          </p:cNvPr>
          <p:cNvSpPr>
            <a:spLocks noGrp="1" noRot="1" noMove="1" noResize="1" noEditPoints="1" noAdjustHandles="1" noChangeArrowheads="1" noChangeShapeType="1"/>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latin typeface="Arial" panose="020B0604020202020204" pitchFamily="34" charset="0"/>
            </a:endParaRPr>
          </a:p>
        </p:txBody>
      </p:sp>
      <p:sp>
        <p:nvSpPr>
          <p:cNvPr id="39" name="Symbol zastępczy tekstu 38">
            <a:extLst>
              <a:ext uri="{FF2B5EF4-FFF2-40B4-BE49-F238E27FC236}">
                <a16:creationId xmlns:a16="http://schemas.microsoft.com/office/drawing/2014/main" id="{1D2E50C0-8C1F-5658-F50A-3AF6676CDAEC}"/>
              </a:ext>
            </a:extLst>
          </p:cNvPr>
          <p:cNvSpPr>
            <a:spLocks noGrp="1"/>
          </p:cNvSpPr>
          <p:nvPr>
            <p:ph type="body" sz="quarter" idx="10"/>
          </p:nvPr>
        </p:nvSpPr>
        <p:spPr>
          <a:xfrm>
            <a:off x="31560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47" name="Symbol zastępczy tekstu 38">
            <a:extLst>
              <a:ext uri="{FF2B5EF4-FFF2-40B4-BE49-F238E27FC236}">
                <a16:creationId xmlns:a16="http://schemas.microsoft.com/office/drawing/2014/main" id="{6A4791E6-1B15-712F-B43F-6FFFEE17F6EE}"/>
              </a:ext>
            </a:extLst>
          </p:cNvPr>
          <p:cNvSpPr>
            <a:spLocks noGrp="1"/>
          </p:cNvSpPr>
          <p:nvPr>
            <p:ph type="body" sz="quarter" idx="11"/>
          </p:nvPr>
        </p:nvSpPr>
        <p:spPr>
          <a:xfrm>
            <a:off x="522288" y="2825498"/>
            <a:ext cx="1677987" cy="814387"/>
          </a:xfrm>
        </p:spPr>
        <p:txBody>
          <a:bodyPr>
            <a:noAutofit/>
          </a:bodyPr>
          <a:lstStyle>
            <a:lvl1pPr algn="ctr">
              <a:lnSpc>
                <a:spcPct val="120000"/>
              </a:lnSpc>
              <a:defRPr lang="pl-PL" sz="1400" b="1" i="0" u="none" strike="noStrike" kern="1200" cap="none" dirty="0" smtClean="0">
                <a:solidFill>
                  <a:schemeClr val="bg1"/>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1" name="Symbol zastępczy tekstu 38">
            <a:extLst>
              <a:ext uri="{FF2B5EF4-FFF2-40B4-BE49-F238E27FC236}">
                <a16:creationId xmlns:a16="http://schemas.microsoft.com/office/drawing/2014/main" id="{1727BEDD-270D-4277-1210-00937D16400B}"/>
              </a:ext>
            </a:extLst>
          </p:cNvPr>
          <p:cNvSpPr>
            <a:spLocks noGrp="1"/>
          </p:cNvSpPr>
          <p:nvPr>
            <p:ph type="body" sz="quarter" idx="12"/>
          </p:nvPr>
        </p:nvSpPr>
        <p:spPr>
          <a:xfrm>
            <a:off x="2457070"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3" name="Symbol zastępczy tekstu 38">
            <a:extLst>
              <a:ext uri="{FF2B5EF4-FFF2-40B4-BE49-F238E27FC236}">
                <a16:creationId xmlns:a16="http://schemas.microsoft.com/office/drawing/2014/main" id="{04604109-1F87-C767-66D2-5E76A9C3C7B4}"/>
              </a:ext>
            </a:extLst>
          </p:cNvPr>
          <p:cNvSpPr>
            <a:spLocks noGrp="1"/>
          </p:cNvSpPr>
          <p:nvPr>
            <p:ph type="body" sz="quarter" idx="14"/>
          </p:nvPr>
        </p:nvSpPr>
        <p:spPr>
          <a:xfrm>
            <a:off x="459557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5" name="Symbol zastępczy tekstu 38">
            <a:extLst>
              <a:ext uri="{FF2B5EF4-FFF2-40B4-BE49-F238E27FC236}">
                <a16:creationId xmlns:a16="http://schemas.microsoft.com/office/drawing/2014/main" id="{5776D01A-4F11-77F0-4EDD-8F0BFAC26769}"/>
              </a:ext>
            </a:extLst>
          </p:cNvPr>
          <p:cNvSpPr>
            <a:spLocks noGrp="1"/>
          </p:cNvSpPr>
          <p:nvPr>
            <p:ph type="body" sz="quarter" idx="16"/>
          </p:nvPr>
        </p:nvSpPr>
        <p:spPr>
          <a:xfrm>
            <a:off x="6737040" y="1438165"/>
            <a:ext cx="2091358" cy="814387"/>
          </a:xfrm>
          <a:noFill/>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8" name="Symbol zastępczy tekstu 38">
            <a:extLst>
              <a:ext uri="{FF2B5EF4-FFF2-40B4-BE49-F238E27FC236}">
                <a16:creationId xmlns:a16="http://schemas.microsoft.com/office/drawing/2014/main" id="{E40C23FC-86C8-6D4A-6A6E-DCA398AFFB02}"/>
              </a:ext>
            </a:extLst>
          </p:cNvPr>
          <p:cNvSpPr>
            <a:spLocks noGrp="1"/>
          </p:cNvSpPr>
          <p:nvPr>
            <p:ph type="body" sz="quarter" idx="18"/>
          </p:nvPr>
        </p:nvSpPr>
        <p:spPr>
          <a:xfrm>
            <a:off x="2663755" y="2825498"/>
            <a:ext cx="1677987" cy="814387"/>
          </a:xfrm>
        </p:spPr>
        <p:txBody>
          <a:bodyPr>
            <a:noAutofit/>
          </a:bodyPr>
          <a:lstStyle>
            <a:lvl1pPr algn="ctr">
              <a:lnSpc>
                <a:spcPct val="120000"/>
              </a:lnSpc>
              <a:defRPr lang="pl-PL" sz="1400" b="1" i="0" u="none" strike="noStrike" kern="1200" cap="none" dirty="0" smtClean="0">
                <a:solidFill>
                  <a:srgbClr val="FFFFFF"/>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62" name="Symbol zastępczy tekstu 38">
            <a:extLst>
              <a:ext uri="{FF2B5EF4-FFF2-40B4-BE49-F238E27FC236}">
                <a16:creationId xmlns:a16="http://schemas.microsoft.com/office/drawing/2014/main" id="{7B7F8A13-5372-1ED9-FB3A-937675948718}"/>
              </a:ext>
            </a:extLst>
          </p:cNvPr>
          <p:cNvSpPr>
            <a:spLocks noGrp="1"/>
          </p:cNvSpPr>
          <p:nvPr>
            <p:ph type="body" sz="quarter" idx="19"/>
          </p:nvPr>
        </p:nvSpPr>
        <p:spPr>
          <a:xfrm>
            <a:off x="4802258" y="2825498"/>
            <a:ext cx="1677987" cy="814387"/>
          </a:xfrm>
        </p:spPr>
        <p:txBody>
          <a:bodyPr>
            <a:noAutofit/>
          </a:bodyPr>
          <a:lstStyle>
            <a:lvl1pPr algn="ctr">
              <a:lnSpc>
                <a:spcPct val="120000"/>
              </a:lnSpc>
              <a:defRPr lang="pl-PL" sz="1400" b="1" i="0" u="none" strike="noStrike" kern="1200" cap="none" dirty="0" smtClean="0">
                <a:solidFill>
                  <a:schemeClr val="bg1"/>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63" name="Symbol zastępczy tekstu 38">
            <a:extLst>
              <a:ext uri="{FF2B5EF4-FFF2-40B4-BE49-F238E27FC236}">
                <a16:creationId xmlns:a16="http://schemas.microsoft.com/office/drawing/2014/main" id="{81FB3652-E695-EFF9-0CEF-814635BEBC64}"/>
              </a:ext>
            </a:extLst>
          </p:cNvPr>
          <p:cNvSpPr>
            <a:spLocks noGrp="1"/>
          </p:cNvSpPr>
          <p:nvPr>
            <p:ph type="body" sz="quarter" idx="20"/>
          </p:nvPr>
        </p:nvSpPr>
        <p:spPr>
          <a:xfrm>
            <a:off x="6943725" y="2825498"/>
            <a:ext cx="1677987" cy="814387"/>
          </a:xfrm>
        </p:spPr>
        <p:txBody>
          <a:bodyPr>
            <a:noAutofit/>
          </a:bodyPr>
          <a:lstStyle>
            <a:lvl1pPr algn="ctr">
              <a:lnSpc>
                <a:spcPct val="120000"/>
              </a:lnSpc>
              <a:defRPr lang="pl-PL" sz="1400" b="1" i="0" u="none" strike="noStrike" kern="1200" cap="none" dirty="0" smtClean="0">
                <a:solidFill>
                  <a:schemeClr val="bg1"/>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pic>
        <p:nvPicPr>
          <p:cNvPr id="2" name="Obraz 1">
            <a:extLst>
              <a:ext uri="{FF2B5EF4-FFF2-40B4-BE49-F238E27FC236}">
                <a16:creationId xmlns:a16="http://schemas.microsoft.com/office/drawing/2014/main" id="{3D7E4E3F-0076-D6AB-F6F6-0B2159EFE3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588580000"/>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Liczby">
    <p:spTree>
      <p:nvGrpSpPr>
        <p:cNvPr id="1" name=""/>
        <p:cNvGrpSpPr/>
        <p:nvPr/>
      </p:nvGrpSpPr>
      <p:grpSpPr>
        <a:xfrm>
          <a:off x="0" y="0"/>
          <a:ext cx="0" cy="0"/>
          <a:chOff x="0" y="0"/>
          <a:chExt cx="0" cy="0"/>
        </a:xfrm>
      </p:grpSpPr>
      <p:sp>
        <p:nvSpPr>
          <p:cNvPr id="39" name="Symbol zastępczy tekstu 38">
            <a:extLst>
              <a:ext uri="{FF2B5EF4-FFF2-40B4-BE49-F238E27FC236}">
                <a16:creationId xmlns:a16="http://schemas.microsoft.com/office/drawing/2014/main" id="{1D2E50C0-8C1F-5658-F50A-3AF6676CDAEC}"/>
              </a:ext>
            </a:extLst>
          </p:cNvPr>
          <p:cNvSpPr>
            <a:spLocks noGrp="1"/>
          </p:cNvSpPr>
          <p:nvPr>
            <p:ph type="body" sz="quarter" idx="10"/>
          </p:nvPr>
        </p:nvSpPr>
        <p:spPr>
          <a:xfrm>
            <a:off x="31560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47" name="Symbol zastępczy tekstu 38">
            <a:extLst>
              <a:ext uri="{FF2B5EF4-FFF2-40B4-BE49-F238E27FC236}">
                <a16:creationId xmlns:a16="http://schemas.microsoft.com/office/drawing/2014/main" id="{6A4791E6-1B15-712F-B43F-6FFFEE17F6EE}"/>
              </a:ext>
            </a:extLst>
          </p:cNvPr>
          <p:cNvSpPr>
            <a:spLocks noGrp="1"/>
          </p:cNvSpPr>
          <p:nvPr>
            <p:ph type="body" sz="quarter" idx="11"/>
          </p:nvPr>
        </p:nvSpPr>
        <p:spPr>
          <a:xfrm>
            <a:off x="522288"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1" name="Symbol zastępczy tekstu 38">
            <a:extLst>
              <a:ext uri="{FF2B5EF4-FFF2-40B4-BE49-F238E27FC236}">
                <a16:creationId xmlns:a16="http://schemas.microsoft.com/office/drawing/2014/main" id="{1727BEDD-270D-4277-1210-00937D16400B}"/>
              </a:ext>
            </a:extLst>
          </p:cNvPr>
          <p:cNvSpPr>
            <a:spLocks noGrp="1"/>
          </p:cNvSpPr>
          <p:nvPr>
            <p:ph type="body" sz="quarter" idx="12"/>
          </p:nvPr>
        </p:nvSpPr>
        <p:spPr>
          <a:xfrm>
            <a:off x="2457070"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3" name="Symbol zastępczy tekstu 38">
            <a:extLst>
              <a:ext uri="{FF2B5EF4-FFF2-40B4-BE49-F238E27FC236}">
                <a16:creationId xmlns:a16="http://schemas.microsoft.com/office/drawing/2014/main" id="{04604109-1F87-C767-66D2-5E76A9C3C7B4}"/>
              </a:ext>
            </a:extLst>
          </p:cNvPr>
          <p:cNvSpPr>
            <a:spLocks noGrp="1"/>
          </p:cNvSpPr>
          <p:nvPr>
            <p:ph type="body" sz="quarter" idx="14"/>
          </p:nvPr>
        </p:nvSpPr>
        <p:spPr>
          <a:xfrm>
            <a:off x="4595573" y="1438165"/>
            <a:ext cx="2091358" cy="814387"/>
          </a:xfrm>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5" name="Symbol zastępczy tekstu 38">
            <a:extLst>
              <a:ext uri="{FF2B5EF4-FFF2-40B4-BE49-F238E27FC236}">
                <a16:creationId xmlns:a16="http://schemas.microsoft.com/office/drawing/2014/main" id="{5776D01A-4F11-77F0-4EDD-8F0BFAC26769}"/>
              </a:ext>
            </a:extLst>
          </p:cNvPr>
          <p:cNvSpPr>
            <a:spLocks noGrp="1"/>
          </p:cNvSpPr>
          <p:nvPr>
            <p:ph type="body" sz="quarter" idx="16"/>
          </p:nvPr>
        </p:nvSpPr>
        <p:spPr>
          <a:xfrm>
            <a:off x="6737040" y="1438165"/>
            <a:ext cx="2091358" cy="814387"/>
          </a:xfrm>
          <a:noFill/>
        </p:spPr>
        <p:txBody>
          <a:bodyPr>
            <a:noAutofit/>
          </a:bodyPr>
          <a:lstStyle>
            <a:lvl1pPr algn="ctr">
              <a:defRPr lang="pl-PL" sz="8000" b="1" i="0" u="none" strike="noStrike" kern="1200" cap="none" dirty="0" smtClean="0">
                <a:solidFill>
                  <a:srgbClr val="017962"/>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58" name="Symbol zastępczy tekstu 38">
            <a:extLst>
              <a:ext uri="{FF2B5EF4-FFF2-40B4-BE49-F238E27FC236}">
                <a16:creationId xmlns:a16="http://schemas.microsoft.com/office/drawing/2014/main" id="{E40C23FC-86C8-6D4A-6A6E-DCA398AFFB02}"/>
              </a:ext>
            </a:extLst>
          </p:cNvPr>
          <p:cNvSpPr>
            <a:spLocks noGrp="1"/>
          </p:cNvSpPr>
          <p:nvPr>
            <p:ph type="body" sz="quarter" idx="18"/>
          </p:nvPr>
        </p:nvSpPr>
        <p:spPr>
          <a:xfrm>
            <a:off x="2663755"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62" name="Symbol zastępczy tekstu 38">
            <a:extLst>
              <a:ext uri="{FF2B5EF4-FFF2-40B4-BE49-F238E27FC236}">
                <a16:creationId xmlns:a16="http://schemas.microsoft.com/office/drawing/2014/main" id="{7B7F8A13-5372-1ED9-FB3A-937675948718}"/>
              </a:ext>
            </a:extLst>
          </p:cNvPr>
          <p:cNvSpPr>
            <a:spLocks noGrp="1"/>
          </p:cNvSpPr>
          <p:nvPr>
            <p:ph type="body" sz="quarter" idx="19"/>
          </p:nvPr>
        </p:nvSpPr>
        <p:spPr>
          <a:xfrm>
            <a:off x="4802258"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
        <p:nvSpPr>
          <p:cNvPr id="63" name="Symbol zastępczy tekstu 38">
            <a:extLst>
              <a:ext uri="{FF2B5EF4-FFF2-40B4-BE49-F238E27FC236}">
                <a16:creationId xmlns:a16="http://schemas.microsoft.com/office/drawing/2014/main" id="{81FB3652-E695-EFF9-0CEF-814635BEBC64}"/>
              </a:ext>
            </a:extLst>
          </p:cNvPr>
          <p:cNvSpPr>
            <a:spLocks noGrp="1"/>
          </p:cNvSpPr>
          <p:nvPr>
            <p:ph type="body" sz="quarter" idx="20"/>
          </p:nvPr>
        </p:nvSpPr>
        <p:spPr>
          <a:xfrm>
            <a:off x="6943725" y="2825498"/>
            <a:ext cx="1677987" cy="814387"/>
          </a:xfrm>
        </p:spPr>
        <p:txBody>
          <a:bodyPr>
            <a:noAutofit/>
          </a:bodyPr>
          <a:lstStyle>
            <a:lvl1pPr algn="ctr">
              <a:lnSpc>
                <a:spcPct val="120000"/>
              </a:lnSpc>
              <a:defRPr lang="pl-PL" sz="1400" b="1" i="0" u="none" strike="noStrike" kern="1200" cap="none" dirty="0" smtClean="0">
                <a:solidFill>
                  <a:srgbClr val="262F3E"/>
                </a:solidFill>
                <a:latin typeface="Arial" panose="020B0604020202020204" pitchFamily="34" charset="0"/>
                <a:ea typeface="Arial" panose="020B0604020202020204" pitchFamily="34" charset="0"/>
                <a:cs typeface="Arial" panose="020B0604020202020204" pitchFamily="34" charset="0"/>
              </a:defRPr>
            </a:lvl1pPr>
            <a:lvl2pPr>
              <a:defRPr>
                <a:solidFill>
                  <a:srgbClr val="F6A117"/>
                </a:solidFill>
              </a:defRPr>
            </a:lvl2pPr>
            <a:lvl3pPr>
              <a:defRPr>
                <a:solidFill>
                  <a:srgbClr val="F6A117"/>
                </a:solidFill>
              </a:defRPr>
            </a:lvl3pPr>
            <a:lvl4pPr>
              <a:defRPr>
                <a:solidFill>
                  <a:srgbClr val="F6A117"/>
                </a:solidFill>
              </a:defRPr>
            </a:lvl4pPr>
            <a:lvl5pPr>
              <a:defRPr>
                <a:solidFill>
                  <a:srgbClr val="F6A117"/>
                </a:solidFill>
              </a:defRPr>
            </a:lvl5pPr>
          </a:lstStyle>
          <a:p>
            <a:pPr lvl="0"/>
            <a:r>
              <a:rPr lang="pl-PL"/>
              <a:t>Kliknij, aby edytować style wzorca tekstu</a:t>
            </a:r>
          </a:p>
        </p:txBody>
      </p:sp>
    </p:spTree>
    <p:extLst>
      <p:ext uri="{BB962C8B-B14F-4D97-AF65-F5344CB8AC3E}">
        <p14:creationId xmlns:p14="http://schemas.microsoft.com/office/powerpoint/2010/main" val="426908594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Przekladkowa">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980D37A-142A-370B-8A51-0BB4D86C9210}"/>
              </a:ext>
            </a:extLst>
          </p:cNvPr>
          <p:cNvSpPr>
            <a:spLocks noGrp="1"/>
          </p:cNvSpPr>
          <p:nvPr>
            <p:ph type="title" hasCustomPrompt="1"/>
          </p:nvPr>
        </p:nvSpPr>
        <p:spPr>
          <a:xfrm>
            <a:off x="402755" y="1707322"/>
            <a:ext cx="3988376" cy="994172"/>
          </a:xfrm>
          <a:prstGeom prst="rect">
            <a:avLst/>
          </a:prstGeom>
        </p:spPr>
        <p:txBody>
          <a:bodyPr anchor="b">
            <a:normAutofit/>
          </a:bodyPr>
          <a:lstStyle>
            <a:lvl1pPr marL="0" algn="l" defTabSz="914400" rtl="0" eaLnBrk="1" latinLnBrk="0" hangingPunct="1">
              <a:lnSpc>
                <a:spcPct val="100000"/>
              </a:lnSpc>
              <a:defRPr lang="pl-PL" sz="2300" b="1" kern="1200" spc="40" dirty="0">
                <a:solidFill>
                  <a:schemeClr val="tx1"/>
                </a:solidFill>
                <a:latin typeface="Arial" panose="020B0604020202020204" pitchFamily="34" charset="0"/>
                <a:ea typeface="+mn-ea"/>
                <a:cs typeface="+mn-cs"/>
              </a:defRPr>
            </a:lvl1pPr>
          </a:lstStyle>
          <a:p>
            <a:r>
              <a:rPr lang="pl-PL"/>
              <a:t>KLIKNIJ, ABY EDYTOWAĆ STYL</a:t>
            </a:r>
          </a:p>
        </p:txBody>
      </p:sp>
      <p:sp>
        <p:nvSpPr>
          <p:cNvPr id="13" name="Symbol zastępczy obrazu 11">
            <a:extLst>
              <a:ext uri="{FF2B5EF4-FFF2-40B4-BE49-F238E27FC236}">
                <a16:creationId xmlns:a16="http://schemas.microsoft.com/office/drawing/2014/main" id="{30EB15AC-D3C5-ED98-A711-5069C34E776E}"/>
              </a:ext>
            </a:extLst>
          </p:cNvPr>
          <p:cNvSpPr>
            <a:spLocks noGrp="1"/>
          </p:cNvSpPr>
          <p:nvPr>
            <p:ph type="pic" sz="quarter" idx="10"/>
          </p:nvPr>
        </p:nvSpPr>
        <p:spPr>
          <a:xfrm>
            <a:off x="4572000" y="0"/>
            <a:ext cx="4572000" cy="5143500"/>
          </a:xfrm>
        </p:spPr>
        <p:txBody>
          <a:bodyPr/>
          <a:lstStyle/>
          <a:p>
            <a:endParaRPr lang="pl-PL"/>
          </a:p>
        </p:txBody>
      </p:sp>
      <p:sp>
        <p:nvSpPr>
          <p:cNvPr id="15" name="Symbol zastępczy tekstu 14">
            <a:extLst>
              <a:ext uri="{FF2B5EF4-FFF2-40B4-BE49-F238E27FC236}">
                <a16:creationId xmlns:a16="http://schemas.microsoft.com/office/drawing/2014/main" id="{49D71C80-1016-6A30-F0B0-BB2BB47547C3}"/>
              </a:ext>
            </a:extLst>
          </p:cNvPr>
          <p:cNvSpPr>
            <a:spLocks noGrp="1"/>
          </p:cNvSpPr>
          <p:nvPr>
            <p:ph type="body" sz="quarter" idx="11"/>
          </p:nvPr>
        </p:nvSpPr>
        <p:spPr>
          <a:xfrm>
            <a:off x="402755" y="2821748"/>
            <a:ext cx="2912874" cy="1550988"/>
          </a:xfrm>
        </p:spPr>
        <p:txBody>
          <a:bodyPr/>
          <a:lstStyle>
            <a:lvl1pPr marL="171450" indent="-171450" algn="l" defTabSz="914400" rtl="0" eaLnBrk="1" latinLnBrk="0" hangingPunct="1">
              <a:lnSpc>
                <a:spcPct val="120000"/>
              </a:lnSpc>
              <a:spcBef>
                <a:spcPts val="0"/>
              </a:spcBef>
              <a:buFont typeface="Arial" panose="020B0604020202020204" pitchFamily="34" charset="0"/>
              <a:buChar char="•"/>
              <a:defRPr lang="pl-PL" sz="1200" kern="1200" dirty="0" smtClean="0">
                <a:solidFill>
                  <a:schemeClr val="tx1"/>
                </a:solidFill>
                <a:latin typeface="Arial" panose="020B0604020202020204" pitchFamily="34" charset="0"/>
                <a:ea typeface="+mn-ea"/>
                <a:cs typeface="+mn-cs"/>
              </a:defRPr>
            </a:lvl1pPr>
          </a:lstStyle>
          <a:p>
            <a:pPr lvl="0"/>
            <a:r>
              <a:rPr lang="pl-PL"/>
              <a:t>Kliknij, aby edytować style wzorca tekstu</a:t>
            </a:r>
          </a:p>
        </p:txBody>
      </p:sp>
    </p:spTree>
    <p:extLst>
      <p:ext uri="{BB962C8B-B14F-4D97-AF65-F5344CB8AC3E}">
        <p14:creationId xmlns:p14="http://schemas.microsoft.com/office/powerpoint/2010/main" val="2624487068"/>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ekst jedna kolumna">
    <p:spTree>
      <p:nvGrpSpPr>
        <p:cNvPr id="1" name=""/>
        <p:cNvGrpSpPr/>
        <p:nvPr/>
      </p:nvGrpSpPr>
      <p:grpSpPr>
        <a:xfrm>
          <a:off x="0" y="0"/>
          <a:ext cx="0" cy="0"/>
          <a:chOff x="0" y="0"/>
          <a:chExt cx="0" cy="0"/>
        </a:xfrm>
      </p:grpSpPr>
      <p:sp>
        <p:nvSpPr>
          <p:cNvPr id="2" name="Tytuł 12">
            <a:extLst>
              <a:ext uri="{FF2B5EF4-FFF2-40B4-BE49-F238E27FC236}">
                <a16:creationId xmlns:a16="http://schemas.microsoft.com/office/drawing/2014/main" id="{120E2437-8389-B889-F336-805EAC9EF983}"/>
              </a:ext>
            </a:extLst>
          </p:cNvPr>
          <p:cNvSpPr>
            <a:spLocks noGrp="1"/>
          </p:cNvSpPr>
          <p:nvPr>
            <p:ph type="title"/>
          </p:nvPr>
        </p:nvSpPr>
        <p:spPr>
          <a:xfrm>
            <a:off x="402891" y="1156190"/>
            <a:ext cx="6640844" cy="389868"/>
          </a:xfrm>
        </p:spPr>
        <p:txBody>
          <a:bodyPr anchor="t"/>
          <a:lstStyle/>
          <a:p>
            <a:r>
              <a:rPr lang="pl-PL"/>
              <a:t>Kliknij, aby edytować styl</a:t>
            </a:r>
          </a:p>
        </p:txBody>
      </p:sp>
      <p:sp>
        <p:nvSpPr>
          <p:cNvPr id="3" name="Symbol zastępczy tekstu 14">
            <a:extLst>
              <a:ext uri="{FF2B5EF4-FFF2-40B4-BE49-F238E27FC236}">
                <a16:creationId xmlns:a16="http://schemas.microsoft.com/office/drawing/2014/main" id="{2096A75A-37D5-E4A2-74F4-9D133D5C6AF1}"/>
              </a:ext>
            </a:extLst>
          </p:cNvPr>
          <p:cNvSpPr>
            <a:spLocks noGrp="1"/>
          </p:cNvSpPr>
          <p:nvPr>
            <p:ph type="body" sz="quarter" idx="11"/>
          </p:nvPr>
        </p:nvSpPr>
        <p:spPr>
          <a:xfrm>
            <a:off x="402891" y="1564102"/>
            <a:ext cx="4337551" cy="3104736"/>
          </a:xfrm>
        </p:spPr>
        <p:txBody>
          <a:bodyPr/>
          <a:lstStyle>
            <a:lvl2pPr>
              <a:spcBef>
                <a:spcPts val="0"/>
              </a:spcBef>
              <a:defRPr/>
            </a:lvl2pPr>
            <a:lvl3pPr>
              <a:spcBef>
                <a:spcPts val="0"/>
              </a:spcBef>
              <a:defRPr/>
            </a:lvl3pPr>
          </a:lstStyle>
          <a:p>
            <a:pPr lvl="0"/>
            <a:r>
              <a:rPr lang="pl-PL"/>
              <a:t>Kliknij, aby edytować style wzorca tekstu</a:t>
            </a:r>
          </a:p>
          <a:p>
            <a:pPr lvl="1"/>
            <a:r>
              <a:rPr lang="pl-PL"/>
              <a:t>Drugi poziom</a:t>
            </a:r>
          </a:p>
          <a:p>
            <a:pPr lvl="2"/>
            <a:r>
              <a:rPr lang="pl-PL"/>
              <a:t>Trzeci poziom</a:t>
            </a:r>
          </a:p>
        </p:txBody>
      </p:sp>
    </p:spTree>
    <p:extLst>
      <p:ext uri="{BB962C8B-B14F-4D97-AF65-F5344CB8AC3E}">
        <p14:creationId xmlns:p14="http://schemas.microsoft.com/office/powerpoint/2010/main" val="3870925972"/>
      </p:ext>
    </p:extLst>
  </p:cSld>
  <p:clrMapOvr>
    <a:masterClrMapping/>
  </p:clrMapOvr>
  <p:hf sldNum="0" hdr="0" ftr="0" dt="0"/>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ekst dwie kolumny__bez tytułu sekcji">
    <p:spTree>
      <p:nvGrpSpPr>
        <p:cNvPr id="1" name=""/>
        <p:cNvGrpSpPr/>
        <p:nvPr/>
      </p:nvGrpSpPr>
      <p:grpSpPr>
        <a:xfrm>
          <a:off x="0" y="0"/>
          <a:ext cx="0" cy="0"/>
          <a:chOff x="0" y="0"/>
          <a:chExt cx="0" cy="0"/>
        </a:xfrm>
      </p:grpSpPr>
      <p:sp>
        <p:nvSpPr>
          <p:cNvPr id="2" name="Tytuł 12">
            <a:extLst>
              <a:ext uri="{FF2B5EF4-FFF2-40B4-BE49-F238E27FC236}">
                <a16:creationId xmlns:a16="http://schemas.microsoft.com/office/drawing/2014/main" id="{120E2437-8389-B889-F336-805EAC9EF983}"/>
              </a:ext>
            </a:extLst>
          </p:cNvPr>
          <p:cNvSpPr>
            <a:spLocks noGrp="1"/>
          </p:cNvSpPr>
          <p:nvPr>
            <p:ph type="title"/>
          </p:nvPr>
        </p:nvSpPr>
        <p:spPr>
          <a:xfrm>
            <a:off x="402891" y="1156190"/>
            <a:ext cx="6640844" cy="407912"/>
          </a:xfrm>
        </p:spPr>
        <p:txBody>
          <a:bodyPr anchor="t"/>
          <a:lstStyle/>
          <a:p>
            <a:r>
              <a:rPr lang="pl-PL"/>
              <a:t>Kliknij, aby edytować styl</a:t>
            </a:r>
          </a:p>
        </p:txBody>
      </p:sp>
      <p:sp>
        <p:nvSpPr>
          <p:cNvPr id="3" name="Symbol zastępczy tekstu 14">
            <a:extLst>
              <a:ext uri="{FF2B5EF4-FFF2-40B4-BE49-F238E27FC236}">
                <a16:creationId xmlns:a16="http://schemas.microsoft.com/office/drawing/2014/main" id="{2096A75A-37D5-E4A2-74F4-9D133D5C6AF1}"/>
              </a:ext>
            </a:extLst>
          </p:cNvPr>
          <p:cNvSpPr>
            <a:spLocks noGrp="1"/>
          </p:cNvSpPr>
          <p:nvPr>
            <p:ph type="body" sz="quarter" idx="11"/>
          </p:nvPr>
        </p:nvSpPr>
        <p:spPr>
          <a:xfrm>
            <a:off x="402892" y="1564102"/>
            <a:ext cx="4066838" cy="3104736"/>
          </a:xfrm>
        </p:spPr>
        <p:txBody>
          <a:bodyPr numCol="1" spcCol="180000"/>
          <a:lstStyle/>
          <a:p>
            <a:pPr lvl="0"/>
            <a:r>
              <a:rPr lang="pl-PL"/>
              <a:t>Kliknij, aby edytować style wzorca tekstu</a:t>
            </a:r>
          </a:p>
          <a:p>
            <a:pPr lvl="1"/>
            <a:r>
              <a:rPr lang="pl-PL"/>
              <a:t>Drugi poziom</a:t>
            </a:r>
          </a:p>
          <a:p>
            <a:pPr lvl="2"/>
            <a:r>
              <a:rPr lang="pl-PL"/>
              <a:t>Trzeci poziom</a:t>
            </a:r>
          </a:p>
        </p:txBody>
      </p:sp>
      <p:sp>
        <p:nvSpPr>
          <p:cNvPr id="4" name="Symbol zastępczy tekstu 14">
            <a:extLst>
              <a:ext uri="{FF2B5EF4-FFF2-40B4-BE49-F238E27FC236}">
                <a16:creationId xmlns:a16="http://schemas.microsoft.com/office/drawing/2014/main" id="{FDF46A0F-C328-2A47-B47A-0CCA35EA2229}"/>
              </a:ext>
            </a:extLst>
          </p:cNvPr>
          <p:cNvSpPr>
            <a:spLocks noGrp="1"/>
          </p:cNvSpPr>
          <p:nvPr>
            <p:ph type="body" sz="quarter" idx="12"/>
          </p:nvPr>
        </p:nvSpPr>
        <p:spPr>
          <a:xfrm>
            <a:off x="4469729" y="1564102"/>
            <a:ext cx="4102935" cy="3104736"/>
          </a:xfrm>
        </p:spPr>
        <p:txBody>
          <a:bodyPr numCol="1" spcCol="180000"/>
          <a:lstStyle/>
          <a:p>
            <a:pPr lvl="0"/>
            <a:r>
              <a:rPr lang="pl-PL"/>
              <a:t>Kliknij, aby edytować style wzorca tekstu</a:t>
            </a:r>
          </a:p>
          <a:p>
            <a:pPr lvl="1"/>
            <a:r>
              <a:rPr lang="pl-PL"/>
              <a:t>Drugi poziom</a:t>
            </a:r>
          </a:p>
          <a:p>
            <a:pPr lvl="2"/>
            <a:r>
              <a:rPr lang="pl-PL"/>
              <a:t>Trzeci poziom</a:t>
            </a:r>
          </a:p>
        </p:txBody>
      </p:sp>
    </p:spTree>
    <p:extLst>
      <p:ext uri="{BB962C8B-B14F-4D97-AF65-F5344CB8AC3E}">
        <p14:creationId xmlns:p14="http://schemas.microsoft.com/office/powerpoint/2010/main" val="1996708588"/>
      </p:ext>
    </p:extLst>
  </p:cSld>
  <p:clrMapOvr>
    <a:masterClrMapping/>
  </p:clrMapOvr>
  <p:hf sldNum="0" hdr="0" ftr="0" dt="0"/>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ekst i zdjęcie">
    <p:spTree>
      <p:nvGrpSpPr>
        <p:cNvPr id="1" name=""/>
        <p:cNvGrpSpPr/>
        <p:nvPr/>
      </p:nvGrpSpPr>
      <p:grpSpPr>
        <a:xfrm>
          <a:off x="0" y="0"/>
          <a:ext cx="0" cy="0"/>
          <a:chOff x="0" y="0"/>
          <a:chExt cx="0" cy="0"/>
        </a:xfrm>
      </p:grpSpPr>
      <p:sp>
        <p:nvSpPr>
          <p:cNvPr id="2" name="Tytuł 12">
            <a:extLst>
              <a:ext uri="{FF2B5EF4-FFF2-40B4-BE49-F238E27FC236}">
                <a16:creationId xmlns:a16="http://schemas.microsoft.com/office/drawing/2014/main" id="{120E2437-8389-B889-F336-805EAC9EF983}"/>
              </a:ext>
            </a:extLst>
          </p:cNvPr>
          <p:cNvSpPr>
            <a:spLocks noGrp="1"/>
          </p:cNvSpPr>
          <p:nvPr>
            <p:ph type="title"/>
          </p:nvPr>
        </p:nvSpPr>
        <p:spPr>
          <a:xfrm>
            <a:off x="402890" y="1156190"/>
            <a:ext cx="4036759" cy="389868"/>
          </a:xfrm>
        </p:spPr>
        <p:txBody>
          <a:bodyPr anchor="t"/>
          <a:lstStyle/>
          <a:p>
            <a:r>
              <a:rPr lang="pl-PL"/>
              <a:t>Kliknij, aby edytować styl</a:t>
            </a:r>
          </a:p>
        </p:txBody>
      </p:sp>
      <p:sp>
        <p:nvSpPr>
          <p:cNvPr id="3" name="Symbol zastępczy tekstu 14">
            <a:extLst>
              <a:ext uri="{FF2B5EF4-FFF2-40B4-BE49-F238E27FC236}">
                <a16:creationId xmlns:a16="http://schemas.microsoft.com/office/drawing/2014/main" id="{2096A75A-37D5-E4A2-74F4-9D133D5C6AF1}"/>
              </a:ext>
            </a:extLst>
          </p:cNvPr>
          <p:cNvSpPr>
            <a:spLocks noGrp="1"/>
          </p:cNvSpPr>
          <p:nvPr>
            <p:ph type="body" sz="quarter" idx="11"/>
          </p:nvPr>
        </p:nvSpPr>
        <p:spPr>
          <a:xfrm>
            <a:off x="402891" y="1564102"/>
            <a:ext cx="4036760" cy="3104736"/>
          </a:xfrm>
        </p:spPr>
        <p:txBody>
          <a:bodyPr/>
          <a:lstStyle>
            <a:lvl2pPr>
              <a:spcBef>
                <a:spcPts val="0"/>
              </a:spcBef>
              <a:defRPr/>
            </a:lvl2pPr>
            <a:lvl3pPr>
              <a:spcBef>
                <a:spcPts val="0"/>
              </a:spcBef>
              <a:defRPr/>
            </a:lvl3pPr>
          </a:lstStyle>
          <a:p>
            <a:pPr lvl="0"/>
            <a:r>
              <a:rPr lang="pl-PL"/>
              <a:t>Kliknij, aby edytować style wzorca tekstu</a:t>
            </a:r>
          </a:p>
          <a:p>
            <a:pPr lvl="1"/>
            <a:r>
              <a:rPr lang="pl-PL"/>
              <a:t>Drugi poziom</a:t>
            </a:r>
          </a:p>
          <a:p>
            <a:pPr lvl="2"/>
            <a:r>
              <a:rPr lang="pl-PL"/>
              <a:t>Trzeci poziom</a:t>
            </a:r>
          </a:p>
        </p:txBody>
      </p:sp>
      <p:sp>
        <p:nvSpPr>
          <p:cNvPr id="5" name="Symbol zastępczy obrazu 4">
            <a:extLst>
              <a:ext uri="{FF2B5EF4-FFF2-40B4-BE49-F238E27FC236}">
                <a16:creationId xmlns:a16="http://schemas.microsoft.com/office/drawing/2014/main" id="{048B4FB8-5B4E-E829-D214-E1B42013BE9E}"/>
              </a:ext>
            </a:extLst>
          </p:cNvPr>
          <p:cNvSpPr>
            <a:spLocks noGrp="1"/>
          </p:cNvSpPr>
          <p:nvPr>
            <p:ph type="pic" sz="quarter" idx="12"/>
          </p:nvPr>
        </p:nvSpPr>
        <p:spPr>
          <a:xfrm>
            <a:off x="4572000" y="0"/>
            <a:ext cx="4572000" cy="5143500"/>
          </a:xfrm>
        </p:spPr>
        <p:txBody>
          <a:bodyPr/>
          <a:lstStyle/>
          <a:p>
            <a:endParaRPr lang="pl-PL"/>
          </a:p>
        </p:txBody>
      </p:sp>
    </p:spTree>
    <p:extLst>
      <p:ext uri="{BB962C8B-B14F-4D97-AF65-F5344CB8AC3E}">
        <p14:creationId xmlns:p14="http://schemas.microsoft.com/office/powerpoint/2010/main" val="4113450941"/>
      </p:ext>
    </p:extLst>
  </p:cSld>
  <p:clrMapOvr>
    <a:masterClrMapping/>
  </p:clrMapOvr>
  <p:hf sldNum="0" hdr="0" ftr="0" dt="0"/>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0292036"/>
      </p:ext>
    </p:extLst>
  </p:cSld>
  <p:clrMapOvr>
    <a:masterClrMapping/>
  </p:clrMapOvr>
  <p:hf sldNum="0" hdr="0" ftr="0" dt="0"/>
  <p:extLst>
    <p:ext uri="{DCECCB84-F9BA-43D5-87BE-67443E8EF086}">
      <p15:sldGuideLst xmlns:p15="http://schemas.microsoft.com/office/powerpoint/2012/main">
        <p15:guide id="1" pos="1020">
          <p15:clr>
            <a:srgbClr val="FBAE40"/>
          </p15:clr>
        </p15:guide>
        <p15:guide id="2" pos="96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Pusty_ciemny">
    <p:spTree>
      <p:nvGrpSpPr>
        <p:cNvPr id="1" name=""/>
        <p:cNvGrpSpPr/>
        <p:nvPr/>
      </p:nvGrpSpPr>
      <p:grpSpPr>
        <a:xfrm>
          <a:off x="0" y="0"/>
          <a:ext cx="0" cy="0"/>
          <a:chOff x="0" y="0"/>
          <a:chExt cx="0" cy="0"/>
        </a:xfrm>
      </p:grpSpPr>
      <p:sp>
        <p:nvSpPr>
          <p:cNvPr id="61" name="Prostokąt 60">
            <a:extLst>
              <a:ext uri="{FF2B5EF4-FFF2-40B4-BE49-F238E27FC236}">
                <a16:creationId xmlns:a16="http://schemas.microsoft.com/office/drawing/2014/main" id="{B6677F88-9017-3B0E-A643-8C63D9B7D1DA}"/>
              </a:ext>
            </a:extLst>
          </p:cNvPr>
          <p:cNvSpPr/>
          <p:nvPr userDrawn="1"/>
        </p:nvSpPr>
        <p:spPr>
          <a:xfrm>
            <a:off x="0" y="0"/>
            <a:ext cx="9144000" cy="5143500"/>
          </a:xfrm>
          <a:prstGeom prst="rect">
            <a:avLst/>
          </a:prstGeom>
          <a:solidFill>
            <a:srgbClr val="262F3E"/>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latin typeface="Arial" panose="020B0604020202020204" pitchFamily="34" charset="0"/>
            </a:endParaRPr>
          </a:p>
        </p:txBody>
      </p:sp>
      <p:pic>
        <p:nvPicPr>
          <p:cNvPr id="62" name="Obraz 61">
            <a:extLst>
              <a:ext uri="{FF2B5EF4-FFF2-40B4-BE49-F238E27FC236}">
                <a16:creationId xmlns:a16="http://schemas.microsoft.com/office/drawing/2014/main" id="{8D0DD127-75AC-D117-8382-78E6AB9016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038" y="289451"/>
            <a:ext cx="3312000" cy="770381"/>
          </a:xfrm>
          <a:prstGeom prst="rect">
            <a:avLst/>
          </a:prstGeom>
        </p:spPr>
      </p:pic>
    </p:spTree>
    <p:extLst>
      <p:ext uri="{BB962C8B-B14F-4D97-AF65-F5344CB8AC3E}">
        <p14:creationId xmlns:p14="http://schemas.microsoft.com/office/powerpoint/2010/main" val="114760608"/>
      </p:ext>
    </p:extLst>
  </p:cSld>
  <p:clrMapOvr>
    <a:masterClrMapping/>
  </p:clrMapOvr>
  <p:hf sldNum="0" hdr="0" ftr="0" dt="0"/>
  <p:extLst>
    <p:ext uri="{DCECCB84-F9BA-43D5-87BE-67443E8EF086}">
      <p15:sldGuideLst xmlns:p15="http://schemas.microsoft.com/office/powerpoint/2012/main">
        <p15:guide id="1" pos="1020">
          <p15:clr>
            <a:srgbClr val="FBAE40"/>
          </p15:clr>
        </p15:guide>
        <p15:guide id="2" pos="96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slideLayout" Target="../slideLayouts/slideLayout45.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image" Target="../media/image1.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theme" Target="../theme/theme2.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8" Type="http://schemas.openxmlformats.org/officeDocument/2006/relationships/slideLayout" Target="../slideLayouts/slideLayout24.xml"/><Relationship Id="rId3"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D67D268B-A37A-6899-E1DD-E1DC052CFB7D}"/>
              </a:ext>
            </a:extLst>
          </p:cNvPr>
          <p:cNvSpPr>
            <a:spLocks noGrp="1"/>
          </p:cNvSpPr>
          <p:nvPr>
            <p:ph type="title"/>
          </p:nvPr>
        </p:nvSpPr>
        <p:spPr>
          <a:xfrm>
            <a:off x="628650" y="273844"/>
            <a:ext cx="7886700" cy="994172"/>
          </a:xfrm>
          <a:prstGeom prst="rect">
            <a:avLst/>
          </a:prstGeom>
        </p:spPr>
        <p:txBody>
          <a:bodyPr vert="horz" lIns="91440" tIns="45720" rIns="91440" bIns="45720" rtlCol="0" anchor="t">
            <a:normAutofit/>
          </a:bodyPr>
          <a:lstStyle/>
          <a:p>
            <a:pPr marL="0" marR="0" lvl="0" indent="0" algn="l" defTabSz="914400" rtl="0" eaLnBrk="1" latinLnBrk="0" hangingPunct="1">
              <a:spcBef>
                <a:spcPts val="0"/>
              </a:spcBef>
              <a:spcAft>
                <a:spcPts val="0"/>
              </a:spcAft>
              <a:buClr>
                <a:srgbClr val="000000"/>
              </a:buClr>
              <a:buSzPts val="2400"/>
              <a:buFont typeface="Arial"/>
              <a:buNone/>
            </a:pPr>
            <a:r>
              <a:rPr lang="pl-PL"/>
              <a:t>Kliknij, aby edytować styl</a:t>
            </a:r>
          </a:p>
        </p:txBody>
      </p:sp>
      <p:sp>
        <p:nvSpPr>
          <p:cNvPr id="3" name="Symbol zastępczy tekstu 2">
            <a:extLst>
              <a:ext uri="{FF2B5EF4-FFF2-40B4-BE49-F238E27FC236}">
                <a16:creationId xmlns:a16="http://schemas.microsoft.com/office/drawing/2014/main" id="{813E7228-244B-CD1A-12B8-08B0D5F7894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p:txBody>
      </p:sp>
      <p:sp>
        <p:nvSpPr>
          <p:cNvPr id="4" name="Symbol zastępczy daty 3">
            <a:extLst>
              <a:ext uri="{FF2B5EF4-FFF2-40B4-BE49-F238E27FC236}">
                <a16:creationId xmlns:a16="http://schemas.microsoft.com/office/drawing/2014/main" id="{EC920E25-DE87-89E8-8B0F-BC7A04EC69E3}"/>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defRPr>
            </a:lvl1pPr>
          </a:lstStyle>
          <a:p>
            <a:fld id="{1AE9F4D1-A70B-4606-9233-DC98248075A9}" type="datetimeFigureOut">
              <a:rPr lang="pl-PL" smtClean="0"/>
              <a:pPr/>
              <a:t>24.04.2025</a:t>
            </a:fld>
            <a:endParaRPr lang="pl-PL"/>
          </a:p>
        </p:txBody>
      </p:sp>
      <p:sp>
        <p:nvSpPr>
          <p:cNvPr id="5" name="Symbol zastępczy stopki 4">
            <a:extLst>
              <a:ext uri="{FF2B5EF4-FFF2-40B4-BE49-F238E27FC236}">
                <a16:creationId xmlns:a16="http://schemas.microsoft.com/office/drawing/2014/main" id="{A12BD41E-8B65-D2E7-5398-FE1A9CAF73C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defRPr>
            </a:lvl1pPr>
          </a:lstStyle>
          <a:p>
            <a:endParaRPr lang="pl-PL"/>
          </a:p>
        </p:txBody>
      </p:sp>
      <p:sp>
        <p:nvSpPr>
          <p:cNvPr id="6" name="Symbol zastępczy numeru slajdu 5">
            <a:extLst>
              <a:ext uri="{FF2B5EF4-FFF2-40B4-BE49-F238E27FC236}">
                <a16:creationId xmlns:a16="http://schemas.microsoft.com/office/drawing/2014/main" id="{C491B759-678C-67AF-502E-06147D80313B}"/>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defRPr>
            </a:lvl1pPr>
          </a:lstStyle>
          <a:p>
            <a:fld id="{00000000-1234-1234-1234-123412341234}" type="slidenum">
              <a:rPr lang="pl" smtClean="0"/>
              <a:pPr/>
              <a:t>‹#›</a:t>
            </a:fld>
            <a:endParaRPr lang="pl"/>
          </a:p>
        </p:txBody>
      </p:sp>
      <p:pic>
        <p:nvPicPr>
          <p:cNvPr id="9" name="Obraz 8">
            <a:extLst>
              <a:ext uri="{FF2B5EF4-FFF2-40B4-BE49-F238E27FC236}">
                <a16:creationId xmlns:a16="http://schemas.microsoft.com/office/drawing/2014/main" id="{1CD49859-CD71-9378-2C69-611E3A2CA86A}"/>
              </a:ext>
            </a:extLst>
          </p:cNvPr>
          <p:cNvPicPr>
            <a:picLocks noChangeAspect="1"/>
          </p:cNvPicPr>
          <p:nvPr userDrawn="1"/>
        </p:nvPicPr>
        <p:blipFill>
          <a:blip r:embed="rId18"/>
          <a:stretch>
            <a:fillRect/>
          </a:stretch>
        </p:blipFill>
        <p:spPr>
          <a:xfrm>
            <a:off x="337874" y="293419"/>
            <a:ext cx="3312000" cy="770381"/>
          </a:xfrm>
          <a:prstGeom prst="rect">
            <a:avLst/>
          </a:prstGeom>
        </p:spPr>
      </p:pic>
    </p:spTree>
    <p:extLst>
      <p:ext uri="{BB962C8B-B14F-4D97-AF65-F5344CB8AC3E}">
        <p14:creationId xmlns:p14="http://schemas.microsoft.com/office/powerpoint/2010/main" val="11944401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90" r:id="rId4"/>
    <p:sldLayoutId id="2147483691" r:id="rId5"/>
    <p:sldLayoutId id="2147483692" r:id="rId6"/>
    <p:sldLayoutId id="2147483693" r:id="rId7"/>
    <p:sldLayoutId id="2147483694" r:id="rId8"/>
    <p:sldLayoutId id="2147483672" r:id="rId9"/>
    <p:sldLayoutId id="2147483695" r:id="rId10"/>
    <p:sldLayoutId id="2147483661" r:id="rId11"/>
    <p:sldLayoutId id="2147483676" r:id="rId12"/>
    <p:sldLayoutId id="2147483681" r:id="rId13"/>
    <p:sldLayoutId id="2147483678" r:id="rId14"/>
    <p:sldLayoutId id="2147483666" r:id="rId15"/>
    <p:sldLayoutId id="2147483680" r:id="rId16"/>
  </p:sldLayoutIdLst>
  <p:hf sldNum="0" hdr="0" ftr="0" dt="0"/>
  <p:txStyles>
    <p:titleStyle>
      <a:lvl1pPr algn="l" defTabSz="685800" rtl="0" eaLnBrk="1" latinLnBrk="0" hangingPunct="1">
        <a:lnSpc>
          <a:spcPct val="100000"/>
        </a:lnSpc>
        <a:spcBef>
          <a:spcPct val="0"/>
        </a:spcBef>
        <a:buNone/>
        <a:defRPr lang="pl-PL" sz="1800" i="0" u="none" strike="noStrike" kern="1200" cap="none" dirty="0">
          <a:solidFill>
            <a:schemeClr val="dk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120000"/>
        </a:lnSpc>
        <a:spcBef>
          <a:spcPts val="600"/>
        </a:spcBef>
        <a:spcAft>
          <a:spcPts val="600"/>
        </a:spcAft>
        <a:buFontTx/>
        <a:buNone/>
        <a:defRPr sz="1200" kern="1200">
          <a:solidFill>
            <a:schemeClr val="tx1"/>
          </a:solidFill>
          <a:latin typeface="Arial" panose="020B0604020202020204" pitchFamily="34" charset="0"/>
          <a:ea typeface="+mn-ea"/>
          <a:cs typeface="Arial" panose="020B0604020202020204" pitchFamily="34" charset="0"/>
        </a:defRPr>
      </a:lvl1pPr>
      <a:lvl2pPr marL="0" indent="-216000" algn="l" defTabSz="685800" rtl="0" eaLnBrk="1" latinLnBrk="0" hangingPunct="1">
        <a:lnSpc>
          <a:spcPct val="100000"/>
        </a:lnSpc>
        <a:spcBef>
          <a:spcPts val="0"/>
        </a:spcBef>
        <a:spcAft>
          <a:spcPts val="30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756000" indent="-216000" algn="l" defTabSz="685800" rtl="0" eaLnBrk="1" latinLnBrk="0" hangingPunct="1">
        <a:lnSpc>
          <a:spcPct val="100000"/>
        </a:lnSpc>
        <a:spcBef>
          <a:spcPts val="0"/>
        </a:spcBef>
        <a:spcAft>
          <a:spcPts val="300"/>
        </a:spcAft>
        <a:buFont typeface="+mj-lt"/>
        <a:buAutoNum type="alphaLcParenR"/>
        <a:defRPr sz="1200" kern="1200">
          <a:solidFill>
            <a:schemeClr val="tx1"/>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657350" indent="-2857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l-P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orient="horz" pos="305" userDrawn="1">
          <p15:clr>
            <a:srgbClr val="F26B43"/>
          </p15:clr>
        </p15:guide>
        <p15:guide id="4" pos="317" userDrawn="1">
          <p15:clr>
            <a:srgbClr val="F26B43"/>
          </p15:clr>
        </p15:guide>
        <p15:guide id="5" orient="horz" pos="2891" userDrawn="1">
          <p15:clr>
            <a:srgbClr val="F26B43"/>
          </p15:clr>
        </p15:guide>
        <p15:guide id="6" orient="horz" pos="2941" userDrawn="1">
          <p15:clr>
            <a:srgbClr val="F26B43"/>
          </p15:clr>
        </p15:guide>
        <p15:guide id="7" pos="5449" userDrawn="1">
          <p15:clr>
            <a:srgbClr val="F26B43"/>
          </p15:clr>
        </p15:guide>
        <p15:guide id="8" pos="2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D67D268B-A37A-6899-E1DD-E1DC052CFB7D}"/>
              </a:ext>
            </a:extLst>
          </p:cNvPr>
          <p:cNvSpPr>
            <a:spLocks noGrp="1"/>
          </p:cNvSpPr>
          <p:nvPr>
            <p:ph type="title"/>
          </p:nvPr>
        </p:nvSpPr>
        <p:spPr>
          <a:xfrm>
            <a:off x="628650" y="273844"/>
            <a:ext cx="7886700" cy="994172"/>
          </a:xfrm>
          <a:prstGeom prst="rect">
            <a:avLst/>
          </a:prstGeom>
        </p:spPr>
        <p:txBody>
          <a:bodyPr vert="horz" lIns="91440" tIns="45720" rIns="91440" bIns="45720" rtlCol="0" anchor="t">
            <a:normAutofit/>
          </a:bodyPr>
          <a:lstStyle/>
          <a:p>
            <a:pPr marL="0" marR="0" lvl="0" indent="0" algn="l" defTabSz="914400" rtl="0" eaLnBrk="1" latinLnBrk="0" hangingPunct="1">
              <a:spcBef>
                <a:spcPts val="0"/>
              </a:spcBef>
              <a:spcAft>
                <a:spcPts val="0"/>
              </a:spcAft>
              <a:buClr>
                <a:srgbClr val="000000"/>
              </a:buClr>
              <a:buSzPts val="2400"/>
              <a:buFont typeface="Arial"/>
              <a:buNone/>
            </a:pPr>
            <a:r>
              <a:rPr lang="pl-PL" dirty="0"/>
              <a:t>Kliknij, aby edytować styl</a:t>
            </a:r>
          </a:p>
        </p:txBody>
      </p:sp>
      <p:sp>
        <p:nvSpPr>
          <p:cNvPr id="3" name="Symbol zastępczy tekstu 2">
            <a:extLst>
              <a:ext uri="{FF2B5EF4-FFF2-40B4-BE49-F238E27FC236}">
                <a16:creationId xmlns:a16="http://schemas.microsoft.com/office/drawing/2014/main" id="{813E7228-244B-CD1A-12B8-08B0D5F7894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p:txBody>
      </p:sp>
      <p:sp>
        <p:nvSpPr>
          <p:cNvPr id="4" name="Symbol zastępczy daty 3">
            <a:extLst>
              <a:ext uri="{FF2B5EF4-FFF2-40B4-BE49-F238E27FC236}">
                <a16:creationId xmlns:a16="http://schemas.microsoft.com/office/drawing/2014/main" id="{EC920E25-DE87-89E8-8B0F-BC7A04EC69E3}"/>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defRPr>
            </a:lvl1pPr>
          </a:lstStyle>
          <a:p>
            <a:fld id="{1AE9F4D1-A70B-4606-9233-DC98248075A9}" type="datetimeFigureOut">
              <a:rPr lang="pl-PL" smtClean="0"/>
              <a:pPr/>
              <a:t>24.04.2025</a:t>
            </a:fld>
            <a:endParaRPr lang="pl-PL" dirty="0"/>
          </a:p>
        </p:txBody>
      </p:sp>
      <p:sp>
        <p:nvSpPr>
          <p:cNvPr id="5" name="Symbol zastępczy stopki 4">
            <a:extLst>
              <a:ext uri="{FF2B5EF4-FFF2-40B4-BE49-F238E27FC236}">
                <a16:creationId xmlns:a16="http://schemas.microsoft.com/office/drawing/2014/main" id="{A12BD41E-8B65-D2E7-5398-FE1A9CAF73C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defRPr>
            </a:lvl1pPr>
          </a:lstStyle>
          <a:p>
            <a:endParaRPr lang="pl-PL" dirty="0"/>
          </a:p>
        </p:txBody>
      </p:sp>
      <p:sp>
        <p:nvSpPr>
          <p:cNvPr id="6" name="Symbol zastępczy numeru slajdu 5">
            <a:extLst>
              <a:ext uri="{FF2B5EF4-FFF2-40B4-BE49-F238E27FC236}">
                <a16:creationId xmlns:a16="http://schemas.microsoft.com/office/drawing/2014/main" id="{C491B759-678C-67AF-502E-06147D80313B}"/>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defRPr>
            </a:lvl1pPr>
          </a:lstStyle>
          <a:p>
            <a:fld id="{00000000-1234-1234-1234-123412341234}" type="slidenum">
              <a:rPr lang="pl" smtClean="0"/>
              <a:pPr/>
              <a:t>‹#›</a:t>
            </a:fld>
            <a:endParaRPr lang="pl" dirty="0"/>
          </a:p>
        </p:txBody>
      </p:sp>
      <p:pic>
        <p:nvPicPr>
          <p:cNvPr id="9" name="Obraz 8">
            <a:extLst>
              <a:ext uri="{FF2B5EF4-FFF2-40B4-BE49-F238E27FC236}">
                <a16:creationId xmlns:a16="http://schemas.microsoft.com/office/drawing/2014/main" id="{1CD49859-CD71-9378-2C69-611E3A2CA86A}"/>
              </a:ext>
            </a:extLst>
          </p:cNvPr>
          <p:cNvPicPr>
            <a:picLocks noChangeAspect="1"/>
          </p:cNvPicPr>
          <p:nvPr/>
        </p:nvPicPr>
        <p:blipFill>
          <a:blip r:embed="rId37" cstate="screen">
            <a:extLst>
              <a:ext uri="{28A0092B-C50C-407E-A947-70E740481C1C}">
                <a14:useLocalDpi xmlns:a14="http://schemas.microsoft.com/office/drawing/2010/main"/>
              </a:ext>
            </a:extLst>
          </a:blip>
          <a:stretch>
            <a:fillRect/>
          </a:stretch>
        </p:blipFill>
        <p:spPr>
          <a:xfrm>
            <a:off x="337874" y="293419"/>
            <a:ext cx="3312000" cy="770381"/>
          </a:xfrm>
          <a:prstGeom prst="rect">
            <a:avLst/>
          </a:prstGeom>
        </p:spPr>
      </p:pic>
    </p:spTree>
    <p:extLst>
      <p:ext uri="{BB962C8B-B14F-4D97-AF65-F5344CB8AC3E}">
        <p14:creationId xmlns:p14="http://schemas.microsoft.com/office/powerpoint/2010/main" val="9786576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Lst>
  <p:hf sldNum="0" hdr="0" ftr="0" dt="0"/>
  <p:txStyles>
    <p:titleStyle>
      <a:lvl1pPr algn="l" defTabSz="685800" rtl="0" eaLnBrk="1" latinLnBrk="0" hangingPunct="1">
        <a:lnSpc>
          <a:spcPct val="100000"/>
        </a:lnSpc>
        <a:spcBef>
          <a:spcPct val="0"/>
        </a:spcBef>
        <a:buNone/>
        <a:defRPr lang="pl-PL" sz="1800" i="0" u="none" strike="noStrike" kern="1200" cap="none" dirty="0">
          <a:solidFill>
            <a:schemeClr val="dk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120000"/>
        </a:lnSpc>
        <a:spcBef>
          <a:spcPts val="600"/>
        </a:spcBef>
        <a:spcAft>
          <a:spcPts val="600"/>
        </a:spcAft>
        <a:buFontTx/>
        <a:buNone/>
        <a:defRPr sz="1200" kern="1200">
          <a:solidFill>
            <a:schemeClr val="tx1"/>
          </a:solidFill>
          <a:latin typeface="Arial" panose="020B0604020202020204" pitchFamily="34" charset="0"/>
          <a:ea typeface="+mn-ea"/>
          <a:cs typeface="Arial" panose="020B0604020202020204" pitchFamily="34" charset="0"/>
        </a:defRPr>
      </a:lvl1pPr>
      <a:lvl2pPr marL="0" indent="-216000" algn="l" defTabSz="685800" rtl="0" eaLnBrk="1" latinLnBrk="0" hangingPunct="1">
        <a:lnSpc>
          <a:spcPct val="100000"/>
        </a:lnSpc>
        <a:spcBef>
          <a:spcPts val="0"/>
        </a:spcBef>
        <a:spcAft>
          <a:spcPts val="30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756000" indent="-216000" algn="l" defTabSz="685800" rtl="0" eaLnBrk="1" latinLnBrk="0" hangingPunct="1">
        <a:lnSpc>
          <a:spcPct val="100000"/>
        </a:lnSpc>
        <a:spcBef>
          <a:spcPts val="0"/>
        </a:spcBef>
        <a:spcAft>
          <a:spcPts val="300"/>
        </a:spcAft>
        <a:buFont typeface="+mj-lt"/>
        <a:buAutoNum type="alphaLcParenR"/>
        <a:defRPr sz="1200" kern="1200">
          <a:solidFill>
            <a:schemeClr val="tx1"/>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657350" indent="-2857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l-P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orient="horz" pos="305">
          <p15:clr>
            <a:srgbClr val="F26B43"/>
          </p15:clr>
        </p15:guide>
        <p15:guide id="4" pos="317">
          <p15:clr>
            <a:srgbClr val="F26B43"/>
          </p15:clr>
        </p15:guide>
        <p15:guide id="5" orient="horz" pos="2891">
          <p15:clr>
            <a:srgbClr val="F26B43"/>
          </p15:clr>
        </p15:guide>
        <p15:guide id="6" orient="horz" pos="2941">
          <p15:clr>
            <a:srgbClr val="F26B43"/>
          </p15:clr>
        </p15:guide>
        <p15:guide id="7" pos="5449">
          <p15:clr>
            <a:srgbClr val="F26B43"/>
          </p15:clr>
        </p15:guide>
        <p15:guide id="8" pos="25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2.xml"/><Relationship Id="rId5" Type="http://schemas.microsoft.com/office/2007/relationships/hdphoto" Target="../media/hdphoto1.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0.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0.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31.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1.xml"/><Relationship Id="rId5" Type="http://schemas.microsoft.com/office/2007/relationships/hdphoto" Target="../media/hdphoto2.wdp"/><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31.xml"/><Relationship Id="rId6" Type="http://schemas.openxmlformats.org/officeDocument/2006/relationships/image" Target="../media/image32.jpeg"/><Relationship Id="rId5" Type="http://schemas.openxmlformats.org/officeDocument/2006/relationships/image" Target="../media/image31.sv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jpeg"/><Relationship Id="rId12"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31.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4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xml"/><Relationship Id="rId1" Type="http://schemas.openxmlformats.org/officeDocument/2006/relationships/slideLayout" Target="../slideLayouts/slideLayout34.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34.xml"/><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FE3E9EC1-08A3-4DB4-2AD4-F6A375EAFC05}"/>
              </a:ext>
            </a:extLst>
          </p:cNvPr>
          <p:cNvSpPr txBox="1"/>
          <p:nvPr/>
        </p:nvSpPr>
        <p:spPr>
          <a:xfrm>
            <a:off x="479902" y="1687507"/>
            <a:ext cx="2754280" cy="584775"/>
          </a:xfrm>
          <a:prstGeom prst="rect">
            <a:avLst/>
          </a:prstGeom>
          <a:noFill/>
        </p:spPr>
        <p:txBody>
          <a:bodyPr wrap="none" rtlCol="0">
            <a:spAutoFit/>
          </a:bodyPr>
          <a:lstStyle/>
          <a:p>
            <a:r>
              <a:rPr lang="ja-JP" altLang="en-US" sz="3200" b="1" dirty="0">
                <a:solidFill>
                  <a:schemeClr val="bg1"/>
                </a:solidFill>
                <a:latin typeface="Meiryo UI" panose="020B0604030504040204" pitchFamily="34" charset="-128"/>
                <a:ea typeface="Meiryo UI" panose="020B0604030504040204" pitchFamily="34" charset="-128"/>
              </a:rPr>
              <a:t>ウッチ経済特区</a:t>
            </a:r>
            <a:endParaRPr lang="pl-PL" sz="3200" b="1" dirty="0">
              <a:solidFill>
                <a:schemeClr val="bg1"/>
              </a:solidFill>
              <a:latin typeface="Meiryo UI" panose="020B0604030504040204" pitchFamily="34" charset="-128"/>
              <a:ea typeface="Meiryo UI" panose="020B0604030504040204" pitchFamily="34" charset="-128"/>
            </a:endParaRPr>
          </a:p>
        </p:txBody>
      </p:sp>
      <p:sp>
        <p:nvSpPr>
          <p:cNvPr id="5" name="pole tekstowe 4">
            <a:extLst>
              <a:ext uri="{FF2B5EF4-FFF2-40B4-BE49-F238E27FC236}">
                <a16:creationId xmlns:a16="http://schemas.microsoft.com/office/drawing/2014/main" id="{3682CD49-B289-6C38-56EA-40B9FCD921D9}"/>
              </a:ext>
            </a:extLst>
          </p:cNvPr>
          <p:cNvSpPr txBox="1"/>
          <p:nvPr/>
        </p:nvSpPr>
        <p:spPr>
          <a:xfrm>
            <a:off x="479902" y="2209148"/>
            <a:ext cx="4140877" cy="1477328"/>
          </a:xfrm>
          <a:prstGeom prst="rect">
            <a:avLst/>
          </a:prstGeom>
          <a:noFill/>
        </p:spPr>
        <p:txBody>
          <a:bodyPr wrap="none" rtlCol="0">
            <a:spAutoFit/>
          </a:bodyPr>
          <a:lstStyle/>
          <a:p>
            <a:endParaRPr lang="en-US" altLang="ja-JP" dirty="0">
              <a:solidFill>
                <a:schemeClr val="bg1"/>
              </a:solidFill>
              <a:latin typeface="Meiryo UI" panose="020B0604030504040204" pitchFamily="34" charset="-128"/>
              <a:ea typeface="Meiryo UI" panose="020B0604030504040204" pitchFamily="34" charset="-128"/>
            </a:endParaRPr>
          </a:p>
          <a:p>
            <a:r>
              <a:rPr lang="ja-JP" altLang="en-US" dirty="0">
                <a:solidFill>
                  <a:schemeClr val="bg1"/>
                </a:solidFill>
                <a:latin typeface="Meiryo UI" panose="020B0604030504040204" pitchFamily="34" charset="-128"/>
                <a:ea typeface="Meiryo UI" panose="020B0604030504040204" pitchFamily="34" charset="-128"/>
              </a:rPr>
              <a:t>日本の投資家のための</a:t>
            </a:r>
            <a:endParaRPr lang="en-US" altLang="ja-JP" dirty="0">
              <a:solidFill>
                <a:schemeClr val="bg1"/>
              </a:solidFill>
              <a:latin typeface="Meiryo UI" panose="020B0604030504040204" pitchFamily="34" charset="-128"/>
              <a:ea typeface="Meiryo UI" panose="020B0604030504040204" pitchFamily="34" charset="-128"/>
            </a:endParaRPr>
          </a:p>
          <a:p>
            <a:r>
              <a:rPr lang="ja-JP" altLang="en-US" dirty="0">
                <a:solidFill>
                  <a:schemeClr val="bg1"/>
                </a:solidFill>
                <a:latin typeface="Meiryo UI" panose="020B0604030504040204" pitchFamily="34" charset="-128"/>
                <a:ea typeface="Meiryo UI" panose="020B0604030504040204" pitchFamily="34" charset="-128"/>
              </a:rPr>
              <a:t>グローバルな展開とローカルでのチャンス</a:t>
            </a:r>
            <a:endParaRPr lang="en-US" altLang="ja-JP" dirty="0">
              <a:solidFill>
                <a:schemeClr val="bg1"/>
              </a:solidFill>
              <a:latin typeface="Meiryo UI" panose="020B0604030504040204" pitchFamily="34" charset="-128"/>
              <a:ea typeface="Meiryo UI" panose="020B0604030504040204" pitchFamily="34" charset="-128"/>
            </a:endParaRPr>
          </a:p>
          <a:p>
            <a:endParaRPr lang="en-US" altLang="ja-JP" dirty="0">
              <a:solidFill>
                <a:schemeClr val="bg1"/>
              </a:solidFill>
              <a:latin typeface="Meiryo UI" panose="020B0604030504040204" pitchFamily="34" charset="-128"/>
              <a:ea typeface="Meiryo UI" panose="020B0604030504040204" pitchFamily="34" charset="-128"/>
            </a:endParaRPr>
          </a:p>
          <a:p>
            <a:r>
              <a:rPr lang="ja-JP" altLang="en-US" dirty="0">
                <a:solidFill>
                  <a:schemeClr val="bg1"/>
                </a:solidFill>
                <a:latin typeface="Meiryo UI" panose="020B0604030504040204" pitchFamily="34" charset="-128"/>
                <a:ea typeface="Meiryo UI" panose="020B0604030504040204" pitchFamily="34" charset="-128"/>
              </a:rPr>
              <a:t>ポーランド中心部における投資支援システム</a:t>
            </a:r>
            <a:endParaRPr lang="pl-PL" dirty="0">
              <a:solidFill>
                <a:schemeClr val="bg1"/>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079863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024_LSEZ_promo30s_1080pSMALL">
            <a:hlinkClick r:id="" action="ppaction://media"/>
            <a:extLst>
              <a:ext uri="{FF2B5EF4-FFF2-40B4-BE49-F238E27FC236}">
                <a16:creationId xmlns:a16="http://schemas.microsoft.com/office/drawing/2014/main" id="{288AA22A-9C1A-54FB-D181-12E549626A9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358754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E94C33"/>
        </a:solidFill>
        <a:effectLst/>
      </p:bgPr>
    </p:bg>
    <p:spTree>
      <p:nvGrpSpPr>
        <p:cNvPr id="1" name=""/>
        <p:cNvGrpSpPr/>
        <p:nvPr/>
      </p:nvGrpSpPr>
      <p:grpSpPr>
        <a:xfrm>
          <a:off x="0" y="0"/>
          <a:ext cx="0" cy="0"/>
          <a:chOff x="0" y="0"/>
          <a:chExt cx="0" cy="0"/>
        </a:xfrm>
      </p:grpSpPr>
      <p:pic>
        <p:nvPicPr>
          <p:cNvPr id="7" name="Obraz 6" descr="Obraz zawierający niebo, na wolnym powietrzu, chmura, krajobraz&#10;&#10;Zawartość wygenerowana przez sztuczną inteligencję może być niepoprawna.">
            <a:extLst>
              <a:ext uri="{FF2B5EF4-FFF2-40B4-BE49-F238E27FC236}">
                <a16:creationId xmlns:a16="http://schemas.microsoft.com/office/drawing/2014/main" id="{950466D1-1C55-9F85-F7DA-48116E8F0A45}"/>
              </a:ext>
            </a:extLst>
          </p:cNvPr>
          <p:cNvPicPr>
            <a:picLocks noChangeAspect="1"/>
          </p:cNvPicPr>
          <p:nvPr/>
        </p:nvPicPr>
        <p:blipFill>
          <a:blip r:embed="rId3" cstate="screen">
            <a:extLst>
              <a:ext uri="{28A0092B-C50C-407E-A947-70E740481C1C}">
                <a14:useLocalDpi xmlns:a14="http://schemas.microsoft.com/office/drawing/2010/main"/>
              </a:ext>
            </a:extLst>
          </a:blip>
          <a:srcRect b="-9941"/>
          <a:stretch/>
        </p:blipFill>
        <p:spPr>
          <a:xfrm>
            <a:off x="-22999" y="-96483"/>
            <a:ext cx="9186877" cy="4259270"/>
          </a:xfrm>
          <a:prstGeom prst="rect">
            <a:avLst/>
          </a:prstGeom>
        </p:spPr>
      </p:pic>
      <p:pic>
        <p:nvPicPr>
          <p:cNvPr id="14" name="Obraz 13" descr="Obraz zawierający wizytówka, zrzut ekranu, Czcionka, czarne">
            <a:extLst>
              <a:ext uri="{FF2B5EF4-FFF2-40B4-BE49-F238E27FC236}">
                <a16:creationId xmlns:a16="http://schemas.microsoft.com/office/drawing/2014/main" id="{3F59B0C3-F28B-430E-FFD5-132AC3895C47}"/>
              </a:ext>
            </a:extLst>
          </p:cNvPr>
          <p:cNvPicPr>
            <a:picLocks noChangeAspect="1"/>
          </p:cNvPicPr>
          <p:nvPr/>
        </p:nvPicPr>
        <p:blipFill>
          <a:blip r:embed="rId4" cstate="screen">
            <a:lum bright="70000" contrast="-70000"/>
            <a:extLst>
              <a:ext uri="{BEBA8EAE-BF5A-486C-A8C5-ECC9F3942E4B}">
                <a14:imgProps xmlns:a14="http://schemas.microsoft.com/office/drawing/2010/main">
                  <a14:imgLayer r:embed="rId5">
                    <a14:imgEffect>
                      <a14:colorTemperature colorTemp="1500"/>
                    </a14:imgEffect>
                    <a14:imgEffect>
                      <a14:saturation sat="0"/>
                    </a14:imgEffect>
                  </a14:imgLayer>
                </a14:imgProps>
              </a:ext>
              <a:ext uri="{28A0092B-C50C-407E-A947-70E740481C1C}">
                <a14:useLocalDpi xmlns:a14="http://schemas.microsoft.com/office/drawing/2010/main"/>
              </a:ext>
            </a:extLst>
          </a:blip>
          <a:stretch>
            <a:fillRect/>
          </a:stretch>
        </p:blipFill>
        <p:spPr>
          <a:xfrm>
            <a:off x="6331144" y="3261190"/>
            <a:ext cx="2990460" cy="2242846"/>
          </a:xfrm>
          <a:prstGeom prst="rect">
            <a:avLst/>
          </a:prstGeom>
        </p:spPr>
      </p:pic>
      <p:cxnSp>
        <p:nvCxnSpPr>
          <p:cNvPr id="5" name="Łącznik prostoliniowy 4"/>
          <p:cNvCxnSpPr/>
          <p:nvPr/>
        </p:nvCxnSpPr>
        <p:spPr>
          <a:xfrm flipH="1">
            <a:off x="0" y="3777897"/>
            <a:ext cx="9144000" cy="0"/>
          </a:xfrm>
          <a:prstGeom prst="line">
            <a:avLst/>
          </a:prstGeom>
          <a:ln w="28575">
            <a:solidFill>
              <a:srgbClr val="262F3E"/>
            </a:solidFill>
          </a:ln>
        </p:spPr>
        <p:style>
          <a:lnRef idx="1">
            <a:schemeClr val="accent1"/>
          </a:lnRef>
          <a:fillRef idx="0">
            <a:schemeClr val="accent1"/>
          </a:fillRef>
          <a:effectRef idx="0">
            <a:schemeClr val="accent1"/>
          </a:effectRef>
          <a:fontRef idx="minor">
            <a:schemeClr val="tx1"/>
          </a:fontRef>
        </p:style>
      </p:cxnSp>
      <p:sp>
        <p:nvSpPr>
          <p:cNvPr id="4" name="pole tekstowe 3">
            <a:extLst>
              <a:ext uri="{FF2B5EF4-FFF2-40B4-BE49-F238E27FC236}">
                <a16:creationId xmlns:a16="http://schemas.microsoft.com/office/drawing/2014/main" id="{63F7DA15-3E32-296A-BED4-B8A2BC32A7F2}"/>
              </a:ext>
            </a:extLst>
          </p:cNvPr>
          <p:cNvSpPr txBox="1"/>
          <p:nvPr/>
        </p:nvSpPr>
        <p:spPr>
          <a:xfrm>
            <a:off x="258673" y="4034793"/>
            <a:ext cx="4267515" cy="646331"/>
          </a:xfrm>
          <a:prstGeom prst="rect">
            <a:avLst/>
          </a:prstGeom>
          <a:noFill/>
        </p:spPr>
        <p:txBody>
          <a:bodyPr wrap="none" rtlCol="0">
            <a:spAutoFit/>
          </a:bodyPr>
          <a:lstStyle/>
          <a:p>
            <a:r>
              <a:rPr lang="ja-JP" altLang="en-US" dirty="0">
                <a:solidFill>
                  <a:schemeClr val="bg1"/>
                </a:solidFill>
                <a:latin typeface="Meiryo UI" panose="020B0604030504040204" pitchFamily="34" charset="-128"/>
                <a:ea typeface="Meiryo UI" panose="020B0604030504040204" pitchFamily="34" charset="-128"/>
              </a:rPr>
              <a:t>ポーランド中心部にあるウッチ経済特区は</a:t>
            </a:r>
            <a:endParaRPr lang="en-US" altLang="ja-JP" dirty="0">
              <a:solidFill>
                <a:schemeClr val="bg1"/>
              </a:solidFill>
              <a:latin typeface="Meiryo UI" panose="020B0604030504040204" pitchFamily="34" charset="-128"/>
              <a:ea typeface="Meiryo UI" panose="020B0604030504040204" pitchFamily="34" charset="-128"/>
            </a:endParaRPr>
          </a:p>
          <a:p>
            <a:r>
              <a:rPr lang="ja-JP" altLang="en-US" dirty="0">
                <a:solidFill>
                  <a:schemeClr val="bg1"/>
                </a:solidFill>
                <a:latin typeface="Meiryo UI" panose="020B0604030504040204" pitchFamily="34" charset="-128"/>
                <a:ea typeface="Meiryo UI" panose="020B0604030504040204" pitchFamily="34" charset="-128"/>
              </a:rPr>
              <a:t>活気にあふれる国際ビジネス投資の拠点です</a:t>
            </a:r>
            <a:endParaRPr lang="pl-PL" dirty="0">
              <a:solidFill>
                <a:schemeClr val="bg1"/>
              </a:solidFill>
              <a:latin typeface="Meiryo UI" panose="020B0604030504040204" pitchFamily="34" charset="-128"/>
              <a:ea typeface="Meiryo UI" panose="020B0604030504040204" pitchFamily="34" charset="-128"/>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27" name="Obraz 2">
            <a:extLst>
              <a:ext uri="{FF2B5EF4-FFF2-40B4-BE49-F238E27FC236}">
                <a16:creationId xmlns:a16="http://schemas.microsoft.com/office/drawing/2014/main" id="{08697D53-9646-562F-3CF3-FB4DD1EEF580}"/>
              </a:ext>
            </a:extLst>
          </p:cNvPr>
          <p:cNvPicPr>
            <a:picLocks noChangeAspect="1"/>
          </p:cNvPicPr>
          <p:nvPr/>
        </p:nvPicPr>
        <p:blipFill>
          <a:blip r:embed="rId2"/>
          <a:stretch>
            <a:fillRect/>
          </a:stretch>
        </p:blipFill>
        <p:spPr>
          <a:xfrm>
            <a:off x="4367681" y="-256601"/>
            <a:ext cx="6265661" cy="5972425"/>
          </a:xfrm>
          <a:prstGeom prst="rect">
            <a:avLst/>
          </a:prstGeom>
        </p:spPr>
      </p:pic>
      <p:grpSp>
        <p:nvGrpSpPr>
          <p:cNvPr id="5" name="Grupa 4">
            <a:extLst>
              <a:ext uri="{FF2B5EF4-FFF2-40B4-BE49-F238E27FC236}">
                <a16:creationId xmlns:a16="http://schemas.microsoft.com/office/drawing/2014/main" id="{55BD0C16-F7EE-56B7-A5D9-6C59C7F14B81}"/>
              </a:ext>
            </a:extLst>
          </p:cNvPr>
          <p:cNvGrpSpPr/>
          <p:nvPr/>
        </p:nvGrpSpPr>
        <p:grpSpPr>
          <a:xfrm>
            <a:off x="700847" y="1594811"/>
            <a:ext cx="5348262" cy="954775"/>
            <a:chOff x="2046015" y="2359555"/>
            <a:chExt cx="3610440" cy="644538"/>
          </a:xfrm>
        </p:grpSpPr>
        <p:sp>
          <p:nvSpPr>
            <p:cNvPr id="8" name="Dowolny kształt: kształt 7">
              <a:extLst>
                <a:ext uri="{FF2B5EF4-FFF2-40B4-BE49-F238E27FC236}">
                  <a16:creationId xmlns:a16="http://schemas.microsoft.com/office/drawing/2014/main" id="{0650E9D0-B5F9-6578-EF20-43C5ABC6E465}"/>
                </a:ext>
              </a:extLst>
            </p:cNvPr>
            <p:cNvSpPr/>
            <p:nvPr/>
          </p:nvSpPr>
          <p:spPr>
            <a:xfrm>
              <a:off x="2046015" y="2753010"/>
              <a:ext cx="220135" cy="220221"/>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135" h="220221">
                  <a:moveTo>
                    <a:pt x="177835" y="220719"/>
                  </a:moveTo>
                  <a:lnTo>
                    <a:pt x="72892" y="220719"/>
                  </a:lnTo>
                  <a:lnTo>
                    <a:pt x="218751" y="74775"/>
                  </a:lnTo>
                  <a:lnTo>
                    <a:pt x="218751" y="220719"/>
                  </a:lnTo>
                  <a:moveTo>
                    <a:pt x="-1385" y="41483"/>
                  </a:moveTo>
                  <a:lnTo>
                    <a:pt x="-1385" y="146442"/>
                  </a:lnTo>
                  <a:lnTo>
                    <a:pt x="144560" y="498"/>
                  </a:lnTo>
                  <a:lnTo>
                    <a:pt x="-1385" y="498"/>
                  </a:lnTo>
                </a:path>
              </a:pathLst>
            </a:custGeom>
            <a:noFill/>
            <a:ln w="12011" cap="sq">
              <a:solidFill>
                <a:srgbClr val="E3591B"/>
              </a:solidFill>
              <a:prstDash val="solid"/>
              <a:bevel/>
            </a:ln>
          </p:spPr>
          <p:txBody>
            <a:bodyPr rtlCol="0" anchor="ctr"/>
            <a:lstStyle/>
            <a:p>
              <a:endParaRPr lang="pl-PL"/>
            </a:p>
          </p:txBody>
        </p:sp>
        <p:sp>
          <p:nvSpPr>
            <p:cNvPr id="9" name="Dowolny kształt: kształt 8">
              <a:extLst>
                <a:ext uri="{FF2B5EF4-FFF2-40B4-BE49-F238E27FC236}">
                  <a16:creationId xmlns:a16="http://schemas.microsoft.com/office/drawing/2014/main" id="{25CC3DCE-170A-C81B-0A7D-4B7CC29F2936}"/>
                </a:ext>
              </a:extLst>
            </p:cNvPr>
            <p:cNvSpPr/>
            <p:nvPr/>
          </p:nvSpPr>
          <p:spPr>
            <a:xfrm>
              <a:off x="2046015" y="2359555"/>
              <a:ext cx="30864" cy="305280"/>
            </a:xfrm>
            <a:custGeom>
              <a:avLst/>
              <a:gdLst>
                <a:gd name="connsiteX0" fmla="*/ 0 w 1716"/>
                <a:gd name="connsiteY0" fmla="*/ 0 h 1296501"/>
                <a:gd name="connsiteX1" fmla="*/ 0 w 1716"/>
                <a:gd name="connsiteY1" fmla="*/ 1296501 h 1296501"/>
              </a:gdLst>
              <a:ahLst/>
              <a:cxnLst>
                <a:cxn ang="0">
                  <a:pos x="connsiteX0" y="connsiteY0"/>
                </a:cxn>
                <a:cxn ang="0">
                  <a:pos x="connsiteX1" y="connsiteY1"/>
                </a:cxn>
              </a:cxnLst>
              <a:rect l="l" t="t" r="r" b="b"/>
              <a:pathLst>
                <a:path w="1716" h="1296501">
                  <a:moveTo>
                    <a:pt x="0" y="0"/>
                  </a:moveTo>
                  <a:lnTo>
                    <a:pt x="0" y="1296501"/>
                  </a:lnTo>
                </a:path>
              </a:pathLst>
            </a:custGeom>
            <a:ln w="12011" cap="sq">
              <a:solidFill>
                <a:srgbClr val="E3591B"/>
              </a:solidFill>
              <a:prstDash val="solid"/>
              <a:bevel/>
            </a:ln>
          </p:spPr>
          <p:txBody>
            <a:bodyPr rtlCol="0" anchor="ctr"/>
            <a:lstStyle/>
            <a:p>
              <a:endParaRPr lang="pl-PL"/>
            </a:p>
          </p:txBody>
        </p:sp>
        <p:sp>
          <p:nvSpPr>
            <p:cNvPr id="10" name="Dowolny kształt: kształt 9">
              <a:extLst>
                <a:ext uri="{FF2B5EF4-FFF2-40B4-BE49-F238E27FC236}">
                  <a16:creationId xmlns:a16="http://schemas.microsoft.com/office/drawing/2014/main" id="{80B0A81F-A3E4-C64B-9E88-8A9F77A23650}"/>
                </a:ext>
              </a:extLst>
            </p:cNvPr>
            <p:cNvSpPr/>
            <p:nvPr/>
          </p:nvSpPr>
          <p:spPr>
            <a:xfrm>
              <a:off x="2352620" y="2973230"/>
              <a:ext cx="3303835"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E3591B"/>
              </a:solidFill>
              <a:prstDash val="solid"/>
              <a:bevel/>
            </a:ln>
          </p:spPr>
          <p:txBody>
            <a:bodyPr rtlCol="0" anchor="ctr"/>
            <a:lstStyle/>
            <a:p>
              <a:endParaRPr lang="pl-PL" dirty="0"/>
            </a:p>
          </p:txBody>
        </p:sp>
      </p:grpSp>
      <p:grpSp>
        <p:nvGrpSpPr>
          <p:cNvPr id="3" name="Grupa 2">
            <a:extLst>
              <a:ext uri="{FF2B5EF4-FFF2-40B4-BE49-F238E27FC236}">
                <a16:creationId xmlns:a16="http://schemas.microsoft.com/office/drawing/2014/main" id="{AF930C77-85D3-DA23-234C-316CC6BCAA7A}"/>
              </a:ext>
            </a:extLst>
          </p:cNvPr>
          <p:cNvGrpSpPr/>
          <p:nvPr/>
        </p:nvGrpSpPr>
        <p:grpSpPr>
          <a:xfrm>
            <a:off x="700847" y="3142775"/>
            <a:ext cx="5348262" cy="1000492"/>
            <a:chOff x="2046015" y="2359555"/>
            <a:chExt cx="3610440" cy="675400"/>
          </a:xfrm>
        </p:grpSpPr>
        <p:sp>
          <p:nvSpPr>
            <p:cNvPr id="24" name="Dowolny kształt: kształt 23">
              <a:extLst>
                <a:ext uri="{FF2B5EF4-FFF2-40B4-BE49-F238E27FC236}">
                  <a16:creationId xmlns:a16="http://schemas.microsoft.com/office/drawing/2014/main" id="{3602B2BF-F6A9-B893-01C3-168D525F4BD0}"/>
                </a:ext>
              </a:extLst>
            </p:cNvPr>
            <p:cNvSpPr/>
            <p:nvPr/>
          </p:nvSpPr>
          <p:spPr>
            <a:xfrm>
              <a:off x="2046015" y="2753010"/>
              <a:ext cx="220135" cy="220221"/>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135" h="220221">
                  <a:moveTo>
                    <a:pt x="177835" y="220719"/>
                  </a:moveTo>
                  <a:lnTo>
                    <a:pt x="72892" y="220719"/>
                  </a:lnTo>
                  <a:lnTo>
                    <a:pt x="218751" y="74775"/>
                  </a:lnTo>
                  <a:lnTo>
                    <a:pt x="218751" y="220719"/>
                  </a:lnTo>
                  <a:moveTo>
                    <a:pt x="-1385" y="41483"/>
                  </a:moveTo>
                  <a:lnTo>
                    <a:pt x="-1385" y="146442"/>
                  </a:lnTo>
                  <a:lnTo>
                    <a:pt x="144560" y="498"/>
                  </a:lnTo>
                  <a:lnTo>
                    <a:pt x="-1385" y="498"/>
                  </a:lnTo>
                </a:path>
              </a:pathLst>
            </a:custGeom>
            <a:noFill/>
            <a:ln w="12011" cap="sq">
              <a:solidFill>
                <a:srgbClr val="E3591B"/>
              </a:solidFill>
              <a:prstDash val="solid"/>
              <a:bevel/>
            </a:ln>
          </p:spPr>
          <p:txBody>
            <a:bodyPr rtlCol="0" anchor="ctr"/>
            <a:lstStyle/>
            <a:p>
              <a:endParaRPr lang="pl-PL"/>
            </a:p>
          </p:txBody>
        </p:sp>
        <p:sp>
          <p:nvSpPr>
            <p:cNvPr id="25" name="Dowolny kształt: kształt 24">
              <a:extLst>
                <a:ext uri="{FF2B5EF4-FFF2-40B4-BE49-F238E27FC236}">
                  <a16:creationId xmlns:a16="http://schemas.microsoft.com/office/drawing/2014/main" id="{1CE82F20-2ADD-641C-D173-1A6046228E6B}"/>
                </a:ext>
              </a:extLst>
            </p:cNvPr>
            <p:cNvSpPr/>
            <p:nvPr/>
          </p:nvSpPr>
          <p:spPr>
            <a:xfrm>
              <a:off x="2046015" y="2359555"/>
              <a:ext cx="30864" cy="305280"/>
            </a:xfrm>
            <a:custGeom>
              <a:avLst/>
              <a:gdLst>
                <a:gd name="connsiteX0" fmla="*/ 0 w 1716"/>
                <a:gd name="connsiteY0" fmla="*/ 0 h 1296501"/>
                <a:gd name="connsiteX1" fmla="*/ 0 w 1716"/>
                <a:gd name="connsiteY1" fmla="*/ 1296501 h 1296501"/>
              </a:gdLst>
              <a:ahLst/>
              <a:cxnLst>
                <a:cxn ang="0">
                  <a:pos x="connsiteX0" y="connsiteY0"/>
                </a:cxn>
                <a:cxn ang="0">
                  <a:pos x="connsiteX1" y="connsiteY1"/>
                </a:cxn>
              </a:cxnLst>
              <a:rect l="l" t="t" r="r" b="b"/>
              <a:pathLst>
                <a:path w="1716" h="1296501">
                  <a:moveTo>
                    <a:pt x="0" y="0"/>
                  </a:moveTo>
                  <a:lnTo>
                    <a:pt x="0" y="1296501"/>
                  </a:lnTo>
                </a:path>
              </a:pathLst>
            </a:custGeom>
            <a:ln w="12011" cap="sq">
              <a:solidFill>
                <a:srgbClr val="E3591B"/>
              </a:solidFill>
              <a:prstDash val="solid"/>
              <a:bevel/>
            </a:ln>
          </p:spPr>
          <p:txBody>
            <a:bodyPr rtlCol="0" anchor="ctr"/>
            <a:lstStyle/>
            <a:p>
              <a:endParaRPr lang="pl-PL"/>
            </a:p>
          </p:txBody>
        </p:sp>
        <p:sp>
          <p:nvSpPr>
            <p:cNvPr id="26" name="Dowolny kształt: kształt 25">
              <a:extLst>
                <a:ext uri="{FF2B5EF4-FFF2-40B4-BE49-F238E27FC236}">
                  <a16:creationId xmlns:a16="http://schemas.microsoft.com/office/drawing/2014/main" id="{5CD19B81-D79E-1332-C8F4-AC1C63847967}"/>
                </a:ext>
              </a:extLst>
            </p:cNvPr>
            <p:cNvSpPr/>
            <p:nvPr/>
          </p:nvSpPr>
          <p:spPr>
            <a:xfrm flipV="1">
              <a:off x="2352621" y="2973232"/>
              <a:ext cx="3303834" cy="6172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E3591B"/>
              </a:solidFill>
              <a:prstDash val="solid"/>
              <a:bevel/>
            </a:ln>
          </p:spPr>
          <p:txBody>
            <a:bodyPr rtlCol="0" anchor="ctr"/>
            <a:lstStyle/>
            <a:p>
              <a:endParaRPr lang="pl-PL" dirty="0"/>
            </a:p>
          </p:txBody>
        </p:sp>
      </p:grpSp>
      <p:sp>
        <p:nvSpPr>
          <p:cNvPr id="30" name="Prostokąt 29">
            <a:extLst>
              <a:ext uri="{FF2B5EF4-FFF2-40B4-BE49-F238E27FC236}">
                <a16:creationId xmlns:a16="http://schemas.microsoft.com/office/drawing/2014/main" id="{1887D927-FF78-6794-429E-5C9929DC409E}"/>
              </a:ext>
            </a:extLst>
          </p:cNvPr>
          <p:cNvSpPr/>
          <p:nvPr/>
        </p:nvSpPr>
        <p:spPr>
          <a:xfrm>
            <a:off x="0" y="549533"/>
            <a:ext cx="746567" cy="266576"/>
          </a:xfrm>
          <a:prstGeom prst="rect">
            <a:avLst/>
          </a:prstGeom>
          <a:solidFill>
            <a:srgbClr val="E94C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  </a:t>
            </a:r>
          </a:p>
        </p:txBody>
      </p:sp>
      <p:sp>
        <p:nvSpPr>
          <p:cNvPr id="7" name="pole tekstowe 6">
            <a:extLst>
              <a:ext uri="{FF2B5EF4-FFF2-40B4-BE49-F238E27FC236}">
                <a16:creationId xmlns:a16="http://schemas.microsoft.com/office/drawing/2014/main" id="{88D47784-F16A-8AF5-4141-61699267DCB6}"/>
              </a:ext>
            </a:extLst>
          </p:cNvPr>
          <p:cNvSpPr txBox="1"/>
          <p:nvPr/>
        </p:nvSpPr>
        <p:spPr>
          <a:xfrm>
            <a:off x="1098260" y="475949"/>
            <a:ext cx="4395755" cy="584775"/>
          </a:xfrm>
          <a:prstGeom prst="rect">
            <a:avLst/>
          </a:prstGeom>
          <a:noFill/>
        </p:spPr>
        <p:txBody>
          <a:bodyPr wrap="none" rtlCol="0">
            <a:spAutoFit/>
          </a:bodyPr>
          <a:lstStyle/>
          <a:p>
            <a:r>
              <a:rPr lang="ja-JP" altLang="en-US" sz="3200" b="1" dirty="0">
                <a:latin typeface="Meiryo UI" panose="020B0604030504040204" pitchFamily="34" charset="-128"/>
                <a:ea typeface="Meiryo UI" panose="020B0604030504040204" pitchFamily="34" charset="-128"/>
              </a:rPr>
              <a:t>ウッチ経済特区株式会社</a:t>
            </a:r>
            <a:endParaRPr lang="pl-PL" sz="3200" b="1" dirty="0">
              <a:latin typeface="Meiryo UI" panose="020B0604030504040204" pitchFamily="34" charset="-128"/>
              <a:ea typeface="Meiryo UI" panose="020B0604030504040204" pitchFamily="34" charset="-128"/>
            </a:endParaRPr>
          </a:p>
        </p:txBody>
      </p:sp>
      <p:sp>
        <p:nvSpPr>
          <p:cNvPr id="11" name="pole tekstowe 10">
            <a:extLst>
              <a:ext uri="{FF2B5EF4-FFF2-40B4-BE49-F238E27FC236}">
                <a16:creationId xmlns:a16="http://schemas.microsoft.com/office/drawing/2014/main" id="{75F34C05-6624-7814-1EF0-13701597B5F7}"/>
              </a:ext>
            </a:extLst>
          </p:cNvPr>
          <p:cNvSpPr txBox="1"/>
          <p:nvPr/>
        </p:nvSpPr>
        <p:spPr>
          <a:xfrm>
            <a:off x="1135848" y="1741595"/>
            <a:ext cx="4778872" cy="523220"/>
          </a:xfrm>
          <a:prstGeom prst="rect">
            <a:avLst/>
          </a:prstGeom>
          <a:noFill/>
        </p:spPr>
        <p:txBody>
          <a:bodyPr wrap="none" rtlCol="0">
            <a:spAutoFit/>
          </a:bodyPr>
          <a:lstStyle/>
          <a:p>
            <a:r>
              <a:rPr lang="ja-JP" altLang="en-US" sz="1400" b="1" dirty="0">
                <a:latin typeface="Meiryo UI" panose="020B0604030504040204" pitchFamily="34" charset="-128"/>
                <a:ea typeface="Meiryo UI" panose="020B0604030504040204" pitchFamily="34" charset="-128"/>
              </a:rPr>
              <a:t>弊社は</a:t>
            </a:r>
            <a:r>
              <a:rPr lang="en-US" altLang="ja-JP" sz="1400" b="1" dirty="0">
                <a:latin typeface="Meiryo UI" panose="020B0604030504040204" pitchFamily="34" charset="-128"/>
                <a:ea typeface="Meiryo UI" panose="020B0604030504040204" pitchFamily="34" charset="-128"/>
              </a:rPr>
              <a:t>1997</a:t>
            </a:r>
            <a:r>
              <a:rPr lang="ja-JP" altLang="en-US" sz="1400" b="1" dirty="0">
                <a:latin typeface="Meiryo UI" panose="020B0604030504040204" pitchFamily="34" charset="-128"/>
                <a:ea typeface="Meiryo UI" panose="020B0604030504040204" pitchFamily="34" charset="-128"/>
              </a:rPr>
              <a:t>年から（</a:t>
            </a:r>
            <a:r>
              <a:rPr lang="en-US" altLang="ja-JP" sz="1400" b="1" dirty="0">
                <a:latin typeface="Meiryo UI" panose="020B0604030504040204" pitchFamily="34" charset="-128"/>
                <a:ea typeface="Meiryo UI" panose="020B0604030504040204" pitchFamily="34" charset="-128"/>
              </a:rPr>
              <a:t>27</a:t>
            </a:r>
            <a:r>
              <a:rPr lang="ja-JP" altLang="en-US" sz="1400" b="1" dirty="0">
                <a:latin typeface="Meiryo UI" panose="020B0604030504040204" pitchFamily="34" charset="-128"/>
                <a:ea typeface="Meiryo UI" panose="020B0604030504040204" pitchFamily="34" charset="-128"/>
              </a:rPr>
              <a:t>年間）経済大臣（開発技術大臣）</a:t>
            </a:r>
            <a:endParaRPr lang="en-US" altLang="ja-JP" sz="1400" b="1" dirty="0">
              <a:latin typeface="Meiryo UI" panose="020B0604030504040204" pitchFamily="34" charset="-128"/>
              <a:ea typeface="Meiryo UI" panose="020B0604030504040204" pitchFamily="34" charset="-128"/>
            </a:endParaRPr>
          </a:p>
          <a:p>
            <a:r>
              <a:rPr lang="ja-JP" altLang="en-US" sz="1400" b="1" dirty="0">
                <a:latin typeface="Meiryo UI" panose="020B0604030504040204" pitchFamily="34" charset="-128"/>
                <a:ea typeface="Meiryo UI" panose="020B0604030504040204" pitchFamily="34" charset="-128"/>
              </a:rPr>
              <a:t>の委託を受けて活動している政府機関です</a:t>
            </a:r>
            <a:endParaRPr lang="pl-PL" sz="1400" b="1" dirty="0">
              <a:latin typeface="Meiryo UI" panose="020B0604030504040204" pitchFamily="34" charset="-128"/>
              <a:ea typeface="Meiryo UI" panose="020B0604030504040204" pitchFamily="34" charset="-128"/>
            </a:endParaRPr>
          </a:p>
        </p:txBody>
      </p:sp>
      <p:sp>
        <p:nvSpPr>
          <p:cNvPr id="12" name="pole tekstowe 11">
            <a:extLst>
              <a:ext uri="{FF2B5EF4-FFF2-40B4-BE49-F238E27FC236}">
                <a16:creationId xmlns:a16="http://schemas.microsoft.com/office/drawing/2014/main" id="{CD5AEE60-CD31-CF1F-BF3B-AC70A85BD5CD}"/>
              </a:ext>
            </a:extLst>
          </p:cNvPr>
          <p:cNvSpPr txBox="1"/>
          <p:nvPr/>
        </p:nvSpPr>
        <p:spPr>
          <a:xfrm>
            <a:off x="1135848" y="3196336"/>
            <a:ext cx="4894077" cy="523220"/>
          </a:xfrm>
          <a:prstGeom prst="rect">
            <a:avLst/>
          </a:prstGeom>
          <a:noFill/>
        </p:spPr>
        <p:txBody>
          <a:bodyPr wrap="square" rtlCol="0">
            <a:spAutoFit/>
          </a:bodyPr>
          <a:lstStyle/>
          <a:p>
            <a:r>
              <a:rPr lang="ja-JP" altLang="en-US" sz="1400" b="1" dirty="0">
                <a:latin typeface="Meiryo UI" panose="020B0604030504040204" pitchFamily="34" charset="-128"/>
                <a:ea typeface="Meiryo UI" panose="020B0604030504040204" pitchFamily="34" charset="-128"/>
              </a:rPr>
              <a:t>ポーランド中心部における新規投資やベンチャー企業やスタートアップ企業の創始者を支援するプログラムを実施しています</a:t>
            </a:r>
            <a:endParaRPr lang="pl-PL" sz="1400" b="1"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37863420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DFC451E6-E946-BC3E-5A21-D62380CAB416}"/>
            </a:ext>
          </a:extLst>
        </p:cNvPr>
        <p:cNvGrpSpPr/>
        <p:nvPr/>
      </p:nvGrpSpPr>
      <p:grpSpPr>
        <a:xfrm>
          <a:off x="0" y="0"/>
          <a:ext cx="0" cy="0"/>
          <a:chOff x="0" y="0"/>
          <a:chExt cx="0" cy="0"/>
        </a:xfrm>
      </p:grpSpPr>
      <p:grpSp>
        <p:nvGrpSpPr>
          <p:cNvPr id="110" name="Grupa 109">
            <a:extLst>
              <a:ext uri="{FF2B5EF4-FFF2-40B4-BE49-F238E27FC236}">
                <a16:creationId xmlns:a16="http://schemas.microsoft.com/office/drawing/2014/main" id="{4E1C45CA-6EEB-9629-62B8-8F65BA921831}"/>
              </a:ext>
            </a:extLst>
          </p:cNvPr>
          <p:cNvGrpSpPr/>
          <p:nvPr/>
        </p:nvGrpSpPr>
        <p:grpSpPr>
          <a:xfrm>
            <a:off x="667104" y="1437648"/>
            <a:ext cx="3154717" cy="1360434"/>
            <a:chOff x="2046015" y="2085708"/>
            <a:chExt cx="2129648" cy="918385"/>
          </a:xfrm>
        </p:grpSpPr>
        <p:sp>
          <p:nvSpPr>
            <p:cNvPr id="112" name="Dowolny kształt: kształt 111">
              <a:extLst>
                <a:ext uri="{FF2B5EF4-FFF2-40B4-BE49-F238E27FC236}">
                  <a16:creationId xmlns:a16="http://schemas.microsoft.com/office/drawing/2014/main" id="{54E89C4E-7951-3889-B875-938565C3BD21}"/>
                </a:ext>
              </a:extLst>
            </p:cNvPr>
            <p:cNvSpPr/>
            <p:nvPr/>
          </p:nvSpPr>
          <p:spPr>
            <a:xfrm>
              <a:off x="2046015" y="2753010"/>
              <a:ext cx="220135" cy="220221"/>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135" h="220221">
                  <a:moveTo>
                    <a:pt x="177835" y="220719"/>
                  </a:moveTo>
                  <a:lnTo>
                    <a:pt x="72892" y="220719"/>
                  </a:lnTo>
                  <a:lnTo>
                    <a:pt x="218751" y="74775"/>
                  </a:lnTo>
                  <a:lnTo>
                    <a:pt x="218751" y="220719"/>
                  </a:lnTo>
                  <a:moveTo>
                    <a:pt x="-1385" y="41483"/>
                  </a:moveTo>
                  <a:lnTo>
                    <a:pt x="-1385" y="146442"/>
                  </a:lnTo>
                  <a:lnTo>
                    <a:pt x="144560" y="498"/>
                  </a:lnTo>
                  <a:lnTo>
                    <a:pt x="-1385" y="498"/>
                  </a:lnTo>
                </a:path>
              </a:pathLst>
            </a:custGeom>
            <a:noFill/>
            <a:ln w="12011" cap="sq">
              <a:solidFill>
                <a:srgbClr val="E3591B"/>
              </a:solidFill>
              <a:prstDash val="solid"/>
              <a:bevel/>
            </a:ln>
          </p:spPr>
          <p:txBody>
            <a:bodyPr rtlCol="0" anchor="ctr"/>
            <a:lstStyle/>
            <a:p>
              <a:endParaRPr lang="pl-PL"/>
            </a:p>
          </p:txBody>
        </p:sp>
        <p:sp>
          <p:nvSpPr>
            <p:cNvPr id="113" name="Dowolny kształt: kształt 112">
              <a:extLst>
                <a:ext uri="{FF2B5EF4-FFF2-40B4-BE49-F238E27FC236}">
                  <a16:creationId xmlns:a16="http://schemas.microsoft.com/office/drawing/2014/main" id="{25280ECB-4E59-0ACA-2264-14F930A89D9A}"/>
                </a:ext>
              </a:extLst>
            </p:cNvPr>
            <p:cNvSpPr/>
            <p:nvPr/>
          </p:nvSpPr>
          <p:spPr>
            <a:xfrm>
              <a:off x="2046015" y="2085708"/>
              <a:ext cx="30864" cy="579127"/>
            </a:xfrm>
            <a:custGeom>
              <a:avLst/>
              <a:gdLst>
                <a:gd name="connsiteX0" fmla="*/ 0 w 1716"/>
                <a:gd name="connsiteY0" fmla="*/ 0 h 1296501"/>
                <a:gd name="connsiteX1" fmla="*/ 0 w 1716"/>
                <a:gd name="connsiteY1" fmla="*/ 1296501 h 1296501"/>
              </a:gdLst>
              <a:ahLst/>
              <a:cxnLst>
                <a:cxn ang="0">
                  <a:pos x="connsiteX0" y="connsiteY0"/>
                </a:cxn>
                <a:cxn ang="0">
                  <a:pos x="connsiteX1" y="connsiteY1"/>
                </a:cxn>
              </a:cxnLst>
              <a:rect l="l" t="t" r="r" b="b"/>
              <a:pathLst>
                <a:path w="1716" h="1296501">
                  <a:moveTo>
                    <a:pt x="0" y="0"/>
                  </a:moveTo>
                  <a:lnTo>
                    <a:pt x="0" y="1296501"/>
                  </a:lnTo>
                </a:path>
              </a:pathLst>
            </a:custGeom>
            <a:ln w="12011" cap="sq">
              <a:solidFill>
                <a:srgbClr val="E3591B"/>
              </a:solidFill>
              <a:prstDash val="solid"/>
              <a:bevel/>
            </a:ln>
          </p:spPr>
          <p:txBody>
            <a:bodyPr rtlCol="0" anchor="ctr"/>
            <a:lstStyle/>
            <a:p>
              <a:endParaRPr lang="pl-PL"/>
            </a:p>
          </p:txBody>
        </p:sp>
        <p:sp>
          <p:nvSpPr>
            <p:cNvPr id="114" name="Dowolny kształt: kształt 113">
              <a:extLst>
                <a:ext uri="{FF2B5EF4-FFF2-40B4-BE49-F238E27FC236}">
                  <a16:creationId xmlns:a16="http://schemas.microsoft.com/office/drawing/2014/main" id="{7CFBDF72-D079-F5AD-E983-C24863F9C44A}"/>
                </a:ext>
              </a:extLst>
            </p:cNvPr>
            <p:cNvSpPr/>
            <p:nvPr/>
          </p:nvSpPr>
          <p:spPr>
            <a:xfrm>
              <a:off x="2352619" y="2973230"/>
              <a:ext cx="1823044"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E3591B"/>
              </a:solidFill>
              <a:prstDash val="solid"/>
              <a:bevel/>
            </a:ln>
          </p:spPr>
          <p:txBody>
            <a:bodyPr rtlCol="0" anchor="ctr"/>
            <a:lstStyle/>
            <a:p>
              <a:endParaRPr lang="pl-PL" dirty="0"/>
            </a:p>
          </p:txBody>
        </p:sp>
      </p:grpSp>
      <p:grpSp>
        <p:nvGrpSpPr>
          <p:cNvPr id="119" name="Grupa 118">
            <a:extLst>
              <a:ext uri="{FF2B5EF4-FFF2-40B4-BE49-F238E27FC236}">
                <a16:creationId xmlns:a16="http://schemas.microsoft.com/office/drawing/2014/main" id="{B0175202-CC93-5889-2FF9-3AC1CA06B87E}"/>
              </a:ext>
            </a:extLst>
          </p:cNvPr>
          <p:cNvGrpSpPr/>
          <p:nvPr/>
        </p:nvGrpSpPr>
        <p:grpSpPr>
          <a:xfrm>
            <a:off x="664661" y="3098882"/>
            <a:ext cx="3213415" cy="1367344"/>
            <a:chOff x="2046015" y="2081043"/>
            <a:chExt cx="2169273" cy="923050"/>
          </a:xfrm>
        </p:grpSpPr>
        <p:sp>
          <p:nvSpPr>
            <p:cNvPr id="121" name="Dowolny kształt: kształt 120">
              <a:extLst>
                <a:ext uri="{FF2B5EF4-FFF2-40B4-BE49-F238E27FC236}">
                  <a16:creationId xmlns:a16="http://schemas.microsoft.com/office/drawing/2014/main" id="{5014320F-EE2A-0920-7A75-14A8A7A9B6A6}"/>
                </a:ext>
              </a:extLst>
            </p:cNvPr>
            <p:cNvSpPr/>
            <p:nvPr/>
          </p:nvSpPr>
          <p:spPr>
            <a:xfrm>
              <a:off x="2046015" y="2753010"/>
              <a:ext cx="220135" cy="220221"/>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135" h="220221">
                  <a:moveTo>
                    <a:pt x="177835" y="220719"/>
                  </a:moveTo>
                  <a:lnTo>
                    <a:pt x="72892" y="220719"/>
                  </a:lnTo>
                  <a:lnTo>
                    <a:pt x="218751" y="74775"/>
                  </a:lnTo>
                  <a:lnTo>
                    <a:pt x="218751" y="220719"/>
                  </a:lnTo>
                  <a:moveTo>
                    <a:pt x="-1385" y="41483"/>
                  </a:moveTo>
                  <a:lnTo>
                    <a:pt x="-1385" y="146442"/>
                  </a:lnTo>
                  <a:lnTo>
                    <a:pt x="144560" y="498"/>
                  </a:lnTo>
                  <a:lnTo>
                    <a:pt x="-1385" y="498"/>
                  </a:lnTo>
                </a:path>
              </a:pathLst>
            </a:custGeom>
            <a:noFill/>
            <a:ln w="12011" cap="sq">
              <a:solidFill>
                <a:srgbClr val="E3591B"/>
              </a:solidFill>
              <a:prstDash val="solid"/>
              <a:bevel/>
            </a:ln>
          </p:spPr>
          <p:txBody>
            <a:bodyPr rtlCol="0" anchor="ctr"/>
            <a:lstStyle/>
            <a:p>
              <a:endParaRPr lang="pl-PL"/>
            </a:p>
          </p:txBody>
        </p:sp>
        <p:sp>
          <p:nvSpPr>
            <p:cNvPr id="122" name="Dowolny kształt: kształt 121">
              <a:extLst>
                <a:ext uri="{FF2B5EF4-FFF2-40B4-BE49-F238E27FC236}">
                  <a16:creationId xmlns:a16="http://schemas.microsoft.com/office/drawing/2014/main" id="{E132D9FA-71B3-6A9E-A1FD-78DD14FFC01F}"/>
                </a:ext>
              </a:extLst>
            </p:cNvPr>
            <p:cNvSpPr/>
            <p:nvPr/>
          </p:nvSpPr>
          <p:spPr>
            <a:xfrm>
              <a:off x="2046015" y="2081043"/>
              <a:ext cx="30864" cy="583791"/>
            </a:xfrm>
            <a:custGeom>
              <a:avLst/>
              <a:gdLst>
                <a:gd name="connsiteX0" fmla="*/ 0 w 1716"/>
                <a:gd name="connsiteY0" fmla="*/ 0 h 1296501"/>
                <a:gd name="connsiteX1" fmla="*/ 0 w 1716"/>
                <a:gd name="connsiteY1" fmla="*/ 1296501 h 1296501"/>
              </a:gdLst>
              <a:ahLst/>
              <a:cxnLst>
                <a:cxn ang="0">
                  <a:pos x="connsiteX0" y="connsiteY0"/>
                </a:cxn>
                <a:cxn ang="0">
                  <a:pos x="connsiteX1" y="connsiteY1"/>
                </a:cxn>
              </a:cxnLst>
              <a:rect l="l" t="t" r="r" b="b"/>
              <a:pathLst>
                <a:path w="1716" h="1296501">
                  <a:moveTo>
                    <a:pt x="0" y="0"/>
                  </a:moveTo>
                  <a:lnTo>
                    <a:pt x="0" y="1296501"/>
                  </a:lnTo>
                </a:path>
              </a:pathLst>
            </a:custGeom>
            <a:ln w="12011" cap="sq">
              <a:solidFill>
                <a:srgbClr val="E3591B"/>
              </a:solidFill>
              <a:prstDash val="solid"/>
              <a:bevel/>
            </a:ln>
          </p:spPr>
          <p:txBody>
            <a:bodyPr rtlCol="0" anchor="ctr"/>
            <a:lstStyle/>
            <a:p>
              <a:endParaRPr lang="pl-PL"/>
            </a:p>
          </p:txBody>
        </p:sp>
        <p:sp>
          <p:nvSpPr>
            <p:cNvPr id="123" name="Dowolny kształt: kształt 122">
              <a:extLst>
                <a:ext uri="{FF2B5EF4-FFF2-40B4-BE49-F238E27FC236}">
                  <a16:creationId xmlns:a16="http://schemas.microsoft.com/office/drawing/2014/main" id="{9AED3297-2560-7642-473C-5FADB89BD502}"/>
                </a:ext>
              </a:extLst>
            </p:cNvPr>
            <p:cNvSpPr/>
            <p:nvPr/>
          </p:nvSpPr>
          <p:spPr>
            <a:xfrm>
              <a:off x="2352619" y="2973230"/>
              <a:ext cx="1862669"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E3591B"/>
              </a:solidFill>
              <a:prstDash val="solid"/>
              <a:bevel/>
            </a:ln>
          </p:spPr>
          <p:txBody>
            <a:bodyPr rtlCol="0" anchor="ctr"/>
            <a:lstStyle/>
            <a:p>
              <a:endParaRPr lang="pl-PL" dirty="0"/>
            </a:p>
          </p:txBody>
        </p:sp>
      </p:grpSp>
      <p:grpSp>
        <p:nvGrpSpPr>
          <p:cNvPr id="132" name="Grupa 131">
            <a:extLst>
              <a:ext uri="{FF2B5EF4-FFF2-40B4-BE49-F238E27FC236}">
                <a16:creationId xmlns:a16="http://schemas.microsoft.com/office/drawing/2014/main" id="{72085F03-885B-9497-0468-E9AAA296D27A}"/>
              </a:ext>
            </a:extLst>
          </p:cNvPr>
          <p:cNvGrpSpPr/>
          <p:nvPr/>
        </p:nvGrpSpPr>
        <p:grpSpPr>
          <a:xfrm>
            <a:off x="4411356" y="1437648"/>
            <a:ext cx="3154717" cy="1360434"/>
            <a:chOff x="2046015" y="2085708"/>
            <a:chExt cx="2129648" cy="918385"/>
          </a:xfrm>
        </p:grpSpPr>
        <p:sp>
          <p:nvSpPr>
            <p:cNvPr id="134" name="Dowolny kształt: kształt 133">
              <a:extLst>
                <a:ext uri="{FF2B5EF4-FFF2-40B4-BE49-F238E27FC236}">
                  <a16:creationId xmlns:a16="http://schemas.microsoft.com/office/drawing/2014/main" id="{AEB7D69F-0DB4-9F76-3BE4-C917AD670F8F}"/>
                </a:ext>
              </a:extLst>
            </p:cNvPr>
            <p:cNvSpPr/>
            <p:nvPr/>
          </p:nvSpPr>
          <p:spPr>
            <a:xfrm>
              <a:off x="2046015" y="2753010"/>
              <a:ext cx="220135" cy="220221"/>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135" h="220221">
                  <a:moveTo>
                    <a:pt x="177835" y="220719"/>
                  </a:moveTo>
                  <a:lnTo>
                    <a:pt x="72892" y="220719"/>
                  </a:lnTo>
                  <a:lnTo>
                    <a:pt x="218751" y="74775"/>
                  </a:lnTo>
                  <a:lnTo>
                    <a:pt x="218751" y="220719"/>
                  </a:lnTo>
                  <a:moveTo>
                    <a:pt x="-1385" y="41483"/>
                  </a:moveTo>
                  <a:lnTo>
                    <a:pt x="-1385" y="146442"/>
                  </a:lnTo>
                  <a:lnTo>
                    <a:pt x="144560" y="498"/>
                  </a:lnTo>
                  <a:lnTo>
                    <a:pt x="-1385" y="498"/>
                  </a:lnTo>
                </a:path>
              </a:pathLst>
            </a:custGeom>
            <a:noFill/>
            <a:ln w="12011" cap="sq">
              <a:solidFill>
                <a:srgbClr val="E3591B"/>
              </a:solidFill>
              <a:prstDash val="solid"/>
              <a:bevel/>
            </a:ln>
          </p:spPr>
          <p:txBody>
            <a:bodyPr rtlCol="0" anchor="ctr"/>
            <a:lstStyle/>
            <a:p>
              <a:endParaRPr lang="pl-PL"/>
            </a:p>
          </p:txBody>
        </p:sp>
        <p:sp>
          <p:nvSpPr>
            <p:cNvPr id="135" name="Dowolny kształt: kształt 134">
              <a:extLst>
                <a:ext uri="{FF2B5EF4-FFF2-40B4-BE49-F238E27FC236}">
                  <a16:creationId xmlns:a16="http://schemas.microsoft.com/office/drawing/2014/main" id="{B3007F23-E4A9-4C5A-6994-7B808D2FAA4A}"/>
                </a:ext>
              </a:extLst>
            </p:cNvPr>
            <p:cNvSpPr/>
            <p:nvPr/>
          </p:nvSpPr>
          <p:spPr>
            <a:xfrm>
              <a:off x="2046015" y="2085708"/>
              <a:ext cx="30864" cy="579127"/>
            </a:xfrm>
            <a:custGeom>
              <a:avLst/>
              <a:gdLst>
                <a:gd name="connsiteX0" fmla="*/ 0 w 1716"/>
                <a:gd name="connsiteY0" fmla="*/ 0 h 1296501"/>
                <a:gd name="connsiteX1" fmla="*/ 0 w 1716"/>
                <a:gd name="connsiteY1" fmla="*/ 1296501 h 1296501"/>
              </a:gdLst>
              <a:ahLst/>
              <a:cxnLst>
                <a:cxn ang="0">
                  <a:pos x="connsiteX0" y="connsiteY0"/>
                </a:cxn>
                <a:cxn ang="0">
                  <a:pos x="connsiteX1" y="connsiteY1"/>
                </a:cxn>
              </a:cxnLst>
              <a:rect l="l" t="t" r="r" b="b"/>
              <a:pathLst>
                <a:path w="1716" h="1296501">
                  <a:moveTo>
                    <a:pt x="0" y="0"/>
                  </a:moveTo>
                  <a:lnTo>
                    <a:pt x="0" y="1296501"/>
                  </a:lnTo>
                </a:path>
              </a:pathLst>
            </a:custGeom>
            <a:ln w="12011" cap="sq">
              <a:solidFill>
                <a:srgbClr val="E3591B"/>
              </a:solidFill>
              <a:prstDash val="solid"/>
              <a:bevel/>
            </a:ln>
          </p:spPr>
          <p:txBody>
            <a:bodyPr rtlCol="0" anchor="ctr"/>
            <a:lstStyle/>
            <a:p>
              <a:endParaRPr lang="pl-PL"/>
            </a:p>
          </p:txBody>
        </p:sp>
        <p:sp>
          <p:nvSpPr>
            <p:cNvPr id="136" name="Dowolny kształt: kształt 135">
              <a:extLst>
                <a:ext uri="{FF2B5EF4-FFF2-40B4-BE49-F238E27FC236}">
                  <a16:creationId xmlns:a16="http://schemas.microsoft.com/office/drawing/2014/main" id="{A42999E7-25D2-405C-B746-0298A0CBC07B}"/>
                </a:ext>
              </a:extLst>
            </p:cNvPr>
            <p:cNvSpPr/>
            <p:nvPr/>
          </p:nvSpPr>
          <p:spPr>
            <a:xfrm>
              <a:off x="2352619" y="2973230"/>
              <a:ext cx="1823044"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E3591B"/>
              </a:solidFill>
              <a:prstDash val="solid"/>
              <a:bevel/>
            </a:ln>
          </p:spPr>
          <p:txBody>
            <a:bodyPr rtlCol="0" anchor="ctr"/>
            <a:lstStyle/>
            <a:p>
              <a:endParaRPr lang="pl-PL" dirty="0"/>
            </a:p>
          </p:txBody>
        </p:sp>
      </p:grpSp>
      <p:grpSp>
        <p:nvGrpSpPr>
          <p:cNvPr id="138" name="Grupa 137">
            <a:extLst>
              <a:ext uri="{FF2B5EF4-FFF2-40B4-BE49-F238E27FC236}">
                <a16:creationId xmlns:a16="http://schemas.microsoft.com/office/drawing/2014/main" id="{B0FEB508-6F3D-4143-0E7C-5B5F83B75F77}"/>
              </a:ext>
            </a:extLst>
          </p:cNvPr>
          <p:cNvGrpSpPr/>
          <p:nvPr/>
        </p:nvGrpSpPr>
        <p:grpSpPr>
          <a:xfrm>
            <a:off x="4411356" y="3098882"/>
            <a:ext cx="3213415" cy="1367344"/>
            <a:chOff x="2046015" y="2081043"/>
            <a:chExt cx="2169273" cy="923050"/>
          </a:xfrm>
        </p:grpSpPr>
        <p:sp>
          <p:nvSpPr>
            <p:cNvPr id="140" name="Dowolny kształt: kształt 139">
              <a:extLst>
                <a:ext uri="{FF2B5EF4-FFF2-40B4-BE49-F238E27FC236}">
                  <a16:creationId xmlns:a16="http://schemas.microsoft.com/office/drawing/2014/main" id="{838E66F2-5E03-17E8-2056-EC96107CCF62}"/>
                </a:ext>
              </a:extLst>
            </p:cNvPr>
            <p:cNvSpPr/>
            <p:nvPr/>
          </p:nvSpPr>
          <p:spPr>
            <a:xfrm>
              <a:off x="2046015" y="2753010"/>
              <a:ext cx="220135" cy="220221"/>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135" h="220221">
                  <a:moveTo>
                    <a:pt x="177835" y="220719"/>
                  </a:moveTo>
                  <a:lnTo>
                    <a:pt x="72892" y="220719"/>
                  </a:lnTo>
                  <a:lnTo>
                    <a:pt x="218751" y="74775"/>
                  </a:lnTo>
                  <a:lnTo>
                    <a:pt x="218751" y="220719"/>
                  </a:lnTo>
                  <a:moveTo>
                    <a:pt x="-1385" y="41483"/>
                  </a:moveTo>
                  <a:lnTo>
                    <a:pt x="-1385" y="146442"/>
                  </a:lnTo>
                  <a:lnTo>
                    <a:pt x="144560" y="498"/>
                  </a:lnTo>
                  <a:lnTo>
                    <a:pt x="-1385" y="498"/>
                  </a:lnTo>
                </a:path>
              </a:pathLst>
            </a:custGeom>
            <a:noFill/>
            <a:ln w="12011" cap="sq">
              <a:solidFill>
                <a:srgbClr val="E3591B"/>
              </a:solidFill>
              <a:prstDash val="solid"/>
              <a:bevel/>
            </a:ln>
          </p:spPr>
          <p:txBody>
            <a:bodyPr rtlCol="0" anchor="ctr"/>
            <a:lstStyle/>
            <a:p>
              <a:endParaRPr lang="pl-PL"/>
            </a:p>
          </p:txBody>
        </p:sp>
        <p:sp>
          <p:nvSpPr>
            <p:cNvPr id="141" name="Dowolny kształt: kształt 140">
              <a:extLst>
                <a:ext uri="{FF2B5EF4-FFF2-40B4-BE49-F238E27FC236}">
                  <a16:creationId xmlns:a16="http://schemas.microsoft.com/office/drawing/2014/main" id="{CFC82A45-44A5-7DDC-3A9A-D1E73982556B}"/>
                </a:ext>
              </a:extLst>
            </p:cNvPr>
            <p:cNvSpPr/>
            <p:nvPr/>
          </p:nvSpPr>
          <p:spPr>
            <a:xfrm>
              <a:off x="2046015" y="2081043"/>
              <a:ext cx="30864" cy="583791"/>
            </a:xfrm>
            <a:custGeom>
              <a:avLst/>
              <a:gdLst>
                <a:gd name="connsiteX0" fmla="*/ 0 w 1716"/>
                <a:gd name="connsiteY0" fmla="*/ 0 h 1296501"/>
                <a:gd name="connsiteX1" fmla="*/ 0 w 1716"/>
                <a:gd name="connsiteY1" fmla="*/ 1296501 h 1296501"/>
              </a:gdLst>
              <a:ahLst/>
              <a:cxnLst>
                <a:cxn ang="0">
                  <a:pos x="connsiteX0" y="connsiteY0"/>
                </a:cxn>
                <a:cxn ang="0">
                  <a:pos x="connsiteX1" y="connsiteY1"/>
                </a:cxn>
              </a:cxnLst>
              <a:rect l="l" t="t" r="r" b="b"/>
              <a:pathLst>
                <a:path w="1716" h="1296501">
                  <a:moveTo>
                    <a:pt x="0" y="0"/>
                  </a:moveTo>
                  <a:lnTo>
                    <a:pt x="0" y="1296501"/>
                  </a:lnTo>
                </a:path>
              </a:pathLst>
            </a:custGeom>
            <a:ln w="12011" cap="sq">
              <a:solidFill>
                <a:srgbClr val="E3591B"/>
              </a:solidFill>
              <a:prstDash val="solid"/>
              <a:bevel/>
            </a:ln>
          </p:spPr>
          <p:txBody>
            <a:bodyPr rtlCol="0" anchor="ctr"/>
            <a:lstStyle/>
            <a:p>
              <a:endParaRPr lang="pl-PL"/>
            </a:p>
          </p:txBody>
        </p:sp>
        <p:sp>
          <p:nvSpPr>
            <p:cNvPr id="142" name="Dowolny kształt: kształt 141">
              <a:extLst>
                <a:ext uri="{FF2B5EF4-FFF2-40B4-BE49-F238E27FC236}">
                  <a16:creationId xmlns:a16="http://schemas.microsoft.com/office/drawing/2014/main" id="{52AD29A8-048C-928F-6808-75710DFD44EB}"/>
                </a:ext>
              </a:extLst>
            </p:cNvPr>
            <p:cNvSpPr/>
            <p:nvPr/>
          </p:nvSpPr>
          <p:spPr>
            <a:xfrm>
              <a:off x="2352619" y="2973230"/>
              <a:ext cx="1862669"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E3591B"/>
              </a:solidFill>
              <a:prstDash val="solid"/>
              <a:bevel/>
            </a:ln>
          </p:spPr>
          <p:txBody>
            <a:bodyPr rtlCol="0" anchor="ctr"/>
            <a:lstStyle/>
            <a:p>
              <a:endParaRPr lang="pl-PL" dirty="0"/>
            </a:p>
          </p:txBody>
        </p:sp>
      </p:grpSp>
      <p:sp>
        <p:nvSpPr>
          <p:cNvPr id="6" name="Prostokąt 5">
            <a:extLst>
              <a:ext uri="{FF2B5EF4-FFF2-40B4-BE49-F238E27FC236}">
                <a16:creationId xmlns:a16="http://schemas.microsoft.com/office/drawing/2014/main" id="{3F22BCB8-D94A-9945-1246-E4257C8904F2}"/>
              </a:ext>
            </a:extLst>
          </p:cNvPr>
          <p:cNvSpPr/>
          <p:nvPr/>
        </p:nvSpPr>
        <p:spPr>
          <a:xfrm>
            <a:off x="0" y="549533"/>
            <a:ext cx="746567" cy="266576"/>
          </a:xfrm>
          <a:prstGeom prst="rect">
            <a:avLst/>
          </a:prstGeom>
          <a:solidFill>
            <a:srgbClr val="E94C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  </a:t>
            </a:r>
          </a:p>
        </p:txBody>
      </p:sp>
      <p:sp>
        <p:nvSpPr>
          <p:cNvPr id="2" name="pole tekstowe 1">
            <a:extLst>
              <a:ext uri="{FF2B5EF4-FFF2-40B4-BE49-F238E27FC236}">
                <a16:creationId xmlns:a16="http://schemas.microsoft.com/office/drawing/2014/main" id="{313493D5-24D9-D584-011F-8E988DD0A316}"/>
              </a:ext>
            </a:extLst>
          </p:cNvPr>
          <p:cNvSpPr txBox="1"/>
          <p:nvPr/>
        </p:nvSpPr>
        <p:spPr>
          <a:xfrm>
            <a:off x="966255" y="452035"/>
            <a:ext cx="5214889" cy="461665"/>
          </a:xfrm>
          <a:prstGeom prst="rect">
            <a:avLst/>
          </a:prstGeom>
          <a:noFill/>
        </p:spPr>
        <p:txBody>
          <a:bodyPr wrap="none" rtlCol="0">
            <a:spAutoFit/>
          </a:bodyPr>
          <a:lstStyle/>
          <a:p>
            <a:r>
              <a:rPr lang="ja-JP" altLang="en-US" sz="2400" b="1" dirty="0">
                <a:latin typeface="Meiryo UI" panose="020B0604030504040204" pitchFamily="34" charset="-128"/>
                <a:ea typeface="Meiryo UI" panose="020B0604030504040204" pitchFamily="34" charset="-128"/>
              </a:rPr>
              <a:t>ポーランド中心部における投資優遇措置</a:t>
            </a:r>
            <a:endParaRPr lang="pl-PL" sz="2400" b="1" dirty="0">
              <a:latin typeface="Meiryo UI" panose="020B0604030504040204" pitchFamily="34" charset="-128"/>
              <a:ea typeface="Meiryo UI" panose="020B0604030504040204" pitchFamily="34" charset="-128"/>
            </a:endParaRPr>
          </a:p>
        </p:txBody>
      </p:sp>
      <p:sp>
        <p:nvSpPr>
          <p:cNvPr id="3" name="pole tekstowe 2">
            <a:extLst>
              <a:ext uri="{FF2B5EF4-FFF2-40B4-BE49-F238E27FC236}">
                <a16:creationId xmlns:a16="http://schemas.microsoft.com/office/drawing/2014/main" id="{CECC33F3-B78C-B2FA-DCE8-98955725AB86}"/>
              </a:ext>
            </a:extLst>
          </p:cNvPr>
          <p:cNvSpPr txBox="1"/>
          <p:nvPr/>
        </p:nvSpPr>
        <p:spPr>
          <a:xfrm>
            <a:off x="982107" y="1454028"/>
            <a:ext cx="3308919" cy="830997"/>
          </a:xfrm>
          <a:prstGeom prst="rect">
            <a:avLst/>
          </a:prstGeom>
          <a:noFill/>
        </p:spPr>
        <p:txBody>
          <a:bodyPr wrap="none" rtlCol="0">
            <a:spAutoFit/>
          </a:bodyPr>
          <a:lstStyle/>
          <a:p>
            <a:r>
              <a:rPr lang="ja-JP" altLang="en-US" sz="1600" b="1" dirty="0">
                <a:latin typeface="Meiryo UI" panose="020B0604030504040204" pitchFamily="34" charset="-128"/>
                <a:ea typeface="Meiryo UI" panose="020B0604030504040204" pitchFamily="34" charset="-128"/>
              </a:rPr>
              <a:t>ポーランド投資区域</a:t>
            </a:r>
            <a:endParaRPr lang="en-US" altLang="ja-JP" sz="1600" b="1" dirty="0">
              <a:latin typeface="Meiryo UI" panose="020B0604030504040204" pitchFamily="34" charset="-128"/>
              <a:ea typeface="Meiryo UI" panose="020B0604030504040204" pitchFamily="34" charset="-128"/>
            </a:endParaRPr>
          </a:p>
          <a:p>
            <a:endParaRPr lang="en-US" sz="1600" dirty="0">
              <a:solidFill>
                <a:srgbClr val="FF0000"/>
              </a:solidFill>
              <a:highlight>
                <a:srgbClr val="FFFF00"/>
              </a:highlight>
              <a:latin typeface="Meiryo UI" panose="020B0604030504040204" pitchFamily="34" charset="-128"/>
              <a:ea typeface="Meiryo UI" panose="020B0604030504040204" pitchFamily="34" charset="-128"/>
            </a:endParaRPr>
          </a:p>
          <a:p>
            <a:r>
              <a:rPr lang="ja-JP" altLang="en-US" sz="1600" dirty="0">
                <a:latin typeface="Meiryo UI" panose="020B0604030504040204" pitchFamily="34" charset="-128"/>
                <a:ea typeface="Meiryo UI" panose="020B0604030504040204" pitchFamily="34" charset="-128"/>
              </a:rPr>
              <a:t>新規投資に対する法人所得税の免除</a:t>
            </a:r>
            <a:endParaRPr lang="pl-PL" sz="1600" dirty="0">
              <a:latin typeface="Meiryo UI" panose="020B0604030504040204" pitchFamily="34" charset="-128"/>
              <a:ea typeface="Meiryo UI" panose="020B0604030504040204" pitchFamily="34" charset="-128"/>
            </a:endParaRPr>
          </a:p>
        </p:txBody>
      </p:sp>
      <p:sp>
        <p:nvSpPr>
          <p:cNvPr id="5" name="pole tekstowe 4">
            <a:extLst>
              <a:ext uri="{FF2B5EF4-FFF2-40B4-BE49-F238E27FC236}">
                <a16:creationId xmlns:a16="http://schemas.microsoft.com/office/drawing/2014/main" id="{397ED5E6-E7F9-1CD0-DF3A-DCAB09D1CC60}"/>
              </a:ext>
            </a:extLst>
          </p:cNvPr>
          <p:cNvSpPr txBox="1"/>
          <p:nvPr/>
        </p:nvSpPr>
        <p:spPr>
          <a:xfrm>
            <a:off x="1006954" y="3174702"/>
            <a:ext cx="3316934" cy="338554"/>
          </a:xfrm>
          <a:prstGeom prst="rect">
            <a:avLst/>
          </a:prstGeom>
          <a:noFill/>
        </p:spPr>
        <p:txBody>
          <a:bodyPr wrap="none" rtlCol="0">
            <a:spAutoFit/>
          </a:bodyPr>
          <a:lstStyle/>
          <a:p>
            <a:r>
              <a:rPr lang="ja-JP" altLang="en-US" sz="1600" b="1" dirty="0">
                <a:latin typeface="Meiryo UI" panose="020B0604030504040204" pitchFamily="34" charset="-128"/>
                <a:ea typeface="Meiryo UI" panose="020B0604030504040204" pitchFamily="34" charset="-128"/>
              </a:rPr>
              <a:t>戦略的な投資に対する政府の補助金</a:t>
            </a:r>
            <a:endParaRPr lang="pl-PL" sz="1600" b="1" dirty="0">
              <a:latin typeface="Meiryo UI" panose="020B0604030504040204" pitchFamily="34" charset="-128"/>
              <a:ea typeface="Meiryo UI" panose="020B0604030504040204" pitchFamily="34" charset="-128"/>
            </a:endParaRPr>
          </a:p>
        </p:txBody>
      </p:sp>
      <p:sp>
        <p:nvSpPr>
          <p:cNvPr id="7" name="pole tekstowe 6">
            <a:extLst>
              <a:ext uri="{FF2B5EF4-FFF2-40B4-BE49-F238E27FC236}">
                <a16:creationId xmlns:a16="http://schemas.microsoft.com/office/drawing/2014/main" id="{770DA56D-C48F-BF6C-9BEB-CA69D63E5A95}"/>
              </a:ext>
            </a:extLst>
          </p:cNvPr>
          <p:cNvSpPr txBox="1"/>
          <p:nvPr/>
        </p:nvSpPr>
        <p:spPr>
          <a:xfrm>
            <a:off x="4737449" y="1415385"/>
            <a:ext cx="1077539" cy="338554"/>
          </a:xfrm>
          <a:prstGeom prst="rect">
            <a:avLst/>
          </a:prstGeom>
          <a:noFill/>
        </p:spPr>
        <p:txBody>
          <a:bodyPr wrap="none" rtlCol="0">
            <a:spAutoFit/>
          </a:bodyPr>
          <a:lstStyle/>
          <a:p>
            <a:r>
              <a:rPr lang="en-US" altLang="ja-JP" sz="1600" b="1" dirty="0">
                <a:latin typeface="Meiryo UI" panose="020B0604030504040204" pitchFamily="34" charset="-128"/>
                <a:ea typeface="Meiryo UI" panose="020B0604030504040204" pitchFamily="34" charset="-128"/>
              </a:rPr>
              <a:t>EU</a:t>
            </a:r>
            <a:r>
              <a:rPr lang="ja-JP" altLang="en-US" sz="1600" b="1" dirty="0">
                <a:latin typeface="Meiryo UI" panose="020B0604030504040204" pitchFamily="34" charset="-128"/>
                <a:ea typeface="Meiryo UI" panose="020B0604030504040204" pitchFamily="34" charset="-128"/>
              </a:rPr>
              <a:t>の資金</a:t>
            </a:r>
            <a:endParaRPr lang="pl-PL" sz="1600" b="1" dirty="0">
              <a:latin typeface="Meiryo UI" panose="020B0604030504040204" pitchFamily="34" charset="-128"/>
              <a:ea typeface="Meiryo UI" panose="020B0604030504040204" pitchFamily="34" charset="-128"/>
            </a:endParaRPr>
          </a:p>
        </p:txBody>
      </p:sp>
      <p:sp>
        <p:nvSpPr>
          <p:cNvPr id="8" name="pole tekstowe 7">
            <a:extLst>
              <a:ext uri="{FF2B5EF4-FFF2-40B4-BE49-F238E27FC236}">
                <a16:creationId xmlns:a16="http://schemas.microsoft.com/office/drawing/2014/main" id="{1BEAA9B0-1FA9-3EE7-DB94-F7F8EA41F9AE}"/>
              </a:ext>
            </a:extLst>
          </p:cNvPr>
          <p:cNvSpPr txBox="1"/>
          <p:nvPr/>
        </p:nvSpPr>
        <p:spPr>
          <a:xfrm>
            <a:off x="4839154" y="3155533"/>
            <a:ext cx="1446230" cy="338554"/>
          </a:xfrm>
          <a:prstGeom prst="rect">
            <a:avLst/>
          </a:prstGeom>
          <a:noFill/>
        </p:spPr>
        <p:txBody>
          <a:bodyPr wrap="none" rtlCol="0">
            <a:spAutoFit/>
          </a:bodyPr>
          <a:lstStyle/>
          <a:p>
            <a:r>
              <a:rPr lang="ja-JP" altLang="en-US" sz="1600" b="1" dirty="0">
                <a:latin typeface="Meiryo UI" panose="020B0604030504040204" pitchFamily="34" charset="-128"/>
                <a:ea typeface="Meiryo UI" panose="020B0604030504040204" pitchFamily="34" charset="-128"/>
              </a:rPr>
              <a:t>特別プログラム</a:t>
            </a:r>
            <a:endParaRPr lang="pl-PL" sz="1600" b="1" dirty="0">
              <a:latin typeface="Meiryo UI" panose="020B0604030504040204" pitchFamily="34" charset="-128"/>
              <a:ea typeface="Meiryo UI" panose="020B0604030504040204" pitchFamily="34" charset="-128"/>
            </a:endParaRPr>
          </a:p>
        </p:txBody>
      </p:sp>
      <p:sp>
        <p:nvSpPr>
          <p:cNvPr id="9" name="pole tekstowe 8">
            <a:extLst>
              <a:ext uri="{FF2B5EF4-FFF2-40B4-BE49-F238E27FC236}">
                <a16:creationId xmlns:a16="http://schemas.microsoft.com/office/drawing/2014/main" id="{B4E154D4-C2B7-D3A5-3BA3-5967D9330B66}"/>
              </a:ext>
            </a:extLst>
          </p:cNvPr>
          <p:cNvSpPr txBox="1"/>
          <p:nvPr/>
        </p:nvSpPr>
        <p:spPr>
          <a:xfrm>
            <a:off x="4797589" y="3675576"/>
            <a:ext cx="2247731" cy="584775"/>
          </a:xfrm>
          <a:prstGeom prst="rect">
            <a:avLst/>
          </a:prstGeom>
          <a:noFill/>
        </p:spPr>
        <p:txBody>
          <a:bodyPr wrap="none" rtlCol="0">
            <a:spAutoFit/>
          </a:bodyPr>
          <a:lstStyle/>
          <a:p>
            <a:r>
              <a:rPr lang="ja-JP" altLang="en-US" sz="1600" dirty="0">
                <a:latin typeface="Meiryo UI" panose="020B0604030504040204" pitchFamily="34" charset="-128"/>
                <a:ea typeface="Meiryo UI" panose="020B0604030504040204" pitchFamily="34" charset="-128"/>
              </a:rPr>
              <a:t>再生可能エネルギー区域</a:t>
            </a:r>
            <a:endParaRPr lang="en-US" altLang="ja-JP" sz="1600" dirty="0">
              <a:latin typeface="Meiryo UI" panose="020B0604030504040204" pitchFamily="34" charset="-128"/>
              <a:ea typeface="Meiryo UI" panose="020B0604030504040204" pitchFamily="34" charset="-128"/>
            </a:endParaRPr>
          </a:p>
          <a:p>
            <a:r>
              <a:rPr lang="ja-JP" altLang="en-US" sz="1600" dirty="0">
                <a:latin typeface="Meiryo UI" panose="020B0604030504040204" pitchFamily="34" charset="-128"/>
                <a:ea typeface="Meiryo UI" panose="020B0604030504040204" pitchFamily="34" charset="-128"/>
              </a:rPr>
              <a:t>（エネルギー転換）</a:t>
            </a:r>
            <a:endParaRPr lang="pl-PL" sz="1600"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91512714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Obraz 7" descr="Obraz zawierający mapa, tekst, diagram, atlas">
            <a:extLst>
              <a:ext uri="{FF2B5EF4-FFF2-40B4-BE49-F238E27FC236}">
                <a16:creationId xmlns:a16="http://schemas.microsoft.com/office/drawing/2014/main" id="{4E942F40-3E02-AF80-AB20-0C477EE2D36E}"/>
              </a:ext>
            </a:extLst>
          </p:cNvPr>
          <p:cNvPicPr>
            <a:picLocks noChangeAspect="1"/>
          </p:cNvPicPr>
          <p:nvPr/>
        </p:nvPicPr>
        <p:blipFill>
          <a:blip r:embed="rId3"/>
          <a:stretch>
            <a:fillRect/>
          </a:stretch>
        </p:blipFill>
        <p:spPr>
          <a:xfrm>
            <a:off x="3054559" y="362662"/>
            <a:ext cx="5982534" cy="4652360"/>
          </a:xfrm>
          <a:prstGeom prst="rect">
            <a:avLst/>
          </a:prstGeom>
        </p:spPr>
      </p:pic>
      <p:pic>
        <p:nvPicPr>
          <p:cNvPr id="2" name="mapa3.png" descr="mapa3.png">
            <a:extLst>
              <a:ext uri="{FF2B5EF4-FFF2-40B4-BE49-F238E27FC236}">
                <a16:creationId xmlns:a16="http://schemas.microsoft.com/office/drawing/2014/main" id="{5E0CA78E-7950-8D3C-2BAD-BB91330901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37855" y="-538321"/>
            <a:ext cx="6484140" cy="6512458"/>
          </a:xfrm>
          <a:prstGeom prst="rect">
            <a:avLst/>
          </a:prstGeom>
          <a:noFill/>
        </p:spPr>
      </p:pic>
      <p:sp>
        <p:nvSpPr>
          <p:cNvPr id="33" name="Podtytuł 1">
            <a:extLst>
              <a:ext uri="{FF2B5EF4-FFF2-40B4-BE49-F238E27FC236}">
                <a16:creationId xmlns:a16="http://schemas.microsoft.com/office/drawing/2014/main" id="{C27426D1-D52D-7E62-AF61-8147206AAF08}"/>
              </a:ext>
            </a:extLst>
          </p:cNvPr>
          <p:cNvSpPr txBox="1">
            <a:spLocks/>
          </p:cNvSpPr>
          <p:nvPr/>
        </p:nvSpPr>
        <p:spPr>
          <a:xfrm>
            <a:off x="872368" y="-137236"/>
            <a:ext cx="7211700" cy="1243981"/>
          </a:xfrm>
          <a:prstGeom prst="rect">
            <a:avLst/>
          </a:prstGeom>
        </p:spPr>
        <p:txBody>
          <a:bodyPr/>
          <a:lstStyle>
            <a:lvl1pPr marL="0" indent="0" algn="l" defTabSz="685800" rtl="0" eaLnBrk="1" latinLnBrk="0" hangingPunct="1">
              <a:lnSpc>
                <a:spcPct val="120000"/>
              </a:lnSpc>
              <a:spcBef>
                <a:spcPts val="600"/>
              </a:spcBef>
              <a:spcAft>
                <a:spcPts val="600"/>
              </a:spcAft>
              <a:buFontTx/>
              <a:buNone/>
              <a:defRPr sz="1200" kern="1200">
                <a:solidFill>
                  <a:schemeClr val="tx1"/>
                </a:solidFill>
                <a:latin typeface="Arial" panose="020B0604020202020204" pitchFamily="34" charset="0"/>
                <a:ea typeface="+mn-ea"/>
                <a:cs typeface="Arial" panose="020B0604020202020204" pitchFamily="34" charset="0"/>
              </a:defRPr>
            </a:lvl1pPr>
            <a:lvl2pPr marL="0" indent="-216000" algn="l" defTabSz="685800" rtl="0" eaLnBrk="1" latinLnBrk="0" hangingPunct="1">
              <a:lnSpc>
                <a:spcPct val="100000"/>
              </a:lnSpc>
              <a:spcBef>
                <a:spcPts val="0"/>
              </a:spcBef>
              <a:spcAft>
                <a:spcPts val="30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756000" indent="-216000" algn="l" defTabSz="685800" rtl="0" eaLnBrk="1" latinLnBrk="0" hangingPunct="1">
              <a:lnSpc>
                <a:spcPct val="100000"/>
              </a:lnSpc>
              <a:spcBef>
                <a:spcPts val="0"/>
              </a:spcBef>
              <a:spcAft>
                <a:spcPts val="300"/>
              </a:spcAft>
              <a:buFont typeface="+mj-lt"/>
              <a:buAutoNum type="alphaLcParenR"/>
              <a:defRPr sz="1200" kern="1200">
                <a:solidFill>
                  <a:schemeClr val="tx1"/>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657350" indent="-2857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600"/>
              </a:spcBef>
              <a:spcAft>
                <a:spcPts val="600"/>
              </a:spcAft>
              <a:buClrTx/>
              <a:buSzTx/>
              <a:buFontTx/>
              <a:buNone/>
              <a:tabLst/>
              <a:defRPr/>
            </a:pPr>
            <a:endParaRPr kumimoji="0" lang="pl-PL" sz="2200" b="1" i="0" u="none" strike="noStrike" kern="1200" cap="none" spc="0" normalizeH="0" baseline="0" noProof="0" dirty="0">
              <a:ln>
                <a:noFill/>
              </a:ln>
              <a:solidFill>
                <a:prstClr val="black"/>
              </a:solidFill>
              <a:effectLst/>
              <a:uLnTx/>
              <a:uFillTx/>
              <a:latin typeface="Inter" panose="020B0604020202020204" charset="0"/>
              <a:ea typeface="Inter" panose="020B0604020202020204" charset="0"/>
              <a:cs typeface="Arial"/>
            </a:endParaRPr>
          </a:p>
        </p:txBody>
      </p:sp>
      <p:sp>
        <p:nvSpPr>
          <p:cNvPr id="40" name="Prostokąt 39">
            <a:extLst>
              <a:ext uri="{FF2B5EF4-FFF2-40B4-BE49-F238E27FC236}">
                <a16:creationId xmlns:a16="http://schemas.microsoft.com/office/drawing/2014/main" id="{478342EB-F9A7-3D5D-6C85-C60852FED206}"/>
              </a:ext>
            </a:extLst>
          </p:cNvPr>
          <p:cNvSpPr/>
          <p:nvPr/>
        </p:nvSpPr>
        <p:spPr>
          <a:xfrm>
            <a:off x="-6723" y="535133"/>
            <a:ext cx="775650" cy="280554"/>
          </a:xfrm>
          <a:prstGeom prst="rect">
            <a:avLst/>
          </a:prstGeom>
          <a:solidFill>
            <a:srgbClr val="E94C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srgbClr val="262F3E"/>
              </a:solidFill>
              <a:effectLst/>
              <a:uLnTx/>
              <a:uFillTx/>
              <a:latin typeface="Montserrat"/>
              <a:ea typeface="+mn-ea"/>
              <a:cs typeface="+mn-cs"/>
            </a:endParaRPr>
          </a:p>
        </p:txBody>
      </p:sp>
      <p:sp>
        <p:nvSpPr>
          <p:cNvPr id="5" name="pole tekstowe 4">
            <a:extLst>
              <a:ext uri="{FF2B5EF4-FFF2-40B4-BE49-F238E27FC236}">
                <a16:creationId xmlns:a16="http://schemas.microsoft.com/office/drawing/2014/main" id="{0DBF3237-8373-4F3D-8292-A8246CD350AB}"/>
              </a:ext>
            </a:extLst>
          </p:cNvPr>
          <p:cNvSpPr txBox="1"/>
          <p:nvPr/>
        </p:nvSpPr>
        <p:spPr>
          <a:xfrm>
            <a:off x="791682" y="456424"/>
            <a:ext cx="3009157" cy="461665"/>
          </a:xfrm>
          <a:prstGeom prst="rect">
            <a:avLst/>
          </a:prstGeom>
          <a:noFill/>
        </p:spPr>
        <p:txBody>
          <a:bodyPr wrap="none" rtlCol="0">
            <a:spAutoFit/>
          </a:bodyPr>
          <a:lstStyle/>
          <a:p>
            <a:r>
              <a:rPr lang="ja-JP" altLang="en-US" sz="2400" b="1" dirty="0">
                <a:latin typeface="Meiryo UI" panose="020B0604030504040204" pitchFamily="34" charset="-128"/>
                <a:ea typeface="Meiryo UI" panose="020B0604030504040204" pitchFamily="34" charset="-128"/>
              </a:rPr>
              <a:t>ウッチ経済特区の地図</a:t>
            </a:r>
            <a:endParaRPr lang="pl-PL" sz="2400" b="1"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228992873"/>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a 6" descr="Fabryka kontur">
            <a:extLst>
              <a:ext uri="{FF2B5EF4-FFF2-40B4-BE49-F238E27FC236}">
                <a16:creationId xmlns:a16="http://schemas.microsoft.com/office/drawing/2014/main" id="{49CACF44-E1B0-441A-BCD2-4B5E5EDE3ED0}"/>
              </a:ext>
            </a:extLst>
          </p:cNvPr>
          <p:cNvPicPr>
            <a:picLocks noChangeAspect="1"/>
          </p:cNvPicPr>
          <p:nvPr/>
        </p:nvPicPr>
        <p:blipFill>
          <a:blip r:embed="rId3" cstate="screen">
            <a:biLevel thresh="25000"/>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0583" y="1949511"/>
            <a:ext cx="1247257" cy="1247257"/>
          </a:xfrm>
          <a:prstGeom prst="rect">
            <a:avLst/>
          </a:prstGeom>
        </p:spPr>
      </p:pic>
      <p:pic>
        <p:nvPicPr>
          <p:cNvPr id="8" name="Grafika 7" descr="Komputer kontur">
            <a:extLst>
              <a:ext uri="{FF2B5EF4-FFF2-40B4-BE49-F238E27FC236}">
                <a16:creationId xmlns:a16="http://schemas.microsoft.com/office/drawing/2014/main" id="{8CDBB67D-DD85-4572-803E-E98CCC070C0B}"/>
              </a:ext>
            </a:extLst>
          </p:cNvPr>
          <p:cNvPicPr>
            <a:picLocks noChangeAspect="1"/>
          </p:cNvPicPr>
          <p:nvPr/>
        </p:nvPicPr>
        <p:blipFill>
          <a:blip r:embed="rId5" cstate="screen">
            <a:biLevel thresh="25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94898" y="3384994"/>
            <a:ext cx="1175614" cy="1175614"/>
          </a:xfrm>
          <a:prstGeom prst="rect">
            <a:avLst/>
          </a:prstGeom>
        </p:spPr>
      </p:pic>
      <p:sp>
        <p:nvSpPr>
          <p:cNvPr id="2" name="pole tekstowe 1">
            <a:extLst>
              <a:ext uri="{FF2B5EF4-FFF2-40B4-BE49-F238E27FC236}">
                <a16:creationId xmlns:a16="http://schemas.microsoft.com/office/drawing/2014/main" id="{C504F4A7-D465-4309-98AE-10FBF084153D}"/>
              </a:ext>
            </a:extLst>
          </p:cNvPr>
          <p:cNvSpPr txBox="1"/>
          <p:nvPr/>
        </p:nvSpPr>
        <p:spPr>
          <a:xfrm>
            <a:off x="520583" y="948420"/>
            <a:ext cx="2908168" cy="830997"/>
          </a:xfrm>
          <a:prstGeom prst="rect">
            <a:avLst/>
          </a:prstGeom>
          <a:noFill/>
        </p:spPr>
        <p:txBody>
          <a:bodyPr wrap="none" rtlCol="0">
            <a:spAutoFit/>
          </a:bodyPr>
          <a:lstStyle/>
          <a:p>
            <a:r>
              <a:rPr lang="ja-JP" altLang="en-US" sz="2400" b="1" dirty="0">
                <a:solidFill>
                  <a:schemeClr val="bg1"/>
                </a:solidFill>
                <a:latin typeface="Meiryo UI" panose="020B0604030504040204" pitchFamily="34" charset="-128"/>
                <a:ea typeface="Meiryo UI" panose="020B0604030504040204" pitchFamily="34" charset="-128"/>
              </a:rPr>
              <a:t>ポーランド投資区域を</a:t>
            </a:r>
            <a:endParaRPr lang="en-US" altLang="ja-JP" sz="2400" b="1" dirty="0">
              <a:solidFill>
                <a:schemeClr val="bg1"/>
              </a:solidFill>
              <a:latin typeface="Meiryo UI" panose="020B0604030504040204" pitchFamily="34" charset="-128"/>
              <a:ea typeface="Meiryo UI" panose="020B0604030504040204" pitchFamily="34" charset="-128"/>
            </a:endParaRPr>
          </a:p>
          <a:p>
            <a:r>
              <a:rPr lang="ja-JP" altLang="en-US" sz="2400" b="1" dirty="0">
                <a:solidFill>
                  <a:schemeClr val="bg1"/>
                </a:solidFill>
                <a:latin typeface="Meiryo UI" panose="020B0604030504040204" pitchFamily="34" charset="-128"/>
                <a:ea typeface="Meiryo UI" panose="020B0604030504040204" pitchFamily="34" charset="-128"/>
              </a:rPr>
              <a:t>支援する部門</a:t>
            </a:r>
            <a:endParaRPr lang="pl-PL" sz="2400" b="1" dirty="0">
              <a:solidFill>
                <a:schemeClr val="bg1"/>
              </a:solidFill>
              <a:latin typeface="Meiryo UI" panose="020B0604030504040204" pitchFamily="34" charset="-128"/>
              <a:ea typeface="Meiryo UI" panose="020B0604030504040204" pitchFamily="34" charset="-128"/>
            </a:endParaRPr>
          </a:p>
        </p:txBody>
      </p:sp>
      <p:sp>
        <p:nvSpPr>
          <p:cNvPr id="6" name="pole tekstowe 5">
            <a:extLst>
              <a:ext uri="{FF2B5EF4-FFF2-40B4-BE49-F238E27FC236}">
                <a16:creationId xmlns:a16="http://schemas.microsoft.com/office/drawing/2014/main" id="{9EC9C645-BBE3-3CDB-1CD3-8E9ABA2C8AA6}"/>
              </a:ext>
            </a:extLst>
          </p:cNvPr>
          <p:cNvSpPr txBox="1"/>
          <p:nvPr/>
        </p:nvSpPr>
        <p:spPr>
          <a:xfrm>
            <a:off x="1812910" y="2338644"/>
            <a:ext cx="1888658" cy="523220"/>
          </a:xfrm>
          <a:prstGeom prst="rect">
            <a:avLst/>
          </a:prstGeom>
          <a:noFill/>
        </p:spPr>
        <p:txBody>
          <a:bodyPr wrap="none" rtlCol="0">
            <a:spAutoFit/>
          </a:bodyPr>
          <a:lstStyle/>
          <a:p>
            <a:pPr algn="ctr"/>
            <a:r>
              <a:rPr lang="ja-JP" altLang="en-US" sz="1400" b="1" dirty="0">
                <a:solidFill>
                  <a:schemeClr val="bg1"/>
                </a:solidFill>
                <a:latin typeface="Meiryo UI" panose="020B0604030504040204" pitchFamily="34" charset="-128"/>
                <a:ea typeface="Meiryo UI" panose="020B0604030504040204" pitchFamily="34" charset="-128"/>
              </a:rPr>
              <a:t>製造</a:t>
            </a:r>
            <a:endParaRPr lang="en-US" altLang="ja-JP" sz="1400" b="1" dirty="0">
              <a:solidFill>
                <a:schemeClr val="bg1"/>
              </a:solidFill>
              <a:latin typeface="Meiryo UI" panose="020B0604030504040204" pitchFamily="34" charset="-128"/>
              <a:ea typeface="Meiryo UI" panose="020B0604030504040204" pitchFamily="34" charset="-128"/>
            </a:endParaRPr>
          </a:p>
          <a:p>
            <a:pPr algn="ctr"/>
            <a:r>
              <a:rPr lang="ja-JP" altLang="en-US" sz="1400" dirty="0">
                <a:solidFill>
                  <a:schemeClr val="bg1"/>
                </a:solidFill>
                <a:latin typeface="Meiryo UI" panose="020B0604030504040204" pitchFamily="34" charset="-128"/>
                <a:ea typeface="Meiryo UI" panose="020B0604030504040204" pitchFamily="34" charset="-128"/>
              </a:rPr>
              <a:t>（および倉庫サービス）</a:t>
            </a:r>
            <a:endParaRPr lang="pl-PL" sz="1400" dirty="0">
              <a:solidFill>
                <a:schemeClr val="bg1"/>
              </a:solidFill>
              <a:latin typeface="Meiryo UI" panose="020B0604030504040204" pitchFamily="34" charset="-128"/>
              <a:ea typeface="Meiryo UI" panose="020B0604030504040204" pitchFamily="34" charset="-128"/>
            </a:endParaRPr>
          </a:p>
        </p:txBody>
      </p:sp>
      <p:sp>
        <p:nvSpPr>
          <p:cNvPr id="9" name="pole tekstowe 8">
            <a:extLst>
              <a:ext uri="{FF2B5EF4-FFF2-40B4-BE49-F238E27FC236}">
                <a16:creationId xmlns:a16="http://schemas.microsoft.com/office/drawing/2014/main" id="{AD5D9255-0DF8-91A1-0C5E-09EB383A2916}"/>
              </a:ext>
            </a:extLst>
          </p:cNvPr>
          <p:cNvSpPr txBox="1"/>
          <p:nvPr/>
        </p:nvSpPr>
        <p:spPr>
          <a:xfrm>
            <a:off x="1862604" y="3644075"/>
            <a:ext cx="1890261" cy="523220"/>
          </a:xfrm>
          <a:prstGeom prst="rect">
            <a:avLst/>
          </a:prstGeom>
          <a:noFill/>
        </p:spPr>
        <p:txBody>
          <a:bodyPr wrap="none" rtlCol="0">
            <a:spAutoFit/>
          </a:bodyPr>
          <a:lstStyle/>
          <a:p>
            <a:pPr algn="ctr"/>
            <a:r>
              <a:rPr lang="ja-JP" altLang="en-US" sz="1400" b="1" dirty="0">
                <a:solidFill>
                  <a:schemeClr val="bg1"/>
                </a:solidFill>
                <a:latin typeface="Meiryo UI" panose="020B0604030504040204" pitchFamily="34" charset="-128"/>
                <a:ea typeface="Meiryo UI" panose="020B0604030504040204" pitchFamily="34" charset="-128"/>
              </a:rPr>
              <a:t>ビジネス用最新サービス</a:t>
            </a:r>
            <a:endParaRPr lang="en-US" altLang="ja-JP" sz="1400" b="1" dirty="0">
              <a:solidFill>
                <a:schemeClr val="bg1"/>
              </a:solidFill>
              <a:latin typeface="Meiryo UI" panose="020B0604030504040204" pitchFamily="34" charset="-128"/>
              <a:ea typeface="Meiryo UI" panose="020B0604030504040204" pitchFamily="34" charset="-128"/>
            </a:endParaRPr>
          </a:p>
          <a:p>
            <a:pPr algn="ctr"/>
            <a:r>
              <a:rPr lang="ja-JP" altLang="en-US" sz="1400" dirty="0">
                <a:solidFill>
                  <a:schemeClr val="bg1"/>
                </a:solidFill>
                <a:latin typeface="Meiryo UI" panose="020B0604030504040204" pitchFamily="34" charset="-128"/>
                <a:ea typeface="Meiryo UI" panose="020B0604030504040204" pitchFamily="34" charset="-128"/>
              </a:rPr>
              <a:t>（</a:t>
            </a:r>
            <a:r>
              <a:rPr lang="en-US" altLang="ja-JP" sz="1400" dirty="0">
                <a:solidFill>
                  <a:schemeClr val="bg1"/>
                </a:solidFill>
                <a:latin typeface="Meiryo UI" panose="020B0604030504040204" pitchFamily="34" charset="-128"/>
                <a:ea typeface="Meiryo UI" panose="020B0604030504040204" pitchFamily="34" charset="-128"/>
              </a:rPr>
              <a:t>BPO</a:t>
            </a:r>
            <a:r>
              <a:rPr lang="pl-PL" altLang="ja-JP" sz="1400" dirty="0">
                <a:solidFill>
                  <a:schemeClr val="bg1"/>
                </a:solidFill>
                <a:latin typeface="Meiryo UI" panose="020B0604030504040204" pitchFamily="34" charset="-128"/>
                <a:ea typeface="Meiryo UI" panose="020B0604030504040204" pitchFamily="34" charset="-128"/>
              </a:rPr>
              <a:t>/SSC/IT)</a:t>
            </a:r>
          </a:p>
        </p:txBody>
      </p:sp>
    </p:spTree>
    <p:extLst>
      <p:ext uri="{BB962C8B-B14F-4D97-AF65-F5344CB8AC3E}">
        <p14:creationId xmlns:p14="http://schemas.microsoft.com/office/powerpoint/2010/main" val="308723899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0" name="Obraz 89" descr="Obraz zawierający Grafika, Czcionka, projekt graficzny, zrzut ekranu&#10;&#10;Opis wygenerowany automatycznie">
            <a:extLst>
              <a:ext uri="{FF2B5EF4-FFF2-40B4-BE49-F238E27FC236}">
                <a16:creationId xmlns:a16="http://schemas.microsoft.com/office/drawing/2014/main" id="{340B6A90-C383-87AE-2F4B-D34512BF5F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55368" y="231188"/>
            <a:ext cx="2290887" cy="828324"/>
          </a:xfrm>
          <a:prstGeom prst="rect">
            <a:avLst/>
          </a:prstGeom>
        </p:spPr>
      </p:pic>
      <p:sp>
        <p:nvSpPr>
          <p:cNvPr id="19" name="Prostokąt 18">
            <a:extLst>
              <a:ext uri="{FF2B5EF4-FFF2-40B4-BE49-F238E27FC236}">
                <a16:creationId xmlns:a16="http://schemas.microsoft.com/office/drawing/2014/main" id="{478342EB-F9A7-3D5D-6C85-C60852FED206}"/>
              </a:ext>
            </a:extLst>
          </p:cNvPr>
          <p:cNvSpPr/>
          <p:nvPr/>
        </p:nvSpPr>
        <p:spPr>
          <a:xfrm>
            <a:off x="-6724" y="513968"/>
            <a:ext cx="826995" cy="264015"/>
          </a:xfrm>
          <a:prstGeom prst="rect">
            <a:avLst/>
          </a:prstGeom>
          <a:solidFill>
            <a:srgbClr val="E94C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srgbClr val="B5401C"/>
              </a:solidFill>
              <a:effectLst/>
              <a:uLnTx/>
              <a:uFillTx/>
              <a:latin typeface="Montserrat"/>
              <a:ea typeface="+mn-ea"/>
              <a:cs typeface="+mn-cs"/>
            </a:endParaRPr>
          </a:p>
        </p:txBody>
      </p:sp>
      <p:cxnSp>
        <p:nvCxnSpPr>
          <p:cNvPr id="13" name="Łącznik prostoliniowy 12"/>
          <p:cNvCxnSpPr/>
          <p:nvPr/>
        </p:nvCxnSpPr>
        <p:spPr>
          <a:xfrm flipH="1">
            <a:off x="512066" y="3496019"/>
            <a:ext cx="8193022" cy="0"/>
          </a:xfrm>
          <a:prstGeom prst="line">
            <a:avLst/>
          </a:prstGeom>
          <a:ln w="28575">
            <a:solidFill>
              <a:srgbClr val="E94C33"/>
            </a:solidFill>
          </a:ln>
        </p:spPr>
        <p:style>
          <a:lnRef idx="1">
            <a:schemeClr val="accent1"/>
          </a:lnRef>
          <a:fillRef idx="0">
            <a:schemeClr val="accent1"/>
          </a:fillRef>
          <a:effectRef idx="0">
            <a:schemeClr val="accent1"/>
          </a:effectRef>
          <a:fontRef idx="minor">
            <a:schemeClr val="tx1"/>
          </a:fontRef>
        </p:style>
      </p:cxnSp>
      <p:cxnSp>
        <p:nvCxnSpPr>
          <p:cNvPr id="42" name="Łącznik prostoliniowy 41"/>
          <p:cNvCxnSpPr/>
          <p:nvPr/>
        </p:nvCxnSpPr>
        <p:spPr>
          <a:xfrm flipH="1">
            <a:off x="512064" y="2331683"/>
            <a:ext cx="8193024" cy="0"/>
          </a:xfrm>
          <a:prstGeom prst="line">
            <a:avLst/>
          </a:prstGeom>
          <a:ln w="28575">
            <a:solidFill>
              <a:srgbClr val="E94C33"/>
            </a:solidFill>
          </a:ln>
        </p:spPr>
        <p:style>
          <a:lnRef idx="1">
            <a:schemeClr val="accent1"/>
          </a:lnRef>
          <a:fillRef idx="0">
            <a:schemeClr val="accent1"/>
          </a:fillRef>
          <a:effectRef idx="0">
            <a:schemeClr val="accent1"/>
          </a:effectRef>
          <a:fontRef idx="minor">
            <a:schemeClr val="tx1"/>
          </a:fontRef>
        </p:style>
      </p:cxnSp>
      <p:cxnSp>
        <p:nvCxnSpPr>
          <p:cNvPr id="43" name="Łącznik prostoliniowy 42"/>
          <p:cNvCxnSpPr/>
          <p:nvPr/>
        </p:nvCxnSpPr>
        <p:spPr>
          <a:xfrm flipV="1">
            <a:off x="4658287" y="1252393"/>
            <a:ext cx="0" cy="3359545"/>
          </a:xfrm>
          <a:prstGeom prst="line">
            <a:avLst/>
          </a:prstGeom>
          <a:ln w="28575">
            <a:solidFill>
              <a:srgbClr val="E94C33"/>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9D9E8482-2D77-C1CD-FCE6-8C4D34005CE1}"/>
              </a:ext>
            </a:extLst>
          </p:cNvPr>
          <p:cNvSpPr txBox="1"/>
          <p:nvPr/>
        </p:nvSpPr>
        <p:spPr>
          <a:xfrm>
            <a:off x="924029" y="414607"/>
            <a:ext cx="2658100" cy="461665"/>
          </a:xfrm>
          <a:prstGeom prst="rect">
            <a:avLst/>
          </a:prstGeom>
          <a:noFill/>
        </p:spPr>
        <p:txBody>
          <a:bodyPr wrap="none" rtlCol="0">
            <a:spAutoFit/>
          </a:bodyPr>
          <a:lstStyle/>
          <a:p>
            <a:r>
              <a:rPr lang="ja-JP" altLang="en-US" sz="2400" b="1" dirty="0">
                <a:latin typeface="Meiryo UI" panose="020B0604030504040204" pitchFamily="34" charset="-128"/>
                <a:ea typeface="Meiryo UI" panose="020B0604030504040204" pitchFamily="34" charset="-128"/>
              </a:rPr>
              <a:t>ポーランド投資区域</a:t>
            </a:r>
            <a:endParaRPr lang="pl-PL" sz="2400" b="1" dirty="0">
              <a:latin typeface="Meiryo UI" panose="020B0604030504040204" pitchFamily="34" charset="-128"/>
              <a:ea typeface="Meiryo UI" panose="020B0604030504040204" pitchFamily="34" charset="-128"/>
            </a:endParaRPr>
          </a:p>
        </p:txBody>
      </p:sp>
      <p:sp>
        <p:nvSpPr>
          <p:cNvPr id="3" name="pole tekstowe 2">
            <a:extLst>
              <a:ext uri="{FF2B5EF4-FFF2-40B4-BE49-F238E27FC236}">
                <a16:creationId xmlns:a16="http://schemas.microsoft.com/office/drawing/2014/main" id="{586A05A0-C785-52FB-AA28-420F398BF16F}"/>
              </a:ext>
            </a:extLst>
          </p:cNvPr>
          <p:cNvSpPr txBox="1"/>
          <p:nvPr/>
        </p:nvSpPr>
        <p:spPr>
          <a:xfrm>
            <a:off x="907365" y="1306056"/>
            <a:ext cx="2897513" cy="738664"/>
          </a:xfrm>
          <a:prstGeom prst="rect">
            <a:avLst/>
          </a:prstGeom>
          <a:noFill/>
        </p:spPr>
        <p:txBody>
          <a:bodyPr wrap="square" rtlCol="0">
            <a:spAutoFit/>
          </a:bodyPr>
          <a:lstStyle/>
          <a:p>
            <a:r>
              <a:rPr lang="ja-JP" altLang="en-US" sz="1400" b="1" dirty="0">
                <a:latin typeface="Meiryo UI" panose="020B0604030504040204" pitchFamily="34" charset="-128"/>
                <a:ea typeface="Meiryo UI" panose="020B0604030504040204" pitchFamily="34" charset="-128"/>
              </a:rPr>
              <a:t>新規の直接投資に対する公的支援は</a:t>
            </a:r>
            <a:r>
              <a:rPr lang="ja-JP" altLang="en-US" sz="1400" b="1" dirty="0">
                <a:solidFill>
                  <a:srgbClr val="FF0000"/>
                </a:solidFill>
                <a:latin typeface="Meiryo UI" panose="020B0604030504040204" pitchFamily="34" charset="-128"/>
                <a:ea typeface="Meiryo UI" panose="020B0604030504040204" pitchFamily="34" charset="-128"/>
              </a:rPr>
              <a:t>法人所得税の免除</a:t>
            </a:r>
            <a:r>
              <a:rPr lang="ja-JP" altLang="en-US" sz="1400" b="1" dirty="0">
                <a:latin typeface="Meiryo UI" panose="020B0604030504040204" pitchFamily="34" charset="-128"/>
                <a:ea typeface="Meiryo UI" panose="020B0604030504040204" pitchFamily="34" charset="-128"/>
              </a:rPr>
              <a:t>という形で大企業から中小企業まで利用できる</a:t>
            </a:r>
            <a:endParaRPr lang="pl-PL" sz="1400" b="1" dirty="0">
              <a:latin typeface="Meiryo UI" panose="020B0604030504040204" pitchFamily="34" charset="-128"/>
              <a:ea typeface="Meiryo UI" panose="020B0604030504040204" pitchFamily="34" charset="-128"/>
            </a:endParaRPr>
          </a:p>
        </p:txBody>
      </p:sp>
      <p:sp>
        <p:nvSpPr>
          <p:cNvPr id="4" name="pole tekstowe 3">
            <a:extLst>
              <a:ext uri="{FF2B5EF4-FFF2-40B4-BE49-F238E27FC236}">
                <a16:creationId xmlns:a16="http://schemas.microsoft.com/office/drawing/2014/main" id="{EDCC89D5-B635-4CD6-9D05-82DEF0ABA0B3}"/>
              </a:ext>
            </a:extLst>
          </p:cNvPr>
          <p:cNvSpPr txBox="1"/>
          <p:nvPr/>
        </p:nvSpPr>
        <p:spPr>
          <a:xfrm>
            <a:off x="915977" y="2559415"/>
            <a:ext cx="2897513" cy="523220"/>
          </a:xfrm>
          <a:prstGeom prst="rect">
            <a:avLst/>
          </a:prstGeom>
          <a:noFill/>
        </p:spPr>
        <p:txBody>
          <a:bodyPr wrap="square" rtlCol="0">
            <a:spAutoFit/>
          </a:bodyPr>
          <a:lstStyle/>
          <a:p>
            <a:r>
              <a:rPr lang="en-US" altLang="ja-JP" sz="1400" b="1" dirty="0">
                <a:latin typeface="Meiryo UI" panose="020B0604030504040204" pitchFamily="34" charset="-128"/>
                <a:ea typeface="Meiryo UI" panose="020B0604030504040204" pitchFamily="34" charset="-128"/>
              </a:rPr>
              <a:t>12</a:t>
            </a:r>
            <a:r>
              <a:rPr lang="ja-JP" altLang="en-US" sz="1400" b="1" dirty="0">
                <a:latin typeface="Meiryo UI" panose="020B0604030504040204" pitchFamily="34" charset="-128"/>
                <a:ea typeface="Meiryo UI" panose="020B0604030504040204" pitchFamily="34" charset="-128"/>
              </a:rPr>
              <a:t>年間または</a:t>
            </a:r>
            <a:r>
              <a:rPr lang="en-US" altLang="ja-JP" sz="1400" b="1" dirty="0">
                <a:latin typeface="Meiryo UI" panose="020B0604030504040204" pitchFamily="34" charset="-128"/>
                <a:ea typeface="Meiryo UI" panose="020B0604030504040204" pitchFamily="34" charset="-128"/>
              </a:rPr>
              <a:t>14</a:t>
            </a:r>
            <a:r>
              <a:rPr lang="ja-JP" altLang="en-US" sz="1400" b="1" dirty="0">
                <a:latin typeface="Meiryo UI" panose="020B0604030504040204" pitchFamily="34" charset="-128"/>
                <a:ea typeface="Meiryo UI" panose="020B0604030504040204" pitchFamily="34" charset="-128"/>
              </a:rPr>
              <a:t>年間は新規投資額の</a:t>
            </a:r>
            <a:r>
              <a:rPr lang="en-US" altLang="ja-JP" sz="1400" b="1" dirty="0">
                <a:latin typeface="Meiryo UI" panose="020B0604030504040204" pitchFamily="34" charset="-128"/>
                <a:ea typeface="Meiryo UI" panose="020B0604030504040204" pitchFamily="34" charset="-128"/>
              </a:rPr>
              <a:t>25</a:t>
            </a:r>
            <a:r>
              <a:rPr lang="ja-JP" altLang="en-US" sz="1400" b="1" dirty="0">
                <a:latin typeface="Meiryo UI" panose="020B0604030504040204" pitchFamily="34" charset="-128"/>
                <a:ea typeface="Meiryo UI" panose="020B0604030504040204" pitchFamily="34" charset="-128"/>
              </a:rPr>
              <a:t>％から</a:t>
            </a:r>
            <a:r>
              <a:rPr lang="en-US" altLang="ja-JP" sz="1400" b="1" dirty="0">
                <a:latin typeface="Meiryo UI" panose="020B0604030504040204" pitchFamily="34" charset="-128"/>
                <a:ea typeface="Meiryo UI" panose="020B0604030504040204" pitchFamily="34" charset="-128"/>
              </a:rPr>
              <a:t>70</a:t>
            </a:r>
            <a:r>
              <a:rPr lang="ja-JP" altLang="en-US" sz="1400" b="1" dirty="0">
                <a:latin typeface="Meiryo UI" panose="020B0604030504040204" pitchFamily="34" charset="-128"/>
                <a:ea typeface="Meiryo UI" panose="020B0604030504040204" pitchFamily="34" charset="-128"/>
              </a:rPr>
              <a:t>％を免税する</a:t>
            </a:r>
            <a:endParaRPr lang="pl-PL" sz="1400" b="1" dirty="0">
              <a:latin typeface="Meiryo UI" panose="020B0604030504040204" pitchFamily="34" charset="-128"/>
              <a:ea typeface="Meiryo UI" panose="020B0604030504040204" pitchFamily="34" charset="-128"/>
            </a:endParaRPr>
          </a:p>
        </p:txBody>
      </p:sp>
      <p:sp>
        <p:nvSpPr>
          <p:cNvPr id="5" name="pole tekstowe 4">
            <a:extLst>
              <a:ext uri="{FF2B5EF4-FFF2-40B4-BE49-F238E27FC236}">
                <a16:creationId xmlns:a16="http://schemas.microsoft.com/office/drawing/2014/main" id="{378AAF0A-2D7E-2AC7-B5D7-217B54F37C4E}"/>
              </a:ext>
            </a:extLst>
          </p:cNvPr>
          <p:cNvSpPr txBox="1"/>
          <p:nvPr/>
        </p:nvSpPr>
        <p:spPr>
          <a:xfrm>
            <a:off x="953281" y="3715295"/>
            <a:ext cx="2897513" cy="523220"/>
          </a:xfrm>
          <a:prstGeom prst="rect">
            <a:avLst/>
          </a:prstGeom>
          <a:noFill/>
        </p:spPr>
        <p:txBody>
          <a:bodyPr wrap="square" rtlCol="0">
            <a:spAutoFit/>
          </a:bodyPr>
          <a:lstStyle/>
          <a:p>
            <a:r>
              <a:rPr lang="ja-JP" altLang="en-US" sz="1400" b="1" dirty="0">
                <a:latin typeface="Meiryo UI" panose="020B0604030504040204" pitchFamily="34" charset="-128"/>
                <a:ea typeface="Meiryo UI" panose="020B0604030504040204" pitchFamily="34" charset="-128"/>
              </a:rPr>
              <a:t>製造業への新規投資とビジネスサービス部門への支援</a:t>
            </a:r>
            <a:endParaRPr lang="pl-PL" sz="1400" b="1" dirty="0">
              <a:latin typeface="Meiryo UI" panose="020B0604030504040204" pitchFamily="34" charset="-128"/>
              <a:ea typeface="Meiryo UI" panose="020B0604030504040204" pitchFamily="34" charset="-128"/>
            </a:endParaRPr>
          </a:p>
        </p:txBody>
      </p:sp>
      <p:sp>
        <p:nvSpPr>
          <p:cNvPr id="6" name="pole tekstowe 5">
            <a:extLst>
              <a:ext uri="{FF2B5EF4-FFF2-40B4-BE49-F238E27FC236}">
                <a16:creationId xmlns:a16="http://schemas.microsoft.com/office/drawing/2014/main" id="{2A78322D-DB33-F5F5-DAF7-B857A5A2EA94}"/>
              </a:ext>
            </a:extLst>
          </p:cNvPr>
          <p:cNvSpPr txBox="1"/>
          <p:nvPr/>
        </p:nvSpPr>
        <p:spPr>
          <a:xfrm>
            <a:off x="4869034" y="1495034"/>
            <a:ext cx="2897513" cy="307777"/>
          </a:xfrm>
          <a:prstGeom prst="rect">
            <a:avLst/>
          </a:prstGeom>
          <a:noFill/>
        </p:spPr>
        <p:txBody>
          <a:bodyPr wrap="square" rtlCol="0">
            <a:spAutoFit/>
          </a:bodyPr>
          <a:lstStyle/>
          <a:p>
            <a:r>
              <a:rPr lang="ja-JP" altLang="en-US" sz="1400" b="1" dirty="0">
                <a:latin typeface="Meiryo UI" panose="020B0604030504040204" pitchFamily="34" charset="-128"/>
                <a:ea typeface="Meiryo UI" panose="020B0604030504040204" pitchFamily="34" charset="-128"/>
              </a:rPr>
              <a:t>投資家が選んだどんな場所でも</a:t>
            </a:r>
            <a:endParaRPr lang="pl-PL" sz="1400" b="1" dirty="0">
              <a:latin typeface="Meiryo UI" panose="020B0604030504040204" pitchFamily="34" charset="-128"/>
              <a:ea typeface="Meiryo UI" panose="020B0604030504040204" pitchFamily="34" charset="-128"/>
            </a:endParaRPr>
          </a:p>
        </p:txBody>
      </p:sp>
      <p:sp>
        <p:nvSpPr>
          <p:cNvPr id="7" name="pole tekstowe 6">
            <a:extLst>
              <a:ext uri="{FF2B5EF4-FFF2-40B4-BE49-F238E27FC236}">
                <a16:creationId xmlns:a16="http://schemas.microsoft.com/office/drawing/2014/main" id="{5EF97BB8-0AA8-8B7A-56C4-1A6B60B6E070}"/>
              </a:ext>
            </a:extLst>
          </p:cNvPr>
          <p:cNvSpPr txBox="1"/>
          <p:nvPr/>
        </p:nvSpPr>
        <p:spPr>
          <a:xfrm>
            <a:off x="4889573" y="2546469"/>
            <a:ext cx="2897513" cy="523220"/>
          </a:xfrm>
          <a:prstGeom prst="rect">
            <a:avLst/>
          </a:prstGeom>
          <a:noFill/>
        </p:spPr>
        <p:txBody>
          <a:bodyPr wrap="square" rtlCol="0">
            <a:spAutoFit/>
          </a:bodyPr>
          <a:lstStyle/>
          <a:p>
            <a:r>
              <a:rPr lang="ja-JP" altLang="en-US" sz="1400" b="1" dirty="0">
                <a:latin typeface="Meiryo UI" panose="020B0604030504040204" pitchFamily="34" charset="-128"/>
                <a:ea typeface="Meiryo UI" panose="020B0604030504040204" pitchFamily="34" charset="-128"/>
              </a:rPr>
              <a:t>簡単な申請手続き（</a:t>
            </a:r>
            <a:r>
              <a:rPr lang="en-US" altLang="ja-JP" sz="1400" b="1" dirty="0">
                <a:latin typeface="Meiryo UI" panose="020B0604030504040204" pitchFamily="34" charset="-128"/>
                <a:ea typeface="Meiryo UI" panose="020B0604030504040204" pitchFamily="34" charset="-128"/>
              </a:rPr>
              <a:t>30</a:t>
            </a:r>
            <a:r>
              <a:rPr lang="ja-JP" altLang="en-US" sz="1400" b="1" dirty="0">
                <a:latin typeface="Meiryo UI" panose="020B0604030504040204" pitchFamily="34" charset="-128"/>
                <a:ea typeface="Meiryo UI" panose="020B0604030504040204" pitchFamily="34" charset="-128"/>
              </a:rPr>
              <a:t>日以内に認可）と透明性のある条件</a:t>
            </a:r>
            <a:endParaRPr lang="pl-PL" sz="1400" b="1" dirty="0">
              <a:latin typeface="Meiryo UI" panose="020B0604030504040204" pitchFamily="34" charset="-128"/>
              <a:ea typeface="Meiryo UI" panose="020B0604030504040204" pitchFamily="34" charset="-128"/>
            </a:endParaRPr>
          </a:p>
        </p:txBody>
      </p:sp>
      <p:sp>
        <p:nvSpPr>
          <p:cNvPr id="8" name="pole tekstowe 7">
            <a:extLst>
              <a:ext uri="{FF2B5EF4-FFF2-40B4-BE49-F238E27FC236}">
                <a16:creationId xmlns:a16="http://schemas.microsoft.com/office/drawing/2014/main" id="{216369C7-E9F5-3926-AFB6-A750EAADBD67}"/>
              </a:ext>
            </a:extLst>
          </p:cNvPr>
          <p:cNvSpPr txBox="1"/>
          <p:nvPr/>
        </p:nvSpPr>
        <p:spPr>
          <a:xfrm>
            <a:off x="4869034" y="3715295"/>
            <a:ext cx="2897513" cy="738664"/>
          </a:xfrm>
          <a:prstGeom prst="rect">
            <a:avLst/>
          </a:prstGeom>
          <a:noFill/>
        </p:spPr>
        <p:txBody>
          <a:bodyPr wrap="square" rtlCol="0">
            <a:spAutoFit/>
          </a:bodyPr>
          <a:lstStyle/>
          <a:p>
            <a:r>
              <a:rPr lang="ja-JP" altLang="en-US" sz="1400" b="1" dirty="0">
                <a:latin typeface="Meiryo UI" panose="020B0604030504040204" pitchFamily="34" charset="-128"/>
                <a:ea typeface="Meiryo UI" panose="020B0604030504040204" pitchFamily="34" charset="-128"/>
              </a:rPr>
              <a:t>さまざまな形態の支援（税制優遇、補助金、</a:t>
            </a:r>
            <a:r>
              <a:rPr lang="en-US" altLang="ja-JP" sz="1400" b="1" dirty="0">
                <a:latin typeface="Meiryo UI" panose="020B0604030504040204" pitchFamily="34" charset="-128"/>
                <a:ea typeface="Meiryo UI" panose="020B0604030504040204" pitchFamily="34" charset="-128"/>
              </a:rPr>
              <a:t>EU</a:t>
            </a:r>
            <a:r>
              <a:rPr lang="ja-JP" altLang="en-US" sz="1400" b="1" dirty="0">
                <a:latin typeface="Meiryo UI" panose="020B0604030504040204" pitchFamily="34" charset="-128"/>
                <a:ea typeface="Meiryo UI" panose="020B0604030504040204" pitchFamily="34" charset="-128"/>
              </a:rPr>
              <a:t>基金）を組み合わせることが可能</a:t>
            </a:r>
            <a:endParaRPr lang="pl-PL" sz="1400" b="1"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82539458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E42D8CA-D31F-86C4-1BEE-E06AB8400BFD}"/>
            </a:ext>
          </a:extLst>
        </p:cNvPr>
        <p:cNvGrpSpPr/>
        <p:nvPr/>
      </p:nvGrpSpPr>
      <p:grpSpPr>
        <a:xfrm>
          <a:off x="0" y="0"/>
          <a:ext cx="0" cy="0"/>
          <a:chOff x="0" y="0"/>
          <a:chExt cx="0" cy="0"/>
        </a:xfrm>
      </p:grpSpPr>
      <p:sp>
        <p:nvSpPr>
          <p:cNvPr id="19" name="Prostokąt 18">
            <a:extLst>
              <a:ext uri="{FF2B5EF4-FFF2-40B4-BE49-F238E27FC236}">
                <a16:creationId xmlns:a16="http://schemas.microsoft.com/office/drawing/2014/main" id="{AA831FAB-6A48-D8D1-3A81-40D37515F314}"/>
              </a:ext>
            </a:extLst>
          </p:cNvPr>
          <p:cNvSpPr/>
          <p:nvPr/>
        </p:nvSpPr>
        <p:spPr>
          <a:xfrm>
            <a:off x="-6724" y="513968"/>
            <a:ext cx="826995" cy="264015"/>
          </a:xfrm>
          <a:prstGeom prst="rect">
            <a:avLst/>
          </a:prstGeom>
          <a:solidFill>
            <a:srgbClr val="E94C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srgbClr val="B5401C"/>
              </a:solidFill>
              <a:effectLst/>
              <a:uLnTx/>
              <a:uFillTx/>
              <a:latin typeface="Montserrat"/>
              <a:ea typeface="+mn-ea"/>
              <a:cs typeface="+mn-cs"/>
            </a:endParaRPr>
          </a:p>
        </p:txBody>
      </p:sp>
      <p:pic>
        <p:nvPicPr>
          <p:cNvPr id="3" name="mapa-sse-w_PL.png">
            <a:extLst>
              <a:ext uri="{FF2B5EF4-FFF2-40B4-BE49-F238E27FC236}">
                <a16:creationId xmlns:a16="http://schemas.microsoft.com/office/drawing/2014/main" id="{4F5A08AC-84BB-4837-65CE-ECB5504E52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48257" y="3188242"/>
            <a:ext cx="1656194" cy="1560242"/>
          </a:xfrm>
          <a:prstGeom prst="rect">
            <a:avLst/>
          </a:prstGeom>
          <a:ln w="12700">
            <a:miter lim="400000"/>
          </a:ln>
        </p:spPr>
      </p:pic>
      <p:sp>
        <p:nvSpPr>
          <p:cNvPr id="7" name="pole tekstowe 6">
            <a:extLst>
              <a:ext uri="{FF2B5EF4-FFF2-40B4-BE49-F238E27FC236}">
                <a16:creationId xmlns:a16="http://schemas.microsoft.com/office/drawing/2014/main" id="{7FF57659-0900-F9EB-FCAD-2F5AA2819986}"/>
              </a:ext>
            </a:extLst>
          </p:cNvPr>
          <p:cNvSpPr txBox="1"/>
          <p:nvPr/>
        </p:nvSpPr>
        <p:spPr>
          <a:xfrm>
            <a:off x="945502" y="447235"/>
            <a:ext cx="2313454" cy="461665"/>
          </a:xfrm>
          <a:prstGeom prst="rect">
            <a:avLst/>
          </a:prstGeom>
          <a:noFill/>
        </p:spPr>
        <p:txBody>
          <a:bodyPr wrap="none" rtlCol="0">
            <a:spAutoFit/>
          </a:bodyPr>
          <a:lstStyle/>
          <a:p>
            <a:r>
              <a:rPr lang="ja-JP" altLang="en-US" sz="2400" b="1" dirty="0">
                <a:latin typeface="Meiryo UI" panose="020B0604030504040204" pitchFamily="34" charset="-128"/>
                <a:ea typeface="Meiryo UI" panose="020B0604030504040204" pitchFamily="34" charset="-128"/>
              </a:rPr>
              <a:t>公的援助の割合</a:t>
            </a:r>
            <a:endParaRPr lang="pl-PL" sz="2400" b="1" dirty="0">
              <a:latin typeface="Meiryo UI" panose="020B0604030504040204" pitchFamily="34" charset="-128"/>
              <a:ea typeface="Meiryo UI" panose="020B0604030504040204" pitchFamily="34" charset="-128"/>
            </a:endParaRPr>
          </a:p>
        </p:txBody>
      </p:sp>
      <p:sp>
        <p:nvSpPr>
          <p:cNvPr id="8" name="pole tekstowe 7">
            <a:extLst>
              <a:ext uri="{FF2B5EF4-FFF2-40B4-BE49-F238E27FC236}">
                <a16:creationId xmlns:a16="http://schemas.microsoft.com/office/drawing/2014/main" id="{4CBB0970-A255-2AD8-1190-91D063DC50F1}"/>
              </a:ext>
            </a:extLst>
          </p:cNvPr>
          <p:cNvSpPr txBox="1"/>
          <p:nvPr/>
        </p:nvSpPr>
        <p:spPr>
          <a:xfrm>
            <a:off x="559303" y="1588507"/>
            <a:ext cx="2897513" cy="1200329"/>
          </a:xfrm>
          <a:prstGeom prst="rect">
            <a:avLst/>
          </a:prstGeom>
          <a:noFill/>
        </p:spPr>
        <p:txBody>
          <a:bodyPr wrap="square" rtlCol="0">
            <a:spAutoFit/>
          </a:bodyPr>
          <a:lstStyle/>
          <a:p>
            <a:r>
              <a:rPr lang="ja-JP" altLang="en-US" b="1" dirty="0">
                <a:latin typeface="Meiryo UI" panose="020B0604030504040204" pitchFamily="34" charset="-128"/>
                <a:ea typeface="Meiryo UI" panose="020B0604030504040204" pitchFamily="34" charset="-128"/>
              </a:rPr>
              <a:t>ウッチの各地域において：</a:t>
            </a:r>
            <a:endParaRPr lang="en-US" altLang="ja-JP" b="1" dirty="0">
              <a:latin typeface="Meiryo UI" panose="020B0604030504040204" pitchFamily="34" charset="-128"/>
              <a:ea typeface="Meiryo UI" panose="020B0604030504040204" pitchFamily="34" charset="-128"/>
            </a:endParaRPr>
          </a:p>
          <a:p>
            <a:r>
              <a:rPr lang="en-US" altLang="ja-JP" dirty="0">
                <a:solidFill>
                  <a:srgbClr val="FF3300"/>
                </a:solidFill>
                <a:latin typeface="Meiryo UI" panose="020B0604030504040204" pitchFamily="34" charset="-128"/>
                <a:ea typeface="Meiryo UI" panose="020B0604030504040204" pitchFamily="34" charset="-128"/>
              </a:rPr>
              <a:t>40% </a:t>
            </a:r>
            <a:r>
              <a:rPr lang="ja-JP" altLang="en-US" dirty="0">
                <a:solidFill>
                  <a:srgbClr val="FF3300"/>
                </a:solidFill>
                <a:latin typeface="Meiryo UI" panose="020B0604030504040204" pitchFamily="34" charset="-128"/>
                <a:ea typeface="Meiryo UI" panose="020B0604030504040204" pitchFamily="34" charset="-128"/>
              </a:rPr>
              <a:t>大企業</a:t>
            </a:r>
            <a:endParaRPr lang="en-US" altLang="ja-JP" dirty="0">
              <a:solidFill>
                <a:srgbClr val="FF3300"/>
              </a:solidFill>
              <a:latin typeface="Meiryo UI" panose="020B0604030504040204" pitchFamily="34" charset="-128"/>
              <a:ea typeface="Meiryo UI" panose="020B0604030504040204" pitchFamily="34" charset="-128"/>
            </a:endParaRPr>
          </a:p>
          <a:p>
            <a:r>
              <a:rPr lang="en-US" altLang="ja-JP" dirty="0">
                <a:latin typeface="Meiryo UI" panose="020B0604030504040204" pitchFamily="34" charset="-128"/>
                <a:ea typeface="Meiryo UI" panose="020B0604030504040204" pitchFamily="34" charset="-128"/>
              </a:rPr>
              <a:t>50% </a:t>
            </a:r>
            <a:r>
              <a:rPr lang="ja-JP" altLang="en-US" dirty="0">
                <a:latin typeface="Meiryo UI" panose="020B0604030504040204" pitchFamily="34" charset="-128"/>
                <a:ea typeface="Meiryo UI" panose="020B0604030504040204" pitchFamily="34" charset="-128"/>
              </a:rPr>
              <a:t>中企業</a:t>
            </a:r>
            <a:endParaRPr lang="en-US" altLang="ja-JP" dirty="0">
              <a:latin typeface="Meiryo UI" panose="020B0604030504040204" pitchFamily="34" charset="-128"/>
              <a:ea typeface="Meiryo UI" panose="020B0604030504040204" pitchFamily="34" charset="-128"/>
            </a:endParaRPr>
          </a:p>
          <a:p>
            <a:r>
              <a:rPr lang="en-US" altLang="ja-JP" dirty="0">
                <a:latin typeface="Meiryo UI" panose="020B0604030504040204" pitchFamily="34" charset="-128"/>
                <a:ea typeface="Meiryo UI" panose="020B0604030504040204" pitchFamily="34" charset="-128"/>
              </a:rPr>
              <a:t>60% </a:t>
            </a:r>
            <a:r>
              <a:rPr lang="ja-JP" altLang="en-US" dirty="0">
                <a:latin typeface="Meiryo UI" panose="020B0604030504040204" pitchFamily="34" charset="-128"/>
                <a:ea typeface="Meiryo UI" panose="020B0604030504040204" pitchFamily="34" charset="-128"/>
              </a:rPr>
              <a:t>小規模・零細企業</a:t>
            </a:r>
            <a:endParaRPr lang="pl-PL" dirty="0">
              <a:latin typeface="Meiryo UI" panose="020B0604030504040204" pitchFamily="34" charset="-128"/>
              <a:ea typeface="Meiryo UI" panose="020B0604030504040204" pitchFamily="34" charset="-128"/>
            </a:endParaRPr>
          </a:p>
        </p:txBody>
      </p:sp>
      <p:sp>
        <p:nvSpPr>
          <p:cNvPr id="9" name="pole tekstowe 8">
            <a:extLst>
              <a:ext uri="{FF2B5EF4-FFF2-40B4-BE49-F238E27FC236}">
                <a16:creationId xmlns:a16="http://schemas.microsoft.com/office/drawing/2014/main" id="{5F4BAB1B-99AA-9804-5120-9DCBF0716B2A}"/>
              </a:ext>
            </a:extLst>
          </p:cNvPr>
          <p:cNvSpPr txBox="1"/>
          <p:nvPr/>
        </p:nvSpPr>
        <p:spPr>
          <a:xfrm>
            <a:off x="559302" y="3304119"/>
            <a:ext cx="3728026" cy="369332"/>
          </a:xfrm>
          <a:prstGeom prst="rect">
            <a:avLst/>
          </a:prstGeom>
          <a:noFill/>
        </p:spPr>
        <p:txBody>
          <a:bodyPr wrap="square" rtlCol="0">
            <a:spAutoFit/>
          </a:bodyPr>
          <a:lstStyle/>
          <a:p>
            <a:r>
              <a:rPr lang="en-US" altLang="ja-JP" dirty="0">
                <a:latin typeface="Meiryo UI" panose="020B0604030504040204" pitchFamily="34" charset="-128"/>
                <a:ea typeface="Meiryo UI" panose="020B0604030504040204" pitchFamily="34" charset="-128"/>
              </a:rPr>
              <a:t>+ </a:t>
            </a:r>
            <a:r>
              <a:rPr lang="ja-JP" altLang="en-US" dirty="0">
                <a:latin typeface="Meiryo UI" panose="020B0604030504040204" pitchFamily="34" charset="-128"/>
                <a:ea typeface="Meiryo UI" panose="020B0604030504040204" pitchFamily="34" charset="-128"/>
              </a:rPr>
              <a:t>エネルギー転換地域には</a:t>
            </a:r>
            <a:r>
              <a:rPr lang="en-US" altLang="ja-JP" dirty="0">
                <a:latin typeface="Meiryo UI" panose="020B0604030504040204" pitchFamily="34" charset="-128"/>
                <a:ea typeface="Meiryo UI" panose="020B0604030504040204" pitchFamily="34" charset="-128"/>
              </a:rPr>
              <a:t>10%</a:t>
            </a:r>
            <a:r>
              <a:rPr lang="ja-JP" altLang="en-US" dirty="0">
                <a:latin typeface="Meiryo UI" panose="020B0604030504040204" pitchFamily="34" charset="-128"/>
                <a:ea typeface="Meiryo UI" panose="020B0604030504040204" pitchFamily="34" charset="-128"/>
              </a:rPr>
              <a:t>追加</a:t>
            </a:r>
            <a:endParaRPr lang="pl-PL" dirty="0">
              <a:latin typeface="Meiryo UI" panose="020B0604030504040204" pitchFamily="34" charset="-128"/>
              <a:ea typeface="Meiryo UI" panose="020B0604030504040204" pitchFamily="34" charset="-128"/>
            </a:endParaRPr>
          </a:p>
        </p:txBody>
      </p:sp>
      <p:pic>
        <p:nvPicPr>
          <p:cNvPr id="4" name="Obraz 3" descr="Obraz zawierający mapa, tekst">
            <a:extLst>
              <a:ext uri="{FF2B5EF4-FFF2-40B4-BE49-F238E27FC236}">
                <a16:creationId xmlns:a16="http://schemas.microsoft.com/office/drawing/2014/main" id="{561B53F3-EBA2-EAF4-C6F0-AE43BFD1B059}"/>
              </a:ext>
            </a:extLst>
          </p:cNvPr>
          <p:cNvPicPr>
            <a:picLocks noChangeAspect="1"/>
          </p:cNvPicPr>
          <p:nvPr/>
        </p:nvPicPr>
        <p:blipFill>
          <a:blip r:embed="rId4"/>
          <a:stretch>
            <a:fillRect/>
          </a:stretch>
        </p:blipFill>
        <p:spPr>
          <a:xfrm>
            <a:off x="3470263" y="80682"/>
            <a:ext cx="5759813" cy="4427655"/>
          </a:xfrm>
          <a:prstGeom prst="rect">
            <a:avLst/>
          </a:prstGeom>
        </p:spPr>
      </p:pic>
    </p:spTree>
    <p:extLst>
      <p:ext uri="{BB962C8B-B14F-4D97-AF65-F5344CB8AC3E}">
        <p14:creationId xmlns:p14="http://schemas.microsoft.com/office/powerpoint/2010/main" val="184544413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348975" y="-11151"/>
            <a:ext cx="4795025" cy="5154651"/>
          </a:xfrm>
          <a:prstGeom prst="rect">
            <a:avLst/>
          </a:prstGeom>
          <a:solidFill>
            <a:srgbClr val="E94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1350" dirty="0">
              <a:solidFill>
                <a:prstClr val="white"/>
              </a:solidFill>
              <a:latin typeface="Aptos" panose="02110004020202020204"/>
            </a:endParaRPr>
          </a:p>
        </p:txBody>
      </p:sp>
      <p:pic>
        <p:nvPicPr>
          <p:cNvPr id="6" name="Grafika 5" descr="Fabryka kontur">
            <a:extLst>
              <a:ext uri="{FF2B5EF4-FFF2-40B4-BE49-F238E27FC236}">
                <a16:creationId xmlns:a16="http://schemas.microsoft.com/office/drawing/2014/main" id="{8D44C768-EDC5-76A9-7213-AAC44AC9875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8751" y="2034151"/>
            <a:ext cx="685800" cy="685800"/>
          </a:xfrm>
          <a:prstGeom prst="rect">
            <a:avLst/>
          </a:prstGeom>
        </p:spPr>
      </p:pic>
      <p:pic>
        <p:nvPicPr>
          <p:cNvPr id="7" name="Grafika 6" descr="Monety kontur">
            <a:extLst>
              <a:ext uri="{FF2B5EF4-FFF2-40B4-BE49-F238E27FC236}">
                <a16:creationId xmlns:a16="http://schemas.microsoft.com/office/drawing/2014/main" id="{5C5A54E4-892C-BCC9-82D3-64B128F9DDA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8751" y="3184510"/>
            <a:ext cx="685800" cy="685800"/>
          </a:xfrm>
          <a:prstGeom prst="rect">
            <a:avLst/>
          </a:prstGeom>
        </p:spPr>
      </p:pic>
      <p:sp>
        <p:nvSpPr>
          <p:cNvPr id="9" name="pole tekstowe 2">
            <a:extLst>
              <a:ext uri="{FF2B5EF4-FFF2-40B4-BE49-F238E27FC236}">
                <a16:creationId xmlns:a16="http://schemas.microsoft.com/office/drawing/2014/main" id="{08FD46AD-3A8C-4B8D-B8A6-BB9E5CE2B068}"/>
              </a:ext>
            </a:extLst>
          </p:cNvPr>
          <p:cNvSpPr txBox="1"/>
          <p:nvPr/>
        </p:nvSpPr>
        <p:spPr>
          <a:xfrm>
            <a:off x="1319998" y="2212057"/>
            <a:ext cx="2511163" cy="259687"/>
          </a:xfrm>
          <a:prstGeom prst="rect">
            <a:avLst/>
          </a:prstGeom>
          <a:noFill/>
        </p:spPr>
        <p:txBody>
          <a:bodyPr wrap="square" lIns="51435" tIns="25718" rIns="51435" bIns="25718" anchor="t">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pl-PL" sz="1350" b="1" dirty="0">
                <a:latin typeface="Inter Tight SemiBold" pitchFamily="2" charset="0"/>
                <a:ea typeface="Inter Tight SemiBold" pitchFamily="2" charset="0"/>
                <a:cs typeface="Inter Tight SemiBold" pitchFamily="2" charset="0"/>
              </a:rPr>
              <a:t>26.5 M  USD</a:t>
            </a:r>
            <a:endParaRPr lang="pl-PL" sz="1350" dirty="0">
              <a:latin typeface="Inter Tight SemiBold" pitchFamily="2" charset="0"/>
              <a:ea typeface="Inter Tight SemiBold" pitchFamily="2" charset="0"/>
              <a:cs typeface="Inter Tight SemiBold" pitchFamily="2" charset="0"/>
            </a:endParaRPr>
          </a:p>
        </p:txBody>
      </p:sp>
      <p:sp>
        <p:nvSpPr>
          <p:cNvPr id="10" name="pole tekstowe 9">
            <a:extLst>
              <a:ext uri="{FF2B5EF4-FFF2-40B4-BE49-F238E27FC236}">
                <a16:creationId xmlns:a16="http://schemas.microsoft.com/office/drawing/2014/main" id="{D92C26C8-B788-99B3-6CDB-B035F035D0E2}"/>
              </a:ext>
            </a:extLst>
          </p:cNvPr>
          <p:cNvSpPr txBox="1"/>
          <p:nvPr/>
        </p:nvSpPr>
        <p:spPr>
          <a:xfrm>
            <a:off x="1282385" y="2944092"/>
            <a:ext cx="3432924" cy="1292662"/>
          </a:xfrm>
          <a:prstGeom prst="rect">
            <a:avLst/>
          </a:prstGeom>
          <a:noFill/>
        </p:spPr>
        <p:txBody>
          <a:bodyPr wrap="square" lIns="68580" tIns="34290" rIns="68580" bIns="34290" anchor="t">
            <a:spAutoFit/>
          </a:bodyPr>
          <a:lstStyle/>
          <a:p>
            <a:pPr defTabSz="685800">
              <a:defRPr/>
            </a:pPr>
            <a:r>
              <a:rPr lang="ja-JP" altLang="en-US" sz="1350" b="1" spc="450" dirty="0">
                <a:latin typeface="Meiryo UI" panose="020B0604030504040204" pitchFamily="34" charset="-128"/>
                <a:ea typeface="Meiryo UI" panose="020B0604030504040204" pitchFamily="34" charset="-128"/>
                <a:cs typeface="Inter Tight SemiBold" pitchFamily="2" charset="0"/>
              </a:rPr>
              <a:t>支援額：</a:t>
            </a:r>
            <a:endParaRPr lang="en-GB" altLang="ja-JP" sz="1350" b="1" spc="450" dirty="0">
              <a:latin typeface="Meiryo UI" panose="020B0604030504040204" pitchFamily="34" charset="-128"/>
              <a:ea typeface="Meiryo UI" panose="020B0604030504040204" pitchFamily="34" charset="-128"/>
              <a:cs typeface="Inter Tight SemiBold" pitchFamily="2" charset="0"/>
            </a:endParaRPr>
          </a:p>
          <a:p>
            <a:pPr defTabSz="685800">
              <a:defRPr/>
            </a:pPr>
            <a:r>
              <a:rPr lang="ja-JP" altLang="en-US" sz="1350" b="1" dirty="0">
                <a:latin typeface="Meiryo UI" panose="020B0604030504040204" pitchFamily="34" charset="-128"/>
                <a:ea typeface="Meiryo UI" panose="020B0604030504040204" pitchFamily="34" charset="-128"/>
                <a:cs typeface="Inter Tight SemiBold" pitchFamily="2" charset="0"/>
              </a:rPr>
              <a:t>クサベルフ</a:t>
            </a:r>
            <a:r>
              <a:rPr lang="pl-PL" sz="1350" dirty="0">
                <a:latin typeface="Meiryo UI" panose="020B0604030504040204" pitchFamily="34" charset="-128"/>
                <a:ea typeface="Meiryo UI" panose="020B0604030504040204" pitchFamily="34" charset="-128"/>
                <a:cs typeface="Inter Tight SemiBold" pitchFamily="2" charset="0"/>
              </a:rPr>
              <a:t> – </a:t>
            </a:r>
            <a:r>
              <a:rPr lang="ja-JP" altLang="en-US" sz="1350" dirty="0">
                <a:latin typeface="Meiryo UI" panose="020B0604030504040204" pitchFamily="34" charset="-128"/>
                <a:ea typeface="Meiryo UI" panose="020B0604030504040204" pitchFamily="34" charset="-128"/>
                <a:cs typeface="Inter Tight SemiBold" pitchFamily="2" charset="0"/>
              </a:rPr>
              <a:t>大企業</a:t>
            </a:r>
            <a:endParaRPr lang="pl-PL" sz="1350" dirty="0">
              <a:latin typeface="Meiryo UI" panose="020B0604030504040204" pitchFamily="34" charset="-128"/>
              <a:ea typeface="Meiryo UI" panose="020B0604030504040204" pitchFamily="34" charset="-128"/>
              <a:cs typeface="Inter Tight SemiBold" pitchFamily="2" charset="0"/>
            </a:endParaRPr>
          </a:p>
          <a:p>
            <a:pPr defTabSz="685800">
              <a:defRPr/>
            </a:pPr>
            <a:r>
              <a:rPr lang="pl-PL" sz="1350" b="1" dirty="0">
                <a:latin typeface="Inter Tight SemiBold" pitchFamily="2" charset="0"/>
                <a:ea typeface="Inter Tight SemiBold" pitchFamily="2" charset="0"/>
                <a:cs typeface="Inter Tight SemiBold" pitchFamily="2" charset="0"/>
              </a:rPr>
              <a:t>26.5 M USD </a:t>
            </a:r>
            <a:r>
              <a:rPr lang="pl-PL" sz="1350" dirty="0">
                <a:latin typeface="Inter Tight SemiBold" pitchFamily="2" charset="0"/>
                <a:ea typeface="Inter Tight SemiBold" pitchFamily="2" charset="0"/>
                <a:cs typeface="Inter Tight SemiBold" pitchFamily="2" charset="0"/>
              </a:rPr>
              <a:t>x 40%  = </a:t>
            </a:r>
            <a:r>
              <a:rPr lang="pl-PL" sz="1350" b="1" dirty="0">
                <a:latin typeface="Inter Tight SemiBold" pitchFamily="2" charset="0"/>
                <a:ea typeface="Inter Tight SemiBold" pitchFamily="2" charset="0"/>
                <a:cs typeface="Inter Tight SemiBold" pitchFamily="2" charset="0"/>
              </a:rPr>
              <a:t>10,6 M USD</a:t>
            </a:r>
          </a:p>
          <a:p>
            <a:pPr defTabSz="685800">
              <a:defRPr/>
            </a:pPr>
            <a:endParaRPr lang="pl-PL" sz="750" dirty="0">
              <a:latin typeface="Inter Tight SemiBold" pitchFamily="2" charset="0"/>
              <a:ea typeface="Inter Tight SemiBold" pitchFamily="2" charset="0"/>
              <a:cs typeface="Inter Tight SemiBold" pitchFamily="2" charset="0"/>
            </a:endParaRPr>
          </a:p>
          <a:p>
            <a:pPr defTabSz="685800">
              <a:defRPr/>
            </a:pPr>
            <a:r>
              <a:rPr lang="pl-PL" sz="1050" dirty="0">
                <a:latin typeface="Inter Tight SemiBold" pitchFamily="2" charset="0"/>
                <a:ea typeface="Inter Tight SemiBold" pitchFamily="2" charset="0"/>
                <a:cs typeface="Inter Tight SemiBold" pitchFamily="2" charset="0"/>
              </a:rPr>
              <a:t>26.5 M USD –</a:t>
            </a:r>
            <a:r>
              <a:rPr lang="en-US" sz="1050" dirty="0">
                <a:latin typeface="Inter Tight SemiBold" pitchFamily="2" charset="0"/>
                <a:ea typeface="Inter Tight SemiBold" pitchFamily="2" charset="0"/>
                <a:cs typeface="Inter Tight SemiBold" pitchFamily="2" charset="0"/>
              </a:rPr>
              <a:t> </a:t>
            </a:r>
            <a:r>
              <a:rPr lang="ja-JP" altLang="en-US" sz="1050" dirty="0">
                <a:latin typeface="Meiryo UI" panose="020B0604030504040204" pitchFamily="34" charset="-128"/>
                <a:ea typeface="Meiryo UI" panose="020B0604030504040204" pitchFamily="34" charset="-128"/>
                <a:cs typeface="Inter Tight SemiBold" pitchFamily="2" charset="0"/>
              </a:rPr>
              <a:t>投資額</a:t>
            </a:r>
            <a:endParaRPr lang="en-GB" altLang="ja-JP" sz="1050" dirty="0">
              <a:latin typeface="Meiryo UI" panose="020B0604030504040204" pitchFamily="34" charset="-128"/>
              <a:ea typeface="Meiryo UI" panose="020B0604030504040204" pitchFamily="34" charset="-128"/>
              <a:cs typeface="Inter Tight SemiBold" pitchFamily="2" charset="0"/>
            </a:endParaRPr>
          </a:p>
          <a:p>
            <a:pPr defTabSz="685800">
              <a:defRPr/>
            </a:pPr>
            <a:r>
              <a:rPr lang="pl-PL" sz="1050" dirty="0">
                <a:latin typeface="Inter Tight SemiBold" pitchFamily="2" charset="0"/>
                <a:ea typeface="Inter Tight SemiBold" pitchFamily="2" charset="0"/>
                <a:cs typeface="Inter Tight SemiBold" pitchFamily="2" charset="0"/>
              </a:rPr>
              <a:t>40</a:t>
            </a:r>
            <a:r>
              <a:rPr lang="en-US" sz="1050" dirty="0">
                <a:latin typeface="Inter Tight SemiBold" pitchFamily="2" charset="0"/>
                <a:ea typeface="Inter Tight SemiBold" pitchFamily="2" charset="0"/>
                <a:cs typeface="Inter Tight SemiBold" pitchFamily="2" charset="0"/>
              </a:rPr>
              <a:t>% - </a:t>
            </a:r>
            <a:r>
              <a:rPr lang="ja-JP" altLang="en-US" sz="1050" dirty="0">
                <a:latin typeface="Meiryo UI" panose="020B0604030504040204" pitchFamily="34" charset="-128"/>
                <a:ea typeface="Meiryo UI" panose="020B0604030504040204" pitchFamily="34" charset="-128"/>
                <a:cs typeface="Inter Tight SemiBold" pitchFamily="2" charset="0"/>
              </a:rPr>
              <a:t>大企業への支援の割合（クサベルフの場合）</a:t>
            </a:r>
            <a:endParaRPr lang="en-US" sz="1050" dirty="0">
              <a:latin typeface="Meiryo UI" panose="020B0604030504040204" pitchFamily="34" charset="-128"/>
              <a:ea typeface="Meiryo UI" panose="020B0604030504040204" pitchFamily="34" charset="-128"/>
              <a:cs typeface="Inter Tight SemiBold" pitchFamily="2" charset="0"/>
            </a:endParaRPr>
          </a:p>
          <a:p>
            <a:pPr defTabSz="685800">
              <a:defRPr/>
            </a:pPr>
            <a:r>
              <a:rPr lang="pl-PL" sz="1050" dirty="0">
                <a:latin typeface="Inter Tight SemiBold" pitchFamily="2" charset="0"/>
                <a:ea typeface="Inter Tight SemiBold" pitchFamily="2" charset="0"/>
                <a:cs typeface="Inter Tight SemiBold" pitchFamily="2" charset="0"/>
              </a:rPr>
              <a:t>10,6 M </a:t>
            </a:r>
            <a:r>
              <a:rPr lang="en-US" sz="1050" dirty="0">
                <a:latin typeface="Inter Tight SemiBold" pitchFamily="2" charset="0"/>
                <a:ea typeface="Inter Tight SemiBold" pitchFamily="2" charset="0"/>
                <a:cs typeface="Inter Tight SemiBold" pitchFamily="2" charset="0"/>
              </a:rPr>
              <a:t>USD</a:t>
            </a:r>
            <a:r>
              <a:rPr lang="pl-PL" sz="1050" dirty="0">
                <a:latin typeface="Inter Tight SemiBold" pitchFamily="2" charset="0"/>
                <a:ea typeface="Inter Tight SemiBold" pitchFamily="2" charset="0"/>
                <a:cs typeface="Inter Tight SemiBold" pitchFamily="2" charset="0"/>
              </a:rPr>
              <a:t> -</a:t>
            </a:r>
            <a:r>
              <a:rPr lang="en-US" sz="1050" dirty="0">
                <a:latin typeface="Inter Tight SemiBold" pitchFamily="2" charset="0"/>
                <a:ea typeface="Inter Tight SemiBold" pitchFamily="2" charset="0"/>
                <a:cs typeface="Inter Tight SemiBold" pitchFamily="2" charset="0"/>
              </a:rPr>
              <a:t> </a:t>
            </a:r>
            <a:r>
              <a:rPr lang="ja-JP" altLang="en-US" sz="1050" dirty="0">
                <a:latin typeface="Meiryo UI" panose="020B0604030504040204" pitchFamily="34" charset="-128"/>
                <a:ea typeface="Meiryo UI" panose="020B0604030504040204" pitchFamily="34" charset="-128"/>
                <a:cs typeface="Inter Tight SemiBold" pitchFamily="2" charset="0"/>
              </a:rPr>
              <a:t>法人税の免税額</a:t>
            </a:r>
            <a:endParaRPr lang="en-US" sz="1050" dirty="0">
              <a:latin typeface="Meiryo UI" panose="020B0604030504040204" pitchFamily="34" charset="-128"/>
              <a:ea typeface="Meiryo UI" panose="020B0604030504040204" pitchFamily="34" charset="-128"/>
              <a:cs typeface="Inter Tight SemiBold" pitchFamily="2" charset="0"/>
            </a:endParaRPr>
          </a:p>
        </p:txBody>
      </p:sp>
      <p:pic>
        <p:nvPicPr>
          <p:cNvPr id="12" name="Obraz 5">
            <a:extLst>
              <a:ext uri="{FF2B5EF4-FFF2-40B4-BE49-F238E27FC236}">
                <a16:creationId xmlns:a16="http://schemas.microsoft.com/office/drawing/2014/main" id="{E0324FBE-DEE1-E88B-B850-423437BABAA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57440" y="4482864"/>
            <a:ext cx="884026" cy="369000"/>
          </a:xfrm>
          <a:prstGeom prst="rect">
            <a:avLst/>
          </a:prstGeom>
        </p:spPr>
      </p:pic>
      <p:sp>
        <p:nvSpPr>
          <p:cNvPr id="2" name="TextBox 13">
            <a:extLst>
              <a:ext uri="{FF2B5EF4-FFF2-40B4-BE49-F238E27FC236}">
                <a16:creationId xmlns:a16="http://schemas.microsoft.com/office/drawing/2014/main" id="{EB4613EF-4606-FBFC-2AF1-55F1F551E3DB}"/>
              </a:ext>
            </a:extLst>
          </p:cNvPr>
          <p:cNvSpPr txBox="1"/>
          <p:nvPr/>
        </p:nvSpPr>
        <p:spPr>
          <a:xfrm>
            <a:off x="469039" y="1085778"/>
            <a:ext cx="3637135" cy="830997"/>
          </a:xfrm>
          <a:prstGeom prst="rect">
            <a:avLst/>
          </a:prstGeom>
          <a:noFill/>
        </p:spPr>
        <p:txBody>
          <a:bodyPr wrap="square" rtlCol="0">
            <a:spAutoFit/>
          </a:bodyPr>
          <a:lstStyle/>
          <a:p>
            <a:r>
              <a:rPr lang="ja-JP" altLang="en-US" sz="2400" b="1" dirty="0">
                <a:latin typeface="Meiryo UI" panose="020B0604030504040204" pitchFamily="34" charset="-128"/>
                <a:ea typeface="Meiryo UI" panose="020B0604030504040204" pitchFamily="34" charset="-128"/>
                <a:cs typeface="Rubik Medium" panose="02000604000000020004" pitchFamily="2" charset="-79"/>
              </a:rPr>
              <a:t>事例：</a:t>
            </a:r>
            <a:endParaRPr lang="en-US" altLang="ja-JP" sz="2400" b="1" dirty="0">
              <a:latin typeface="Meiryo UI" panose="020B0604030504040204" pitchFamily="34" charset="-128"/>
              <a:ea typeface="Meiryo UI" panose="020B0604030504040204" pitchFamily="34" charset="-128"/>
              <a:cs typeface="Rubik Medium" panose="02000604000000020004" pitchFamily="2" charset="-79"/>
            </a:endParaRPr>
          </a:p>
          <a:p>
            <a:r>
              <a:rPr lang="ja-JP" altLang="en-US" sz="2400" b="1" dirty="0">
                <a:latin typeface="Meiryo UI" panose="020B0604030504040204" pitchFamily="34" charset="-128"/>
                <a:ea typeface="Meiryo UI" panose="020B0604030504040204" pitchFamily="34" charset="-128"/>
                <a:cs typeface="Rubik Medium" panose="02000604000000020004" pitchFamily="2" charset="-79"/>
              </a:rPr>
              <a:t>ウッチでの日本精機の投資</a:t>
            </a:r>
            <a:endParaRPr lang="en-US" sz="2400" b="1" dirty="0">
              <a:latin typeface="Meiryo UI" panose="020B0604030504040204" pitchFamily="34" charset="-128"/>
              <a:ea typeface="Meiryo UI" panose="020B0604030504040204" pitchFamily="34" charset="-128"/>
              <a:cs typeface="Rubik Medium" panose="02000604000000020004" pitchFamily="2" charset="-79"/>
            </a:endParaRPr>
          </a:p>
        </p:txBody>
      </p:sp>
      <p:sp>
        <p:nvSpPr>
          <p:cNvPr id="3" name="pole tekstowe 50">
            <a:extLst>
              <a:ext uri="{FF2B5EF4-FFF2-40B4-BE49-F238E27FC236}">
                <a16:creationId xmlns:a16="http://schemas.microsoft.com/office/drawing/2014/main" id="{5F8FC830-6BED-66DF-67E1-CEAE5E967DF7}"/>
              </a:ext>
            </a:extLst>
          </p:cNvPr>
          <p:cNvSpPr txBox="1"/>
          <p:nvPr/>
        </p:nvSpPr>
        <p:spPr>
          <a:xfrm>
            <a:off x="4726465" y="1156504"/>
            <a:ext cx="4307077" cy="34624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8100" tIns="38100" rIns="38100" bIns="38100" numCol="1" spcCol="38100" rtlCol="0" anchor="ctr">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Aft>
                <a:spcPts val="1200"/>
              </a:spcAft>
              <a:buFont typeface="Arial" panose="020B0604020202020204" pitchFamily="34" charset="0"/>
              <a:buChar char="•"/>
            </a:pPr>
            <a:r>
              <a:rPr lang="en-US" altLang="ja-JP" sz="1600" kern="100" dirty="0">
                <a:solidFill>
                  <a:schemeClr val="bg1"/>
                </a:solidFill>
                <a:latin typeface="Meiryo UI" panose="020B0604030504040204" pitchFamily="34" charset="-128"/>
                <a:ea typeface="Meiryo UI" panose="020B0604030504040204" pitchFamily="34" charset="-128"/>
                <a:cs typeface="Cardo" panose="02020600000000000000"/>
              </a:rPr>
              <a:t>2018</a:t>
            </a:r>
            <a:r>
              <a:rPr lang="ja-JP" altLang="en-US" sz="1600" kern="100" dirty="0">
                <a:solidFill>
                  <a:schemeClr val="bg1"/>
                </a:solidFill>
                <a:latin typeface="Meiryo UI" panose="020B0604030504040204" pitchFamily="34" charset="-128"/>
                <a:ea typeface="Meiryo UI" panose="020B0604030504040204" pitchFamily="34" charset="-128"/>
                <a:cs typeface="Cardo" panose="02020600000000000000"/>
              </a:rPr>
              <a:t>年に日本精機はウッチ経済特区での投資を決定した</a:t>
            </a:r>
            <a:endParaRPr lang="pl-PL" sz="1600" kern="100" dirty="0">
              <a:solidFill>
                <a:schemeClr val="bg1"/>
              </a:solidFill>
              <a:latin typeface="Meiryo UI" panose="020B0604030504040204" pitchFamily="34" charset="-128"/>
              <a:ea typeface="Meiryo UI" panose="020B0604030504040204" pitchFamily="34" charset="-128"/>
              <a:cs typeface="Cardo" panose="02020600000000000000"/>
            </a:endParaRPr>
          </a:p>
          <a:p>
            <a:pPr marL="171450" indent="-171450">
              <a:spcAft>
                <a:spcPts val="1200"/>
              </a:spcAft>
              <a:buFont typeface="Arial" panose="020B0604020202020204" pitchFamily="34" charset="0"/>
              <a:buChar char="•"/>
            </a:pPr>
            <a:r>
              <a:rPr lang="ja-JP" altLang="en-US" sz="1600" kern="100" dirty="0">
                <a:solidFill>
                  <a:schemeClr val="bg1"/>
                </a:solidFill>
                <a:latin typeface="Meiryo UI" panose="020B0604030504040204" pitchFamily="34" charset="-128"/>
                <a:ea typeface="Meiryo UI" panose="020B0604030504040204" pitchFamily="34" charset="-128"/>
                <a:cs typeface="Cardo" panose="02020600000000000000"/>
              </a:rPr>
              <a:t>日本精機はウッチ経済特区からクサベルフ工業団地の</a:t>
            </a:r>
            <a:r>
              <a:rPr lang="en-US" altLang="ja-JP" sz="1600" kern="100" dirty="0">
                <a:solidFill>
                  <a:schemeClr val="bg1"/>
                </a:solidFill>
                <a:latin typeface="Meiryo UI" panose="020B0604030504040204" pitchFamily="34" charset="-128"/>
                <a:ea typeface="Meiryo UI" panose="020B0604030504040204" pitchFamily="34" charset="-128"/>
                <a:cs typeface="Cardo" panose="02020600000000000000"/>
              </a:rPr>
              <a:t>4.5</a:t>
            </a:r>
            <a:r>
              <a:rPr lang="ja-JP" altLang="en-US" sz="1600" kern="100" dirty="0">
                <a:solidFill>
                  <a:schemeClr val="bg1"/>
                </a:solidFill>
                <a:latin typeface="Meiryo UI" panose="020B0604030504040204" pitchFamily="34" charset="-128"/>
                <a:ea typeface="Meiryo UI" panose="020B0604030504040204" pitchFamily="34" charset="-128"/>
                <a:cs typeface="Cardo" panose="02020600000000000000"/>
              </a:rPr>
              <a:t>ヘクタールを購入した</a:t>
            </a:r>
            <a:endParaRPr lang="pl-PL" sz="1600" kern="100" dirty="0">
              <a:solidFill>
                <a:schemeClr val="bg1"/>
              </a:solidFill>
              <a:latin typeface="Meiryo UI" panose="020B0604030504040204" pitchFamily="34" charset="-128"/>
              <a:ea typeface="Meiryo UI" panose="020B0604030504040204" pitchFamily="34" charset="-128"/>
              <a:cs typeface="Cardo" panose="02020600000000000000"/>
            </a:endParaRPr>
          </a:p>
          <a:p>
            <a:pPr marL="171450" indent="-171450">
              <a:spcAft>
                <a:spcPts val="1200"/>
              </a:spcAft>
              <a:buFont typeface="Arial" panose="020B0604020202020204" pitchFamily="34" charset="0"/>
              <a:buChar char="•"/>
            </a:pPr>
            <a:r>
              <a:rPr lang="ja-JP" altLang="en-US" sz="1600" kern="100" dirty="0">
                <a:solidFill>
                  <a:schemeClr val="bg1"/>
                </a:solidFill>
                <a:latin typeface="Meiryo UI" panose="020B0604030504040204" pitchFamily="34" charset="-128"/>
                <a:ea typeface="Meiryo UI" panose="020B0604030504040204" pitchFamily="34" charset="-128"/>
                <a:cs typeface="Cardo" panose="02020600000000000000"/>
              </a:rPr>
              <a:t>ウッチ経済特区は竹中工務店による日本精機ポーランド（</a:t>
            </a:r>
            <a:r>
              <a:rPr lang="en-US" altLang="ja-JP" sz="1600" kern="100" dirty="0">
                <a:solidFill>
                  <a:schemeClr val="bg1"/>
                </a:solidFill>
                <a:latin typeface="Meiryo UI" panose="020B0604030504040204" pitchFamily="34" charset="-128"/>
                <a:ea typeface="Meiryo UI" panose="020B0604030504040204" pitchFamily="34" charset="-128"/>
                <a:cs typeface="Cardo" panose="02020600000000000000"/>
              </a:rPr>
              <a:t>NSPL</a:t>
            </a:r>
            <a:r>
              <a:rPr lang="ja-JP" altLang="en-US" sz="1600" kern="100" dirty="0">
                <a:solidFill>
                  <a:schemeClr val="bg1"/>
                </a:solidFill>
                <a:latin typeface="Meiryo UI" panose="020B0604030504040204" pitchFamily="34" charset="-128"/>
                <a:ea typeface="Meiryo UI" panose="020B0604030504040204" pitchFamily="34" charset="-128"/>
                <a:cs typeface="Cardo" panose="02020600000000000000"/>
              </a:rPr>
              <a:t>）の建設工事を支援した</a:t>
            </a:r>
            <a:endParaRPr lang="pl-PL" sz="1600" kern="100" dirty="0">
              <a:solidFill>
                <a:schemeClr val="bg1"/>
              </a:solidFill>
              <a:latin typeface="Meiryo UI" panose="020B0604030504040204" pitchFamily="34" charset="-128"/>
              <a:ea typeface="Meiryo UI" panose="020B0604030504040204" pitchFamily="34" charset="-128"/>
              <a:cs typeface="Cardo" panose="02020600000000000000"/>
            </a:endParaRPr>
          </a:p>
          <a:p>
            <a:pPr marL="171450" indent="-171450">
              <a:spcAft>
                <a:spcPts val="1200"/>
              </a:spcAft>
              <a:buFont typeface="Arial" panose="020B0604020202020204" pitchFamily="34" charset="0"/>
              <a:buChar char="•"/>
            </a:pPr>
            <a:r>
              <a:rPr lang="ja-JP" altLang="en-US" sz="1600" kern="100" dirty="0">
                <a:solidFill>
                  <a:schemeClr val="bg1"/>
                </a:solidFill>
                <a:latin typeface="Meiryo UI" panose="020B0604030504040204" pitchFamily="34" charset="-128"/>
                <a:ea typeface="Meiryo UI" panose="020B0604030504040204" pitchFamily="34" charset="-128"/>
                <a:cs typeface="Cardo" panose="02020600000000000000"/>
              </a:rPr>
              <a:t>ウッチ経済特区は十分な電力確保のために地元当局や電力会社と連携した</a:t>
            </a:r>
            <a:endParaRPr lang="pl-PL" sz="1600" kern="100" dirty="0">
              <a:solidFill>
                <a:schemeClr val="bg1"/>
              </a:solidFill>
              <a:latin typeface="Meiryo UI" panose="020B0604030504040204" pitchFamily="34" charset="-128"/>
              <a:ea typeface="Meiryo UI" panose="020B0604030504040204" pitchFamily="34" charset="-128"/>
              <a:cs typeface="Cardo" panose="02020600000000000000"/>
            </a:endParaRPr>
          </a:p>
          <a:p>
            <a:pPr marL="171450" indent="-171450">
              <a:spcAft>
                <a:spcPts val="1200"/>
              </a:spcAft>
              <a:buFont typeface="Arial" panose="020B0604020202020204" pitchFamily="34" charset="0"/>
              <a:buChar char="•"/>
            </a:pPr>
            <a:r>
              <a:rPr lang="en-US" altLang="ja-JP" sz="1600" kern="100" dirty="0">
                <a:solidFill>
                  <a:schemeClr val="bg1"/>
                </a:solidFill>
                <a:latin typeface="Meiryo UI" panose="020B0604030504040204" pitchFamily="34" charset="-128"/>
                <a:ea typeface="Meiryo UI" panose="020B0604030504040204" pitchFamily="34" charset="-128"/>
                <a:cs typeface="Cardo" panose="02020600000000000000"/>
              </a:rPr>
              <a:t>2021</a:t>
            </a:r>
            <a:r>
              <a:rPr lang="ja-JP" altLang="en-US" sz="1600" kern="100" dirty="0">
                <a:solidFill>
                  <a:schemeClr val="bg1"/>
                </a:solidFill>
                <a:latin typeface="Meiryo UI" panose="020B0604030504040204" pitchFamily="34" charset="-128"/>
                <a:ea typeface="Meiryo UI" panose="020B0604030504040204" pitchFamily="34" charset="-128"/>
                <a:cs typeface="Cardo" panose="02020600000000000000"/>
              </a:rPr>
              <a:t>年に</a:t>
            </a:r>
            <a:r>
              <a:rPr lang="en-US" altLang="ja-JP" sz="1600" kern="100" dirty="0">
                <a:solidFill>
                  <a:schemeClr val="bg1"/>
                </a:solidFill>
                <a:latin typeface="Meiryo UI" panose="020B0604030504040204" pitchFamily="34" charset="-128"/>
                <a:ea typeface="Meiryo UI" panose="020B0604030504040204" pitchFamily="34" charset="-128"/>
                <a:cs typeface="Cardo" panose="02020600000000000000"/>
              </a:rPr>
              <a:t>NSPL</a:t>
            </a:r>
            <a:r>
              <a:rPr lang="ja-JP" altLang="en-US" sz="1600" kern="100" dirty="0">
                <a:solidFill>
                  <a:schemeClr val="bg1"/>
                </a:solidFill>
                <a:latin typeface="Meiryo UI" panose="020B0604030504040204" pitchFamily="34" charset="-128"/>
                <a:ea typeface="Meiryo UI" panose="020B0604030504040204" pitchFamily="34" charset="-128"/>
                <a:cs typeface="Cardo" panose="02020600000000000000"/>
              </a:rPr>
              <a:t>の工場は操業を開始した</a:t>
            </a:r>
            <a:endParaRPr lang="pl-PL" sz="1600" kern="100" dirty="0">
              <a:solidFill>
                <a:schemeClr val="bg1"/>
              </a:solidFill>
              <a:effectLst/>
              <a:latin typeface="Meiryo UI" panose="020B0604030504040204" pitchFamily="34" charset="-128"/>
              <a:ea typeface="Meiryo UI" panose="020B0604030504040204" pitchFamily="34" charset="-128"/>
              <a:cs typeface="Cardo" panose="02020600000000000000"/>
            </a:endParaRPr>
          </a:p>
          <a:p>
            <a:pPr>
              <a:spcAft>
                <a:spcPts val="1200"/>
              </a:spcAft>
            </a:pPr>
            <a:endParaRPr lang="pl-PL" sz="1600" dirty="0">
              <a:solidFill>
                <a:schemeClr val="bg1"/>
              </a:solidFill>
              <a:ea typeface="Calibri" panose="020F0502020204030204" pitchFamily="34" charset="0"/>
              <a:cs typeface="Cardo" panose="02020600000000000000"/>
            </a:endParaRPr>
          </a:p>
        </p:txBody>
      </p:sp>
      <p:sp>
        <p:nvSpPr>
          <p:cNvPr id="4" name="pole tekstowe 3">
            <a:extLst>
              <a:ext uri="{FF2B5EF4-FFF2-40B4-BE49-F238E27FC236}">
                <a16:creationId xmlns:a16="http://schemas.microsoft.com/office/drawing/2014/main" id="{6BA7A866-6190-4C8B-7247-71D6F99B4FB5}"/>
              </a:ext>
            </a:extLst>
          </p:cNvPr>
          <p:cNvSpPr txBox="1"/>
          <p:nvPr/>
        </p:nvSpPr>
        <p:spPr>
          <a:xfrm>
            <a:off x="4833668" y="426483"/>
            <a:ext cx="4199874" cy="461665"/>
          </a:xfrm>
          <a:prstGeom prst="rect">
            <a:avLst/>
          </a:prstGeom>
          <a:noFill/>
        </p:spPr>
        <p:txBody>
          <a:bodyPr wrap="square" rtlCol="0">
            <a:spAutoFit/>
          </a:bodyPr>
          <a:lstStyle/>
          <a:p>
            <a:r>
              <a:rPr lang="ja-JP" altLang="en-US" sz="2400" b="1" dirty="0">
                <a:solidFill>
                  <a:schemeClr val="bg1"/>
                </a:solidFill>
                <a:latin typeface="Meiryo UI" panose="020B0604030504040204" pitchFamily="34" charset="-128"/>
                <a:ea typeface="Meiryo UI" panose="020B0604030504040204" pitchFamily="34" charset="-128"/>
              </a:rPr>
              <a:t>ポーランド投資区域</a:t>
            </a:r>
            <a:endParaRPr lang="pl-PL" sz="2400" b="1" dirty="0">
              <a:solidFill>
                <a:schemeClr val="bg1"/>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15892578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5293E13-8C55-D6EA-A6C6-4F670CAB6ED5}"/>
            </a:ext>
          </a:extLst>
        </p:cNvPr>
        <p:cNvGrpSpPr/>
        <p:nvPr/>
      </p:nvGrpSpPr>
      <p:grpSpPr>
        <a:xfrm>
          <a:off x="0" y="0"/>
          <a:ext cx="0" cy="0"/>
          <a:chOff x="0" y="0"/>
          <a:chExt cx="0" cy="0"/>
        </a:xfrm>
      </p:grpSpPr>
      <p:sp>
        <p:nvSpPr>
          <p:cNvPr id="53" name="Prostokąt 52">
            <a:extLst>
              <a:ext uri="{FF2B5EF4-FFF2-40B4-BE49-F238E27FC236}">
                <a16:creationId xmlns:a16="http://schemas.microsoft.com/office/drawing/2014/main" id="{A3285737-8570-BD2C-5E81-E8328084E977}"/>
              </a:ext>
            </a:extLst>
          </p:cNvPr>
          <p:cNvSpPr/>
          <p:nvPr/>
        </p:nvSpPr>
        <p:spPr>
          <a:xfrm>
            <a:off x="4526845" y="1235049"/>
            <a:ext cx="3519822" cy="3216369"/>
          </a:xfrm>
          <a:prstGeom prst="rect">
            <a:avLst/>
          </a:prstGeom>
          <a:solidFill>
            <a:srgbClr val="E94C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56" name="Dowolny kształt: kształt 55">
            <a:extLst>
              <a:ext uri="{FF2B5EF4-FFF2-40B4-BE49-F238E27FC236}">
                <a16:creationId xmlns:a16="http://schemas.microsoft.com/office/drawing/2014/main" id="{BD79450D-63C4-9F81-0AA5-C01AD088D1E3}"/>
              </a:ext>
            </a:extLst>
          </p:cNvPr>
          <p:cNvSpPr/>
          <p:nvPr/>
        </p:nvSpPr>
        <p:spPr>
          <a:xfrm>
            <a:off x="5136091" y="4554704"/>
            <a:ext cx="3248998" cy="56920"/>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chemeClr val="bg1"/>
            </a:solidFill>
            <a:prstDash val="solid"/>
            <a:bevel/>
          </a:ln>
        </p:spPr>
        <p:txBody>
          <a:bodyPr rtlCol="0" anchor="ctr"/>
          <a:lstStyle/>
          <a:p>
            <a:endParaRPr lang="pl-PL" dirty="0">
              <a:solidFill>
                <a:schemeClr val="bg1"/>
              </a:solidFill>
            </a:endParaRPr>
          </a:p>
        </p:txBody>
      </p:sp>
      <p:pic>
        <p:nvPicPr>
          <p:cNvPr id="62" name="Obraz 61" descr="Obraz zawierający Grafika, symbol, Czcionka, projekt graficzny&#10;&#10;Opis wygenerowany automatycznie">
            <a:extLst>
              <a:ext uri="{FF2B5EF4-FFF2-40B4-BE49-F238E27FC236}">
                <a16:creationId xmlns:a16="http://schemas.microsoft.com/office/drawing/2014/main" id="{5609C09D-A50E-8BBE-0F45-45F79EED7DEF}"/>
              </a:ext>
            </a:extLst>
          </p:cNvPr>
          <p:cNvPicPr>
            <a:picLocks noChangeAspect="1"/>
          </p:cNvPicPr>
          <p:nvPr/>
        </p:nvPicPr>
        <p:blipFill>
          <a:blip r:embed="rId3" cstate="screen">
            <a:duotone>
              <a:prstClr val="black"/>
              <a:srgbClr val="C00000">
                <a:tint val="45000"/>
                <a:satMod val="400000"/>
              </a:srgbClr>
            </a:duotone>
            <a:extLst>
              <a:ext uri="{28A0092B-C50C-407E-A947-70E740481C1C}">
                <a14:useLocalDpi xmlns:a14="http://schemas.microsoft.com/office/drawing/2010/main"/>
              </a:ext>
            </a:extLst>
          </a:blip>
          <a:srcRect t="-1"/>
          <a:stretch/>
        </p:blipFill>
        <p:spPr>
          <a:xfrm>
            <a:off x="625563" y="2101802"/>
            <a:ext cx="188427" cy="129057"/>
          </a:xfrm>
          <a:prstGeom prst="rect">
            <a:avLst/>
          </a:prstGeom>
        </p:spPr>
      </p:pic>
      <p:pic>
        <p:nvPicPr>
          <p:cNvPr id="63" name="Obraz 62" descr="Obraz zawierający Grafika, symbol, Czcionka, projekt graficzny&#10;&#10;Opis wygenerowany automatycznie">
            <a:extLst>
              <a:ext uri="{FF2B5EF4-FFF2-40B4-BE49-F238E27FC236}">
                <a16:creationId xmlns:a16="http://schemas.microsoft.com/office/drawing/2014/main" id="{EF92FEA8-80DE-80F0-8BC8-9FC3FD3B0BB9}"/>
              </a:ext>
            </a:extLst>
          </p:cNvPr>
          <p:cNvPicPr>
            <a:picLocks noChangeAspect="1"/>
          </p:cNvPicPr>
          <p:nvPr/>
        </p:nvPicPr>
        <p:blipFill>
          <a:blip r:embed="rId3" cstate="screen">
            <a:duotone>
              <a:prstClr val="black"/>
              <a:srgbClr val="C00000">
                <a:tint val="45000"/>
                <a:satMod val="400000"/>
              </a:srgbClr>
            </a:duotone>
            <a:extLst>
              <a:ext uri="{28A0092B-C50C-407E-A947-70E740481C1C}">
                <a14:useLocalDpi xmlns:a14="http://schemas.microsoft.com/office/drawing/2010/main"/>
              </a:ext>
            </a:extLst>
          </a:blip>
          <a:srcRect t="-1"/>
          <a:stretch/>
        </p:blipFill>
        <p:spPr>
          <a:xfrm>
            <a:off x="630061" y="3114918"/>
            <a:ext cx="188427" cy="129057"/>
          </a:xfrm>
          <a:prstGeom prst="rect">
            <a:avLst/>
          </a:prstGeom>
        </p:spPr>
      </p:pic>
      <p:pic>
        <p:nvPicPr>
          <p:cNvPr id="64" name="Obraz 63" descr="Obraz zawierający Grafika, symbol, Czcionka, projekt graficzny&#10;&#10;Opis wygenerowany automatycznie">
            <a:extLst>
              <a:ext uri="{FF2B5EF4-FFF2-40B4-BE49-F238E27FC236}">
                <a16:creationId xmlns:a16="http://schemas.microsoft.com/office/drawing/2014/main" id="{0C111DF7-D575-DC10-F48D-94E05B489A8E}"/>
              </a:ext>
            </a:extLst>
          </p:cNvPr>
          <p:cNvPicPr>
            <a:picLocks noChangeAspect="1"/>
          </p:cNvPicPr>
          <p:nvPr/>
        </p:nvPicPr>
        <p:blipFill>
          <a:blip r:embed="rId3" cstate="screen">
            <a:duotone>
              <a:prstClr val="black"/>
              <a:srgbClr val="C00000">
                <a:tint val="45000"/>
                <a:satMod val="400000"/>
              </a:srgbClr>
            </a:duotone>
            <a:extLst>
              <a:ext uri="{28A0092B-C50C-407E-A947-70E740481C1C}">
                <a14:useLocalDpi xmlns:a14="http://schemas.microsoft.com/office/drawing/2010/main"/>
              </a:ext>
            </a:extLst>
          </a:blip>
          <a:srcRect t="-1"/>
          <a:stretch/>
        </p:blipFill>
        <p:spPr>
          <a:xfrm>
            <a:off x="624395" y="2500724"/>
            <a:ext cx="188427" cy="129057"/>
          </a:xfrm>
          <a:prstGeom prst="rect">
            <a:avLst/>
          </a:prstGeom>
        </p:spPr>
      </p:pic>
      <p:pic>
        <p:nvPicPr>
          <p:cNvPr id="65" name="Obraz 64" descr="Obraz zawierający Grafika, symbol, Czcionka, projekt graficzny&#10;&#10;Opis wygenerowany automatycznie">
            <a:extLst>
              <a:ext uri="{FF2B5EF4-FFF2-40B4-BE49-F238E27FC236}">
                <a16:creationId xmlns:a16="http://schemas.microsoft.com/office/drawing/2014/main" id="{8B699E4D-19DD-5848-DC3B-CDA6DC6C5050}"/>
              </a:ext>
            </a:extLst>
          </p:cNvPr>
          <p:cNvPicPr>
            <a:picLocks noChangeAspect="1"/>
          </p:cNvPicPr>
          <p:nvPr/>
        </p:nvPicPr>
        <p:blipFill>
          <a:blip r:embed="rId3" cstate="screen">
            <a:duotone>
              <a:prstClr val="black"/>
              <a:srgbClr val="C00000">
                <a:tint val="45000"/>
                <a:satMod val="400000"/>
              </a:srgbClr>
            </a:duotone>
            <a:extLst>
              <a:ext uri="{28A0092B-C50C-407E-A947-70E740481C1C}">
                <a14:useLocalDpi xmlns:a14="http://schemas.microsoft.com/office/drawing/2010/main"/>
              </a:ext>
            </a:extLst>
          </a:blip>
          <a:srcRect t="-1"/>
          <a:stretch/>
        </p:blipFill>
        <p:spPr>
          <a:xfrm>
            <a:off x="629477" y="3772677"/>
            <a:ext cx="188427" cy="129057"/>
          </a:xfrm>
          <a:prstGeom prst="rect">
            <a:avLst/>
          </a:prstGeom>
        </p:spPr>
      </p:pic>
      <p:pic>
        <p:nvPicPr>
          <p:cNvPr id="66" name="Obraz 65" descr="Obraz zawierający Grafika, symbol, Czcionka, projekt graficzny&#10;&#10;Opis wygenerowany automatycznie">
            <a:extLst>
              <a:ext uri="{FF2B5EF4-FFF2-40B4-BE49-F238E27FC236}">
                <a16:creationId xmlns:a16="http://schemas.microsoft.com/office/drawing/2014/main" id="{BAC6A857-9E77-94FC-9C30-81FDC4695336}"/>
              </a:ext>
            </a:extLst>
          </p:cNvPr>
          <p:cNvPicPr>
            <a:picLocks noChangeAspect="1"/>
          </p:cNvPicPr>
          <p:nvPr/>
        </p:nvPicPr>
        <p:blipFill>
          <a:blip r:embed="rId4" cstate="screen">
            <a:biLevel thresh="25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rcRect t="-1"/>
          <a:stretch/>
        </p:blipFill>
        <p:spPr>
          <a:xfrm>
            <a:off x="4777595" y="2305007"/>
            <a:ext cx="188427" cy="129057"/>
          </a:xfrm>
          <a:prstGeom prst="rect">
            <a:avLst/>
          </a:prstGeom>
        </p:spPr>
      </p:pic>
      <p:pic>
        <p:nvPicPr>
          <p:cNvPr id="67" name="Obraz 66" descr="Obraz zawierający Grafika, symbol, Czcionka, projekt graficzny&#10;&#10;Opis wygenerowany automatycznie">
            <a:extLst>
              <a:ext uri="{FF2B5EF4-FFF2-40B4-BE49-F238E27FC236}">
                <a16:creationId xmlns:a16="http://schemas.microsoft.com/office/drawing/2014/main" id="{BF2C8C71-2C7E-E3E7-46EA-D4FF6D2A718A}"/>
              </a:ext>
            </a:extLst>
          </p:cNvPr>
          <p:cNvPicPr>
            <a:picLocks noChangeAspect="1"/>
          </p:cNvPicPr>
          <p:nvPr/>
        </p:nvPicPr>
        <p:blipFill>
          <a:blip r:embed="rId4" cstate="screen">
            <a:biLevel thresh="25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rcRect t="-1"/>
          <a:stretch/>
        </p:blipFill>
        <p:spPr>
          <a:xfrm>
            <a:off x="4777459" y="2721934"/>
            <a:ext cx="188427" cy="129057"/>
          </a:xfrm>
          <a:prstGeom prst="rect">
            <a:avLst/>
          </a:prstGeom>
        </p:spPr>
      </p:pic>
      <p:sp>
        <p:nvSpPr>
          <p:cNvPr id="69" name="Prostokąt 68">
            <a:extLst>
              <a:ext uri="{FF2B5EF4-FFF2-40B4-BE49-F238E27FC236}">
                <a16:creationId xmlns:a16="http://schemas.microsoft.com/office/drawing/2014/main" id="{5245C1E2-2085-DFC2-76AB-9F2C86BAA3E0}"/>
              </a:ext>
            </a:extLst>
          </p:cNvPr>
          <p:cNvSpPr/>
          <p:nvPr/>
        </p:nvSpPr>
        <p:spPr>
          <a:xfrm>
            <a:off x="0" y="539640"/>
            <a:ext cx="811987" cy="267398"/>
          </a:xfrm>
          <a:prstGeom prst="rect">
            <a:avLst/>
          </a:prstGeom>
          <a:solidFill>
            <a:srgbClr val="E94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rgbClr val="B5411D"/>
              </a:solidFill>
            </a:endParaRPr>
          </a:p>
        </p:txBody>
      </p:sp>
      <p:pic>
        <p:nvPicPr>
          <p:cNvPr id="70" name="Obraz 69" descr="Obraz zawierający Grafika, symbol, Czcionka, projekt graficzny&#10;&#10;Opis wygenerowany automatycznie">
            <a:extLst>
              <a:ext uri="{FF2B5EF4-FFF2-40B4-BE49-F238E27FC236}">
                <a16:creationId xmlns:a16="http://schemas.microsoft.com/office/drawing/2014/main" id="{AFFEB8B4-2282-EB78-1451-C9D70EA870E6}"/>
              </a:ext>
            </a:extLst>
          </p:cNvPr>
          <p:cNvPicPr>
            <a:picLocks noChangeAspect="1"/>
          </p:cNvPicPr>
          <p:nvPr/>
        </p:nvPicPr>
        <p:blipFill>
          <a:blip r:embed="rId4" cstate="screen">
            <a:biLevel thresh="25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rcRect t="-1"/>
          <a:stretch/>
        </p:blipFill>
        <p:spPr>
          <a:xfrm>
            <a:off x="4779038" y="3439028"/>
            <a:ext cx="188427" cy="129057"/>
          </a:xfrm>
          <a:prstGeom prst="rect">
            <a:avLst/>
          </a:prstGeom>
        </p:spPr>
      </p:pic>
      <p:sp>
        <p:nvSpPr>
          <p:cNvPr id="2" name="TextBox 13">
            <a:extLst>
              <a:ext uri="{FF2B5EF4-FFF2-40B4-BE49-F238E27FC236}">
                <a16:creationId xmlns:a16="http://schemas.microsoft.com/office/drawing/2014/main" id="{F52834D6-4CBE-75EE-DC95-E2BE66BA785E}"/>
              </a:ext>
            </a:extLst>
          </p:cNvPr>
          <p:cNvSpPr txBox="1"/>
          <p:nvPr/>
        </p:nvSpPr>
        <p:spPr>
          <a:xfrm>
            <a:off x="837865" y="450657"/>
            <a:ext cx="5655720" cy="461665"/>
          </a:xfrm>
          <a:prstGeom prst="rect">
            <a:avLst/>
          </a:prstGeom>
          <a:noFill/>
        </p:spPr>
        <p:txBody>
          <a:bodyPr wrap="square" rtlCol="0">
            <a:spAutoFit/>
          </a:bodyPr>
          <a:lstStyle/>
          <a:p>
            <a:r>
              <a:rPr lang="ja-JP" altLang="en-US" sz="2400" b="1" dirty="0">
                <a:latin typeface="Meiryo UI" panose="020B0604030504040204" pitchFamily="34" charset="-128"/>
                <a:ea typeface="Meiryo UI" panose="020B0604030504040204" pitchFamily="34" charset="-128"/>
                <a:cs typeface="Rubik Medium" panose="02000604000000020004" pitchFamily="2" charset="-79"/>
              </a:rPr>
              <a:t>ウッチ経済特区からの支援</a:t>
            </a:r>
            <a:endParaRPr lang="en-US" sz="2400" b="1" dirty="0">
              <a:latin typeface="Meiryo UI" panose="020B0604030504040204" pitchFamily="34" charset="-128"/>
              <a:ea typeface="Meiryo UI" panose="020B0604030504040204" pitchFamily="34" charset="-128"/>
              <a:cs typeface="Rubik Medium" panose="02000604000000020004" pitchFamily="2" charset="-79"/>
            </a:endParaRPr>
          </a:p>
        </p:txBody>
      </p:sp>
      <p:sp>
        <p:nvSpPr>
          <p:cNvPr id="3" name="TextBox 13">
            <a:extLst>
              <a:ext uri="{FF2B5EF4-FFF2-40B4-BE49-F238E27FC236}">
                <a16:creationId xmlns:a16="http://schemas.microsoft.com/office/drawing/2014/main" id="{D4B908C6-532D-CE06-8A7B-D97BB5B33497}"/>
              </a:ext>
            </a:extLst>
          </p:cNvPr>
          <p:cNvSpPr txBox="1"/>
          <p:nvPr/>
        </p:nvSpPr>
        <p:spPr>
          <a:xfrm>
            <a:off x="813495" y="1303824"/>
            <a:ext cx="3688006" cy="400110"/>
          </a:xfrm>
          <a:prstGeom prst="rect">
            <a:avLst/>
          </a:prstGeom>
          <a:noFill/>
        </p:spPr>
        <p:txBody>
          <a:bodyPr wrap="square" rtlCol="0">
            <a:spAutoFit/>
          </a:bodyPr>
          <a:lstStyle/>
          <a:p>
            <a:r>
              <a:rPr lang="ja-JP" altLang="en-US" sz="2000"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rPr>
              <a:t>ビジネス環境：</a:t>
            </a:r>
            <a:endParaRPr lang="en-US" sz="2000"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endParaRPr>
          </a:p>
        </p:txBody>
      </p:sp>
      <p:sp>
        <p:nvSpPr>
          <p:cNvPr id="4" name="TextBox 13">
            <a:extLst>
              <a:ext uri="{FF2B5EF4-FFF2-40B4-BE49-F238E27FC236}">
                <a16:creationId xmlns:a16="http://schemas.microsoft.com/office/drawing/2014/main" id="{1ECDA977-8EAE-EF84-E471-2421AF866834}"/>
              </a:ext>
            </a:extLst>
          </p:cNvPr>
          <p:cNvSpPr txBox="1"/>
          <p:nvPr/>
        </p:nvSpPr>
        <p:spPr>
          <a:xfrm>
            <a:off x="4988792" y="2200258"/>
            <a:ext cx="2725946" cy="369332"/>
          </a:xfrm>
          <a:prstGeom prst="rect">
            <a:avLst/>
          </a:prstGeom>
          <a:noFill/>
        </p:spPr>
        <p:txBody>
          <a:bodyPr wrap="square" rtlCol="0">
            <a:spAutoFit/>
          </a:bodyPr>
          <a:lstStyle/>
          <a:p>
            <a:r>
              <a:rPr lang="ja-JP" altLang="en-US" b="1" dirty="0">
                <a:solidFill>
                  <a:schemeClr val="bg1"/>
                </a:solidFill>
                <a:latin typeface="Meiryo UI" panose="020B0604030504040204" pitchFamily="34" charset="-128"/>
                <a:ea typeface="Meiryo UI" panose="020B0604030504040204" pitchFamily="34" charset="-128"/>
                <a:cs typeface="Rubik Medium" panose="02000604000000020004" pitchFamily="2" charset="-79"/>
              </a:rPr>
              <a:t>地方自治体</a:t>
            </a:r>
            <a:endParaRPr lang="en-US" b="1" dirty="0">
              <a:solidFill>
                <a:schemeClr val="bg1"/>
              </a:solidFill>
              <a:latin typeface="Meiryo UI" panose="020B0604030504040204" pitchFamily="34" charset="-128"/>
              <a:ea typeface="Meiryo UI" panose="020B0604030504040204" pitchFamily="34" charset="-128"/>
              <a:cs typeface="Rubik Medium" panose="02000604000000020004" pitchFamily="2" charset="-79"/>
            </a:endParaRPr>
          </a:p>
        </p:txBody>
      </p:sp>
      <p:sp>
        <p:nvSpPr>
          <p:cNvPr id="5" name="TextBox 13">
            <a:extLst>
              <a:ext uri="{FF2B5EF4-FFF2-40B4-BE49-F238E27FC236}">
                <a16:creationId xmlns:a16="http://schemas.microsoft.com/office/drawing/2014/main" id="{10B6D3CA-10CF-D853-90D9-57ECD45F8F75}"/>
              </a:ext>
            </a:extLst>
          </p:cNvPr>
          <p:cNvSpPr txBox="1"/>
          <p:nvPr/>
        </p:nvSpPr>
        <p:spPr>
          <a:xfrm>
            <a:off x="855266" y="2392929"/>
            <a:ext cx="4577231" cy="584775"/>
          </a:xfrm>
          <a:prstGeom prst="rect">
            <a:avLst/>
          </a:prstGeom>
          <a:noFill/>
        </p:spPr>
        <p:txBody>
          <a:bodyPr wrap="square" rtlCol="0">
            <a:spAutoFit/>
          </a:bodyPr>
          <a:lstStyle/>
          <a:p>
            <a:r>
              <a:rPr lang="ja-JP" altLang="en-US" sz="1600" b="1" dirty="0">
                <a:latin typeface="Meiryo UI" panose="020B0604030504040204" pitchFamily="34" charset="-128"/>
                <a:ea typeface="Meiryo UI" panose="020B0604030504040204" pitchFamily="34" charset="-128"/>
                <a:cs typeface="Rubik Medium" panose="02000604000000020004" pitchFamily="2" charset="-79"/>
              </a:rPr>
              <a:t>様々な産業の企業の</a:t>
            </a:r>
            <a:endParaRPr lang="en-US" altLang="ja-JP" sz="1600" b="1" dirty="0">
              <a:latin typeface="Meiryo UI" panose="020B0604030504040204" pitchFamily="34" charset="-128"/>
              <a:ea typeface="Meiryo UI" panose="020B0604030504040204" pitchFamily="34" charset="-128"/>
              <a:cs typeface="Rubik Medium" panose="02000604000000020004" pitchFamily="2" charset="-79"/>
            </a:endParaRPr>
          </a:p>
          <a:p>
            <a:r>
              <a:rPr lang="ja-JP" altLang="en-US" sz="1600" b="1" dirty="0">
                <a:latin typeface="Meiryo UI" panose="020B0604030504040204" pitchFamily="34" charset="-128"/>
                <a:ea typeface="Meiryo UI" panose="020B0604030504040204" pitchFamily="34" charset="-128"/>
                <a:cs typeface="Rubik Medium" panose="02000604000000020004" pitchFamily="2" charset="-79"/>
              </a:rPr>
              <a:t>データベース</a:t>
            </a:r>
            <a:endParaRPr lang="en-US" sz="1600" b="1" dirty="0">
              <a:latin typeface="Meiryo UI" panose="020B0604030504040204" pitchFamily="34" charset="-128"/>
              <a:ea typeface="Meiryo UI" panose="020B0604030504040204" pitchFamily="34" charset="-128"/>
              <a:cs typeface="Rubik Medium" panose="02000604000000020004" pitchFamily="2" charset="-79"/>
            </a:endParaRPr>
          </a:p>
        </p:txBody>
      </p:sp>
      <p:sp>
        <p:nvSpPr>
          <p:cNvPr id="6" name="TextBox 13">
            <a:extLst>
              <a:ext uri="{FF2B5EF4-FFF2-40B4-BE49-F238E27FC236}">
                <a16:creationId xmlns:a16="http://schemas.microsoft.com/office/drawing/2014/main" id="{BCB06805-462C-2A4E-5076-111DBA1E4C5D}"/>
              </a:ext>
            </a:extLst>
          </p:cNvPr>
          <p:cNvSpPr txBox="1"/>
          <p:nvPr/>
        </p:nvSpPr>
        <p:spPr>
          <a:xfrm>
            <a:off x="843677" y="2999791"/>
            <a:ext cx="4577231" cy="584775"/>
          </a:xfrm>
          <a:prstGeom prst="rect">
            <a:avLst/>
          </a:prstGeom>
          <a:noFill/>
        </p:spPr>
        <p:txBody>
          <a:bodyPr wrap="square" rtlCol="0">
            <a:spAutoFit/>
          </a:bodyPr>
          <a:lstStyle/>
          <a:p>
            <a:r>
              <a:rPr lang="ja-JP" altLang="en-US" sz="1600" b="1" dirty="0">
                <a:latin typeface="Meiryo UI" panose="020B0604030504040204" pitchFamily="34" charset="-128"/>
                <a:ea typeface="Meiryo UI" panose="020B0604030504040204" pitchFamily="34" charset="-128"/>
                <a:cs typeface="Rubik Medium" panose="02000604000000020004" pitchFamily="2" charset="-79"/>
              </a:rPr>
              <a:t>ウッチ経済特区における</a:t>
            </a:r>
            <a:endParaRPr lang="en-US" altLang="ja-JP" sz="1600" b="1" dirty="0">
              <a:latin typeface="Meiryo UI" panose="020B0604030504040204" pitchFamily="34" charset="-128"/>
              <a:ea typeface="Meiryo UI" panose="020B0604030504040204" pitchFamily="34" charset="-128"/>
              <a:cs typeface="Rubik Medium" panose="02000604000000020004" pitchFamily="2" charset="-79"/>
            </a:endParaRPr>
          </a:p>
          <a:p>
            <a:r>
              <a:rPr lang="ja-JP" altLang="en-US" sz="1600" b="1" dirty="0">
                <a:latin typeface="Meiryo UI" panose="020B0604030504040204" pitchFamily="34" charset="-128"/>
                <a:ea typeface="Meiryo UI" panose="020B0604030504040204" pitchFamily="34" charset="-128"/>
                <a:cs typeface="Rubik Medium" panose="02000604000000020004" pitchFamily="2" charset="-79"/>
              </a:rPr>
              <a:t>７００社のエコシステム</a:t>
            </a:r>
            <a:endParaRPr lang="en-US" sz="1600" b="1" dirty="0">
              <a:latin typeface="Meiryo UI" panose="020B0604030504040204" pitchFamily="34" charset="-128"/>
              <a:ea typeface="Meiryo UI" panose="020B0604030504040204" pitchFamily="34" charset="-128"/>
              <a:cs typeface="Rubik Medium" panose="02000604000000020004" pitchFamily="2" charset="-79"/>
            </a:endParaRPr>
          </a:p>
        </p:txBody>
      </p:sp>
      <p:sp>
        <p:nvSpPr>
          <p:cNvPr id="7" name="TextBox 13">
            <a:extLst>
              <a:ext uri="{FF2B5EF4-FFF2-40B4-BE49-F238E27FC236}">
                <a16:creationId xmlns:a16="http://schemas.microsoft.com/office/drawing/2014/main" id="{C16A9C09-0F24-7BBC-67A4-154AF5F32898}"/>
              </a:ext>
            </a:extLst>
          </p:cNvPr>
          <p:cNvSpPr txBox="1"/>
          <p:nvPr/>
        </p:nvSpPr>
        <p:spPr>
          <a:xfrm>
            <a:off x="848378" y="3687852"/>
            <a:ext cx="3806749" cy="584775"/>
          </a:xfrm>
          <a:prstGeom prst="rect">
            <a:avLst/>
          </a:prstGeom>
          <a:noFill/>
        </p:spPr>
        <p:txBody>
          <a:bodyPr wrap="square" rtlCol="0">
            <a:spAutoFit/>
          </a:bodyPr>
          <a:lstStyle/>
          <a:p>
            <a:r>
              <a:rPr lang="ja-JP" altLang="en-US" sz="1600" b="1" dirty="0">
                <a:latin typeface="Meiryo UI" panose="020B0604030504040204" pitchFamily="34" charset="-128"/>
                <a:ea typeface="Meiryo UI" panose="020B0604030504040204" pitchFamily="34" charset="-128"/>
                <a:cs typeface="Rubik Medium" panose="02000604000000020004" pitchFamily="2" charset="-79"/>
              </a:rPr>
              <a:t>ウッチ大学ブリティッシュ・</a:t>
            </a:r>
            <a:endParaRPr lang="en-US" altLang="ja-JP" sz="1600" b="1" dirty="0">
              <a:latin typeface="Meiryo UI" panose="020B0604030504040204" pitchFamily="34" charset="-128"/>
              <a:ea typeface="Meiryo UI" panose="020B0604030504040204" pitchFamily="34" charset="-128"/>
              <a:cs typeface="Rubik Medium" panose="02000604000000020004" pitchFamily="2" charset="-79"/>
            </a:endParaRPr>
          </a:p>
          <a:p>
            <a:r>
              <a:rPr lang="ja-JP" altLang="en-US" sz="1600" b="1" dirty="0">
                <a:latin typeface="Meiryo UI" panose="020B0604030504040204" pitchFamily="34" charset="-128"/>
                <a:ea typeface="Meiryo UI" panose="020B0604030504040204" pitchFamily="34" charset="-128"/>
                <a:cs typeface="Rubik Medium" panose="02000604000000020004" pitchFamily="2" charset="-79"/>
              </a:rPr>
              <a:t>インターナショナル・スクール</a:t>
            </a:r>
            <a:endParaRPr lang="en-US" sz="1600" b="1" dirty="0">
              <a:latin typeface="Meiryo UI" panose="020B0604030504040204" pitchFamily="34" charset="-128"/>
              <a:ea typeface="Meiryo UI" panose="020B0604030504040204" pitchFamily="34" charset="-128"/>
              <a:cs typeface="Rubik Medium" panose="02000604000000020004" pitchFamily="2" charset="-79"/>
            </a:endParaRPr>
          </a:p>
        </p:txBody>
      </p:sp>
      <p:sp>
        <p:nvSpPr>
          <p:cNvPr id="8" name="TextBox 13">
            <a:extLst>
              <a:ext uri="{FF2B5EF4-FFF2-40B4-BE49-F238E27FC236}">
                <a16:creationId xmlns:a16="http://schemas.microsoft.com/office/drawing/2014/main" id="{8EF5455C-C18A-0A25-BB7C-09217FFCB1B9}"/>
              </a:ext>
            </a:extLst>
          </p:cNvPr>
          <p:cNvSpPr txBox="1"/>
          <p:nvPr/>
        </p:nvSpPr>
        <p:spPr>
          <a:xfrm>
            <a:off x="4965886" y="1368935"/>
            <a:ext cx="4577231" cy="400110"/>
          </a:xfrm>
          <a:prstGeom prst="rect">
            <a:avLst/>
          </a:prstGeom>
          <a:noFill/>
        </p:spPr>
        <p:txBody>
          <a:bodyPr wrap="square" rtlCol="0">
            <a:spAutoFit/>
          </a:bodyPr>
          <a:lstStyle/>
          <a:p>
            <a:r>
              <a:rPr lang="ja-JP" altLang="en-US" sz="2000" b="1" dirty="0">
                <a:solidFill>
                  <a:schemeClr val="bg1"/>
                </a:solidFill>
                <a:latin typeface="Meiryo UI" panose="020B0604030504040204" pitchFamily="34" charset="-128"/>
                <a:ea typeface="Meiryo UI" panose="020B0604030504040204" pitchFamily="34" charset="-128"/>
                <a:cs typeface="Rubik Medium" panose="02000604000000020004" pitchFamily="2" charset="-79"/>
              </a:rPr>
              <a:t>インフラ：</a:t>
            </a:r>
            <a:endParaRPr lang="en-US" sz="2000" b="1" dirty="0">
              <a:solidFill>
                <a:schemeClr val="bg1"/>
              </a:solidFill>
              <a:latin typeface="Meiryo UI" panose="020B0604030504040204" pitchFamily="34" charset="-128"/>
              <a:ea typeface="Meiryo UI" panose="020B0604030504040204" pitchFamily="34" charset="-128"/>
              <a:cs typeface="Rubik Medium" panose="02000604000000020004" pitchFamily="2" charset="-79"/>
            </a:endParaRPr>
          </a:p>
        </p:txBody>
      </p:sp>
      <p:sp>
        <p:nvSpPr>
          <p:cNvPr id="9" name="TextBox 13">
            <a:extLst>
              <a:ext uri="{FF2B5EF4-FFF2-40B4-BE49-F238E27FC236}">
                <a16:creationId xmlns:a16="http://schemas.microsoft.com/office/drawing/2014/main" id="{998CBEEE-02C9-0770-ABB9-77E010AE74B5}"/>
              </a:ext>
            </a:extLst>
          </p:cNvPr>
          <p:cNvSpPr txBox="1"/>
          <p:nvPr/>
        </p:nvSpPr>
        <p:spPr>
          <a:xfrm>
            <a:off x="855266" y="2001959"/>
            <a:ext cx="2834514" cy="338554"/>
          </a:xfrm>
          <a:prstGeom prst="rect">
            <a:avLst/>
          </a:prstGeom>
          <a:noFill/>
        </p:spPr>
        <p:txBody>
          <a:bodyPr wrap="square" rtlCol="0">
            <a:spAutoFit/>
          </a:bodyPr>
          <a:lstStyle/>
          <a:p>
            <a:r>
              <a:rPr lang="ja-JP" altLang="en-US" sz="1600" b="1" dirty="0">
                <a:latin typeface="Meiryo UI" panose="020B0604030504040204" pitchFamily="34" charset="-128"/>
                <a:ea typeface="Meiryo UI" panose="020B0604030504040204" pitchFamily="34" charset="-128"/>
                <a:cs typeface="Rubik Medium" panose="02000604000000020004" pitchFamily="2" charset="-79"/>
              </a:rPr>
              <a:t>パートナーゾーン・プログラム</a:t>
            </a:r>
            <a:endParaRPr lang="en-US" sz="1600" b="1" dirty="0">
              <a:latin typeface="Meiryo UI" panose="020B0604030504040204" pitchFamily="34" charset="-128"/>
              <a:ea typeface="Meiryo UI" panose="020B0604030504040204" pitchFamily="34" charset="-128"/>
              <a:cs typeface="Rubik Medium" panose="02000604000000020004" pitchFamily="2" charset="-79"/>
            </a:endParaRPr>
          </a:p>
        </p:txBody>
      </p:sp>
      <p:sp>
        <p:nvSpPr>
          <p:cNvPr id="10" name="TextBox 13">
            <a:extLst>
              <a:ext uri="{FF2B5EF4-FFF2-40B4-BE49-F238E27FC236}">
                <a16:creationId xmlns:a16="http://schemas.microsoft.com/office/drawing/2014/main" id="{7715C627-ECC5-D551-DA40-1144EC61AAEC}"/>
              </a:ext>
            </a:extLst>
          </p:cNvPr>
          <p:cNvSpPr txBox="1"/>
          <p:nvPr/>
        </p:nvSpPr>
        <p:spPr>
          <a:xfrm>
            <a:off x="4991230" y="2612886"/>
            <a:ext cx="2914174" cy="646331"/>
          </a:xfrm>
          <a:prstGeom prst="rect">
            <a:avLst/>
          </a:prstGeom>
          <a:noFill/>
        </p:spPr>
        <p:txBody>
          <a:bodyPr wrap="square" rtlCol="0">
            <a:spAutoFit/>
          </a:bodyPr>
          <a:lstStyle/>
          <a:p>
            <a:r>
              <a:rPr lang="ja-JP" altLang="en-US" b="1" dirty="0">
                <a:solidFill>
                  <a:schemeClr val="bg1"/>
                </a:solidFill>
                <a:latin typeface="Meiryo UI" panose="020B0604030504040204" pitchFamily="34" charset="-128"/>
                <a:ea typeface="Meiryo UI" panose="020B0604030504040204" pitchFamily="34" charset="-128"/>
                <a:cs typeface="Rubik Medium" panose="02000604000000020004" pitchFamily="2" charset="-79"/>
              </a:rPr>
              <a:t>公益事業ネットワーク事業者</a:t>
            </a:r>
            <a:endParaRPr lang="en-US" altLang="ja-JP" b="1" dirty="0">
              <a:solidFill>
                <a:schemeClr val="bg1"/>
              </a:solidFill>
              <a:latin typeface="Meiryo UI" panose="020B0604030504040204" pitchFamily="34" charset="-128"/>
              <a:ea typeface="Meiryo UI" panose="020B0604030504040204" pitchFamily="34" charset="-128"/>
              <a:cs typeface="Rubik Medium" panose="02000604000000020004" pitchFamily="2" charset="-79"/>
            </a:endParaRPr>
          </a:p>
          <a:p>
            <a:r>
              <a:rPr lang="ja-JP" altLang="en-US" b="1" dirty="0">
                <a:solidFill>
                  <a:schemeClr val="bg1"/>
                </a:solidFill>
                <a:latin typeface="Meiryo UI" panose="020B0604030504040204" pitchFamily="34" charset="-128"/>
                <a:ea typeface="Meiryo UI" panose="020B0604030504040204" pitchFamily="34" charset="-128"/>
                <a:cs typeface="Rubik Medium" panose="02000604000000020004" pitchFamily="2" charset="-79"/>
              </a:rPr>
              <a:t>（電力、ガス）</a:t>
            </a:r>
            <a:endParaRPr lang="en-US" b="1" dirty="0">
              <a:solidFill>
                <a:schemeClr val="bg1"/>
              </a:solidFill>
              <a:latin typeface="Meiryo UI" panose="020B0604030504040204" pitchFamily="34" charset="-128"/>
              <a:ea typeface="Meiryo UI" panose="020B0604030504040204" pitchFamily="34" charset="-128"/>
              <a:cs typeface="Rubik Medium" panose="02000604000000020004" pitchFamily="2" charset="-79"/>
            </a:endParaRPr>
          </a:p>
        </p:txBody>
      </p:sp>
      <p:sp>
        <p:nvSpPr>
          <p:cNvPr id="11" name="TextBox 13">
            <a:extLst>
              <a:ext uri="{FF2B5EF4-FFF2-40B4-BE49-F238E27FC236}">
                <a16:creationId xmlns:a16="http://schemas.microsoft.com/office/drawing/2014/main" id="{324A153F-E49F-61A7-2111-C6BCA759B176}"/>
              </a:ext>
            </a:extLst>
          </p:cNvPr>
          <p:cNvSpPr txBox="1"/>
          <p:nvPr/>
        </p:nvSpPr>
        <p:spPr>
          <a:xfrm>
            <a:off x="5013731" y="3358138"/>
            <a:ext cx="2725946" cy="369332"/>
          </a:xfrm>
          <a:prstGeom prst="rect">
            <a:avLst/>
          </a:prstGeom>
          <a:noFill/>
        </p:spPr>
        <p:txBody>
          <a:bodyPr wrap="square" rtlCol="0">
            <a:spAutoFit/>
          </a:bodyPr>
          <a:lstStyle/>
          <a:p>
            <a:r>
              <a:rPr lang="ja-JP" altLang="en-US" b="1" dirty="0">
                <a:solidFill>
                  <a:schemeClr val="bg1"/>
                </a:solidFill>
                <a:latin typeface="Meiryo UI" panose="020B0604030504040204" pitchFamily="34" charset="-128"/>
                <a:ea typeface="Meiryo UI" panose="020B0604030504040204" pitchFamily="34" charset="-128"/>
                <a:cs typeface="Rubik Medium" panose="02000604000000020004" pitchFamily="2" charset="-79"/>
              </a:rPr>
              <a:t>工業団地</a:t>
            </a:r>
            <a:endParaRPr lang="en-US" b="1" dirty="0">
              <a:solidFill>
                <a:schemeClr val="bg1"/>
              </a:solidFill>
              <a:latin typeface="Meiryo UI" panose="020B0604030504040204" pitchFamily="34" charset="-128"/>
              <a:ea typeface="Meiryo UI" panose="020B0604030504040204" pitchFamily="34" charset="-128"/>
              <a:cs typeface="Rubik Medium" panose="02000604000000020004" pitchFamily="2" charset="-79"/>
            </a:endParaRPr>
          </a:p>
        </p:txBody>
      </p:sp>
    </p:spTree>
    <p:extLst>
      <p:ext uri="{BB962C8B-B14F-4D97-AF65-F5344CB8AC3E}">
        <p14:creationId xmlns:p14="http://schemas.microsoft.com/office/powerpoint/2010/main" val="229045359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9C7AF88-00AA-462B-E41D-D4B249052BF9}"/>
            </a:ext>
          </a:extLst>
        </p:cNvPr>
        <p:cNvGrpSpPr/>
        <p:nvPr/>
      </p:nvGrpSpPr>
      <p:grpSpPr>
        <a:xfrm>
          <a:off x="0" y="0"/>
          <a:ext cx="0" cy="0"/>
          <a:chOff x="0" y="0"/>
          <a:chExt cx="0" cy="0"/>
        </a:xfrm>
      </p:grpSpPr>
      <p:sp>
        <p:nvSpPr>
          <p:cNvPr id="4" name="Prostokąt 3">
            <a:extLst>
              <a:ext uri="{FF2B5EF4-FFF2-40B4-BE49-F238E27FC236}">
                <a16:creationId xmlns:a16="http://schemas.microsoft.com/office/drawing/2014/main" id="{9B1ACF92-4463-17F3-ED91-72A1CDC94254}"/>
              </a:ext>
            </a:extLst>
          </p:cNvPr>
          <p:cNvSpPr/>
          <p:nvPr/>
        </p:nvSpPr>
        <p:spPr>
          <a:xfrm>
            <a:off x="4330841" y="1366576"/>
            <a:ext cx="4839694" cy="3054699"/>
          </a:xfrm>
          <a:prstGeom prst="rect">
            <a:avLst/>
          </a:prstGeom>
          <a:solidFill>
            <a:srgbClr val="E94C33"/>
          </a:solidFill>
          <a:ln>
            <a:solidFill>
              <a:srgbClr val="B5411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37730C7B-620C-BA8F-432E-9DDD58B20D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60037" y="1514372"/>
            <a:ext cx="4710497" cy="2771248"/>
          </a:xfrm>
          <a:prstGeom prst="rect">
            <a:avLst/>
          </a:prstGeom>
        </p:spPr>
      </p:pic>
      <p:sp>
        <p:nvSpPr>
          <p:cNvPr id="10" name="Prostokąt 9">
            <a:extLst>
              <a:ext uri="{FF2B5EF4-FFF2-40B4-BE49-F238E27FC236}">
                <a16:creationId xmlns:a16="http://schemas.microsoft.com/office/drawing/2014/main" id="{C33F5F3B-4549-1E01-6D3E-97EF425DA80E}"/>
              </a:ext>
            </a:extLst>
          </p:cNvPr>
          <p:cNvSpPr/>
          <p:nvPr/>
        </p:nvSpPr>
        <p:spPr>
          <a:xfrm>
            <a:off x="0" y="539640"/>
            <a:ext cx="811987" cy="267398"/>
          </a:xfrm>
          <a:prstGeom prst="rect">
            <a:avLst/>
          </a:prstGeom>
          <a:solidFill>
            <a:srgbClr val="E94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rgbClr val="B5411D"/>
              </a:solidFill>
            </a:endParaRPr>
          </a:p>
        </p:txBody>
      </p:sp>
      <p:sp>
        <p:nvSpPr>
          <p:cNvPr id="2" name="TextBox 13">
            <a:extLst>
              <a:ext uri="{FF2B5EF4-FFF2-40B4-BE49-F238E27FC236}">
                <a16:creationId xmlns:a16="http://schemas.microsoft.com/office/drawing/2014/main" id="{C694AEDE-505D-20E2-9022-B86CF97A4D1F}"/>
              </a:ext>
            </a:extLst>
          </p:cNvPr>
          <p:cNvSpPr txBox="1"/>
          <p:nvPr/>
        </p:nvSpPr>
        <p:spPr>
          <a:xfrm>
            <a:off x="828613" y="432148"/>
            <a:ext cx="4577231" cy="461665"/>
          </a:xfrm>
          <a:prstGeom prst="rect">
            <a:avLst/>
          </a:prstGeom>
          <a:noFill/>
        </p:spPr>
        <p:txBody>
          <a:bodyPr wrap="square" rtlCol="0">
            <a:spAutoFit/>
          </a:bodyPr>
          <a:lstStyle/>
          <a:p>
            <a:r>
              <a:rPr lang="ja-JP" altLang="en-US" sz="2400"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rPr>
              <a:t>ウッチ経済特区からの支援</a:t>
            </a:r>
            <a:endParaRPr lang="en-US" sz="2400"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endParaRPr>
          </a:p>
        </p:txBody>
      </p:sp>
      <p:sp>
        <p:nvSpPr>
          <p:cNvPr id="3" name="TextBox 13">
            <a:extLst>
              <a:ext uri="{FF2B5EF4-FFF2-40B4-BE49-F238E27FC236}">
                <a16:creationId xmlns:a16="http://schemas.microsoft.com/office/drawing/2014/main" id="{F9A8ED96-ACD5-4899-0A88-7F33638C0DE1}"/>
              </a:ext>
            </a:extLst>
          </p:cNvPr>
          <p:cNvSpPr txBox="1"/>
          <p:nvPr/>
        </p:nvSpPr>
        <p:spPr>
          <a:xfrm>
            <a:off x="274409" y="1356638"/>
            <a:ext cx="4577231" cy="400110"/>
          </a:xfrm>
          <a:prstGeom prst="rect">
            <a:avLst/>
          </a:prstGeom>
          <a:noFill/>
        </p:spPr>
        <p:txBody>
          <a:bodyPr wrap="square" rtlCol="0">
            <a:spAutoFit/>
          </a:bodyPr>
          <a:lstStyle/>
          <a:p>
            <a:r>
              <a:rPr lang="ja-JP" altLang="en-US" sz="2000" b="1" dirty="0">
                <a:latin typeface="Meiryo UI" panose="020B0604030504040204" pitchFamily="34" charset="-128"/>
                <a:ea typeface="Meiryo UI" panose="020B0604030504040204" pitchFamily="34" charset="-128"/>
                <a:cs typeface="Rubik Medium" panose="02000604000000020004" pitchFamily="2" charset="-79"/>
              </a:rPr>
              <a:t>位置：</a:t>
            </a:r>
            <a:endParaRPr lang="en-US" sz="2000" b="1" dirty="0">
              <a:latin typeface="Meiryo UI" panose="020B0604030504040204" pitchFamily="34" charset="-128"/>
              <a:ea typeface="Meiryo UI" panose="020B0604030504040204" pitchFamily="34" charset="-128"/>
              <a:cs typeface="Rubik Medium" panose="02000604000000020004" pitchFamily="2" charset="-79"/>
            </a:endParaRPr>
          </a:p>
        </p:txBody>
      </p:sp>
      <p:sp>
        <p:nvSpPr>
          <p:cNvPr id="5" name="TextBox 13">
            <a:extLst>
              <a:ext uri="{FF2B5EF4-FFF2-40B4-BE49-F238E27FC236}">
                <a16:creationId xmlns:a16="http://schemas.microsoft.com/office/drawing/2014/main" id="{643E0534-1139-480C-C17A-8FF06653A58A}"/>
              </a:ext>
            </a:extLst>
          </p:cNvPr>
          <p:cNvSpPr txBox="1"/>
          <p:nvPr/>
        </p:nvSpPr>
        <p:spPr>
          <a:xfrm>
            <a:off x="440785" y="2171640"/>
            <a:ext cx="3183563" cy="1200329"/>
          </a:xfrm>
          <a:prstGeom prst="rect">
            <a:avLst/>
          </a:prstGeom>
          <a:noFill/>
        </p:spPr>
        <p:txBody>
          <a:bodyPr wrap="square" rtlCol="0">
            <a:spAutoFit/>
          </a:bodyPr>
          <a:lstStyle/>
          <a:p>
            <a:r>
              <a:rPr lang="ja-JP" altLang="en-US" b="1" dirty="0">
                <a:latin typeface="Meiryo UI" panose="020B0604030504040204" pitchFamily="34" charset="-128"/>
                <a:ea typeface="Meiryo UI" panose="020B0604030504040204" pitchFamily="34" charset="-128"/>
                <a:cs typeface="Rubik Medium" panose="02000604000000020004" pitchFamily="2" charset="-79"/>
              </a:rPr>
              <a:t>ポーランド中心部の投資用地（工業団地、私有地）を幅広く網羅したインタラクティブマップで位置を確認できます</a:t>
            </a:r>
            <a:endParaRPr lang="en-US" b="1" dirty="0">
              <a:latin typeface="Meiryo UI" panose="020B0604030504040204" pitchFamily="34" charset="-128"/>
              <a:ea typeface="Meiryo UI" panose="020B0604030504040204" pitchFamily="34" charset="-128"/>
              <a:cs typeface="Rubik Medium" panose="02000604000000020004" pitchFamily="2" charset="-79"/>
            </a:endParaRPr>
          </a:p>
        </p:txBody>
      </p:sp>
    </p:spTree>
    <p:extLst>
      <p:ext uri="{BB962C8B-B14F-4D97-AF65-F5344CB8AC3E}">
        <p14:creationId xmlns:p14="http://schemas.microsoft.com/office/powerpoint/2010/main" val="1922080468"/>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29357F1-ED3B-4ADB-6204-DCE8A15B5827}"/>
            </a:ext>
          </a:extLst>
        </p:cNvPr>
        <p:cNvGrpSpPr/>
        <p:nvPr/>
      </p:nvGrpSpPr>
      <p:grpSpPr>
        <a:xfrm>
          <a:off x="0" y="0"/>
          <a:ext cx="0" cy="0"/>
          <a:chOff x="0" y="0"/>
          <a:chExt cx="0" cy="0"/>
        </a:xfrm>
      </p:grpSpPr>
      <p:grpSp>
        <p:nvGrpSpPr>
          <p:cNvPr id="35" name="Grupa 34">
            <a:extLst>
              <a:ext uri="{FF2B5EF4-FFF2-40B4-BE49-F238E27FC236}">
                <a16:creationId xmlns:a16="http://schemas.microsoft.com/office/drawing/2014/main" id="{D9E2CE52-BC75-0CF7-C545-B757E3DC6DED}"/>
              </a:ext>
            </a:extLst>
          </p:cNvPr>
          <p:cNvGrpSpPr/>
          <p:nvPr/>
        </p:nvGrpSpPr>
        <p:grpSpPr>
          <a:xfrm>
            <a:off x="700848" y="1443338"/>
            <a:ext cx="3588483" cy="2588552"/>
            <a:chOff x="2046015" y="1289614"/>
            <a:chExt cx="2394002" cy="1714479"/>
          </a:xfrm>
        </p:grpSpPr>
        <p:sp>
          <p:nvSpPr>
            <p:cNvPr id="37" name="Dowolny kształt: kształt 36">
              <a:extLst>
                <a:ext uri="{FF2B5EF4-FFF2-40B4-BE49-F238E27FC236}">
                  <a16:creationId xmlns:a16="http://schemas.microsoft.com/office/drawing/2014/main" id="{97388040-396F-8C62-2A83-F78B938FB9D4}"/>
                </a:ext>
              </a:extLst>
            </p:cNvPr>
            <p:cNvSpPr/>
            <p:nvPr/>
          </p:nvSpPr>
          <p:spPr>
            <a:xfrm>
              <a:off x="2046015" y="2753010"/>
              <a:ext cx="220135" cy="220221"/>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135" h="220221">
                  <a:moveTo>
                    <a:pt x="177835" y="220719"/>
                  </a:moveTo>
                  <a:lnTo>
                    <a:pt x="72892" y="220719"/>
                  </a:lnTo>
                  <a:lnTo>
                    <a:pt x="218751" y="74775"/>
                  </a:lnTo>
                  <a:lnTo>
                    <a:pt x="218751" y="220719"/>
                  </a:lnTo>
                  <a:moveTo>
                    <a:pt x="-1385" y="41483"/>
                  </a:moveTo>
                  <a:lnTo>
                    <a:pt x="-1385" y="146442"/>
                  </a:lnTo>
                  <a:lnTo>
                    <a:pt x="144560" y="498"/>
                  </a:lnTo>
                  <a:lnTo>
                    <a:pt x="-1385" y="498"/>
                  </a:lnTo>
                </a:path>
              </a:pathLst>
            </a:custGeom>
            <a:noFill/>
            <a:ln w="12011" cap="sq">
              <a:solidFill>
                <a:srgbClr val="B5411D"/>
              </a:solidFill>
              <a:prstDash val="solid"/>
              <a:bevel/>
            </a:ln>
          </p:spPr>
          <p:txBody>
            <a:bodyPr rtlCol="0" anchor="ctr"/>
            <a:lstStyle/>
            <a:p>
              <a:endParaRPr lang="pl-PL"/>
            </a:p>
          </p:txBody>
        </p:sp>
        <p:sp>
          <p:nvSpPr>
            <p:cNvPr id="38" name="Dowolny kształt: kształt 37">
              <a:extLst>
                <a:ext uri="{FF2B5EF4-FFF2-40B4-BE49-F238E27FC236}">
                  <a16:creationId xmlns:a16="http://schemas.microsoft.com/office/drawing/2014/main" id="{A0A6E7AB-33F6-29C7-4230-EF670326CA98}"/>
                </a:ext>
              </a:extLst>
            </p:cNvPr>
            <p:cNvSpPr/>
            <p:nvPr/>
          </p:nvSpPr>
          <p:spPr>
            <a:xfrm>
              <a:off x="2046015" y="1289614"/>
              <a:ext cx="30864" cy="1375221"/>
            </a:xfrm>
            <a:custGeom>
              <a:avLst/>
              <a:gdLst>
                <a:gd name="connsiteX0" fmla="*/ 0 w 1716"/>
                <a:gd name="connsiteY0" fmla="*/ 0 h 1296501"/>
                <a:gd name="connsiteX1" fmla="*/ 0 w 1716"/>
                <a:gd name="connsiteY1" fmla="*/ 1296501 h 1296501"/>
              </a:gdLst>
              <a:ahLst/>
              <a:cxnLst>
                <a:cxn ang="0">
                  <a:pos x="connsiteX0" y="connsiteY0"/>
                </a:cxn>
                <a:cxn ang="0">
                  <a:pos x="connsiteX1" y="connsiteY1"/>
                </a:cxn>
              </a:cxnLst>
              <a:rect l="l" t="t" r="r" b="b"/>
              <a:pathLst>
                <a:path w="1716" h="1296501">
                  <a:moveTo>
                    <a:pt x="0" y="0"/>
                  </a:moveTo>
                  <a:lnTo>
                    <a:pt x="0" y="1296501"/>
                  </a:lnTo>
                </a:path>
              </a:pathLst>
            </a:custGeom>
            <a:ln w="12011" cap="sq">
              <a:solidFill>
                <a:srgbClr val="B5411D"/>
              </a:solidFill>
              <a:prstDash val="solid"/>
              <a:bevel/>
            </a:ln>
          </p:spPr>
          <p:txBody>
            <a:bodyPr rtlCol="0" anchor="ctr"/>
            <a:lstStyle/>
            <a:p>
              <a:endParaRPr lang="pl-PL"/>
            </a:p>
          </p:txBody>
        </p:sp>
        <p:sp>
          <p:nvSpPr>
            <p:cNvPr id="39" name="Dowolny kształt: kształt 38">
              <a:extLst>
                <a:ext uri="{FF2B5EF4-FFF2-40B4-BE49-F238E27FC236}">
                  <a16:creationId xmlns:a16="http://schemas.microsoft.com/office/drawing/2014/main" id="{5DA75392-316B-0655-AB42-55148EAEBE7F}"/>
                </a:ext>
              </a:extLst>
            </p:cNvPr>
            <p:cNvSpPr/>
            <p:nvPr/>
          </p:nvSpPr>
          <p:spPr>
            <a:xfrm>
              <a:off x="2352619" y="2973230"/>
              <a:ext cx="2087398"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B5411D"/>
              </a:solidFill>
              <a:prstDash val="solid"/>
              <a:bevel/>
            </a:ln>
          </p:spPr>
          <p:txBody>
            <a:bodyPr rtlCol="0" anchor="ctr"/>
            <a:lstStyle/>
            <a:p>
              <a:endParaRPr lang="pl-PL" dirty="0"/>
            </a:p>
          </p:txBody>
        </p:sp>
      </p:grpSp>
      <p:sp>
        <p:nvSpPr>
          <p:cNvPr id="3" name="Prostokąt 2">
            <a:extLst>
              <a:ext uri="{FF2B5EF4-FFF2-40B4-BE49-F238E27FC236}">
                <a16:creationId xmlns:a16="http://schemas.microsoft.com/office/drawing/2014/main" id="{6F23C1C4-FE3A-3C9F-CB5F-E1DC42C79E21}"/>
              </a:ext>
            </a:extLst>
          </p:cNvPr>
          <p:cNvSpPr/>
          <p:nvPr/>
        </p:nvSpPr>
        <p:spPr>
          <a:xfrm>
            <a:off x="5244525" y="1493520"/>
            <a:ext cx="3899475" cy="2491767"/>
          </a:xfrm>
          <a:prstGeom prst="rect">
            <a:avLst/>
          </a:prstGeom>
          <a:solidFill>
            <a:srgbClr val="B5411D"/>
          </a:solidFill>
          <a:ln>
            <a:solidFill>
              <a:srgbClr val="B5411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Grafika 12" descr="Czapka ukończenia szkoły kontur">
            <a:extLst>
              <a:ext uri="{FF2B5EF4-FFF2-40B4-BE49-F238E27FC236}">
                <a16:creationId xmlns:a16="http://schemas.microsoft.com/office/drawing/2014/main" id="{09B7F529-C8FD-AF9E-338D-D55576ADB67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35544" y="2887724"/>
            <a:ext cx="1078107" cy="1078107"/>
          </a:xfrm>
          <a:prstGeom prst="rect">
            <a:avLst/>
          </a:prstGeom>
        </p:spPr>
      </p:pic>
      <p:pic>
        <p:nvPicPr>
          <p:cNvPr id="14" name="Grafika 13" descr="Grupa mężczyzn kontur">
            <a:extLst>
              <a:ext uri="{FF2B5EF4-FFF2-40B4-BE49-F238E27FC236}">
                <a16:creationId xmlns:a16="http://schemas.microsoft.com/office/drawing/2014/main" id="{C43391C3-D875-D524-86C1-2325C3F7C7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11791" y="3000250"/>
            <a:ext cx="754238" cy="754238"/>
          </a:xfrm>
          <a:prstGeom prst="rect">
            <a:avLst/>
          </a:prstGeom>
        </p:spPr>
      </p:pic>
      <p:pic>
        <p:nvPicPr>
          <p:cNvPr id="16" name="Obraz 15" descr="Obraz zawierający osoba, ubrania, maszyna, Technik&#10;&#10;Opis wygenerowany automatycznie">
            <a:extLst>
              <a:ext uri="{FF2B5EF4-FFF2-40B4-BE49-F238E27FC236}">
                <a16:creationId xmlns:a16="http://schemas.microsoft.com/office/drawing/2014/main" id="{BC44761C-ACE4-E9D9-4E6E-6EC3F5397EE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44525" y="1493520"/>
            <a:ext cx="3506195" cy="2491769"/>
          </a:xfrm>
          <a:prstGeom prst="rect">
            <a:avLst/>
          </a:prstGeom>
        </p:spPr>
      </p:pic>
      <p:sp>
        <p:nvSpPr>
          <p:cNvPr id="6" name="Prostokąt 5">
            <a:extLst>
              <a:ext uri="{FF2B5EF4-FFF2-40B4-BE49-F238E27FC236}">
                <a16:creationId xmlns:a16="http://schemas.microsoft.com/office/drawing/2014/main" id="{3756E2E5-CE7D-8D00-B801-68532B6B5437}"/>
              </a:ext>
            </a:extLst>
          </p:cNvPr>
          <p:cNvSpPr/>
          <p:nvPr/>
        </p:nvSpPr>
        <p:spPr>
          <a:xfrm>
            <a:off x="4995470" y="1493521"/>
            <a:ext cx="150817" cy="2491768"/>
          </a:xfrm>
          <a:prstGeom prst="rect">
            <a:avLst/>
          </a:prstGeom>
          <a:solidFill>
            <a:srgbClr val="FF6600"/>
          </a:solidFill>
          <a:ln>
            <a:solidFill>
              <a:srgbClr val="E94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solidFill>
                <a:srgbClr val="FF3300"/>
              </a:solidFill>
            </a:endParaRPr>
          </a:p>
        </p:txBody>
      </p:sp>
      <p:sp>
        <p:nvSpPr>
          <p:cNvPr id="2" name="Prostokąt 1">
            <a:extLst>
              <a:ext uri="{FF2B5EF4-FFF2-40B4-BE49-F238E27FC236}">
                <a16:creationId xmlns:a16="http://schemas.microsoft.com/office/drawing/2014/main" id="{DB07D2A7-7C65-8B5F-D619-E0D381117255}"/>
              </a:ext>
            </a:extLst>
          </p:cNvPr>
          <p:cNvSpPr/>
          <p:nvPr/>
        </p:nvSpPr>
        <p:spPr>
          <a:xfrm>
            <a:off x="5095887" y="1493522"/>
            <a:ext cx="158657" cy="2491767"/>
          </a:xfrm>
          <a:prstGeom prst="rect">
            <a:avLst/>
          </a:prstGeom>
          <a:solidFill>
            <a:srgbClr val="E94C33"/>
          </a:solidFill>
          <a:ln>
            <a:solidFill>
              <a:srgbClr val="E94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D202CC15-7BA4-9810-DAD3-C26C1E3EEF8B}"/>
              </a:ext>
            </a:extLst>
          </p:cNvPr>
          <p:cNvSpPr/>
          <p:nvPr/>
        </p:nvSpPr>
        <p:spPr>
          <a:xfrm>
            <a:off x="0" y="539640"/>
            <a:ext cx="811987" cy="267398"/>
          </a:xfrm>
          <a:prstGeom prst="rect">
            <a:avLst/>
          </a:prstGeom>
          <a:solidFill>
            <a:srgbClr val="E94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rgbClr val="B5411D"/>
              </a:solidFill>
            </a:endParaRPr>
          </a:p>
        </p:txBody>
      </p:sp>
      <p:sp>
        <p:nvSpPr>
          <p:cNvPr id="4" name="TextBox 13">
            <a:extLst>
              <a:ext uri="{FF2B5EF4-FFF2-40B4-BE49-F238E27FC236}">
                <a16:creationId xmlns:a16="http://schemas.microsoft.com/office/drawing/2014/main" id="{9874E3B7-F2E7-AEA1-10A6-F96CE563BD68}"/>
              </a:ext>
            </a:extLst>
          </p:cNvPr>
          <p:cNvSpPr txBox="1"/>
          <p:nvPr/>
        </p:nvSpPr>
        <p:spPr>
          <a:xfrm>
            <a:off x="836926" y="432147"/>
            <a:ext cx="4738959" cy="461665"/>
          </a:xfrm>
          <a:prstGeom prst="rect">
            <a:avLst/>
          </a:prstGeom>
          <a:noFill/>
        </p:spPr>
        <p:txBody>
          <a:bodyPr wrap="square" rtlCol="0">
            <a:spAutoFit/>
          </a:bodyPr>
          <a:lstStyle/>
          <a:p>
            <a:r>
              <a:rPr lang="ja-JP" altLang="en-US" sz="2400" b="1" dirty="0">
                <a:latin typeface="Meiryo UI" panose="020B0604030504040204" pitchFamily="34" charset="-128"/>
                <a:ea typeface="Meiryo UI" panose="020B0604030504040204" pitchFamily="34" charset="-128"/>
                <a:cs typeface="Rubik Medium" panose="02000604000000020004" pitchFamily="2" charset="-79"/>
              </a:rPr>
              <a:t>ウッチ経済特区からの支援</a:t>
            </a:r>
            <a:endParaRPr lang="en-US" sz="2400" b="1" dirty="0">
              <a:latin typeface="Meiryo UI" panose="020B0604030504040204" pitchFamily="34" charset="-128"/>
              <a:ea typeface="Meiryo UI" panose="020B0604030504040204" pitchFamily="34" charset="-128"/>
              <a:cs typeface="Rubik Medium" panose="02000604000000020004" pitchFamily="2" charset="-79"/>
            </a:endParaRPr>
          </a:p>
        </p:txBody>
      </p:sp>
      <p:sp>
        <p:nvSpPr>
          <p:cNvPr id="8" name="TextBox 13">
            <a:extLst>
              <a:ext uri="{FF2B5EF4-FFF2-40B4-BE49-F238E27FC236}">
                <a16:creationId xmlns:a16="http://schemas.microsoft.com/office/drawing/2014/main" id="{9065E773-C35E-A2BF-1CE9-7D75B5EEC66C}"/>
              </a:ext>
            </a:extLst>
          </p:cNvPr>
          <p:cNvSpPr txBox="1"/>
          <p:nvPr/>
        </p:nvSpPr>
        <p:spPr>
          <a:xfrm>
            <a:off x="967677" y="1518459"/>
            <a:ext cx="2834514" cy="1261884"/>
          </a:xfrm>
          <a:prstGeom prst="rect">
            <a:avLst/>
          </a:prstGeom>
          <a:noFill/>
        </p:spPr>
        <p:txBody>
          <a:bodyPr wrap="square" rtlCol="0">
            <a:spAutoFit/>
          </a:bodyPr>
          <a:lstStyle/>
          <a:p>
            <a:r>
              <a:rPr lang="ja-JP" altLang="en-US" sz="2000" b="1" dirty="0">
                <a:latin typeface="Meiryo UI" panose="020B0604030504040204" pitchFamily="34" charset="-128"/>
                <a:ea typeface="Meiryo UI" panose="020B0604030504040204" pitchFamily="34" charset="-128"/>
                <a:cs typeface="Rubik Medium" panose="02000604000000020004" pitchFamily="2" charset="-79"/>
              </a:rPr>
              <a:t>人材：</a:t>
            </a:r>
            <a:endParaRPr lang="en-US" altLang="ja-JP" sz="2000" b="1" dirty="0">
              <a:latin typeface="Meiryo UI" panose="020B0604030504040204" pitchFamily="34" charset="-128"/>
              <a:ea typeface="Meiryo UI" panose="020B0604030504040204" pitchFamily="34" charset="-128"/>
              <a:cs typeface="Rubik Medium" panose="02000604000000020004" pitchFamily="2" charset="-79"/>
            </a:endParaRPr>
          </a:p>
          <a:p>
            <a:endParaRPr lang="pl-PL" altLang="ja-JP" sz="2000" b="1" dirty="0">
              <a:latin typeface="Meiryo UI" panose="020B0604030504040204" pitchFamily="34" charset="-128"/>
              <a:ea typeface="Meiryo UI" panose="020B0604030504040204" pitchFamily="34" charset="-128"/>
              <a:cs typeface="Rubik Medium" panose="02000604000000020004" pitchFamily="2" charset="-79"/>
            </a:endParaRPr>
          </a:p>
          <a:p>
            <a:r>
              <a:rPr lang="ja-JP" altLang="en-US" b="1" dirty="0">
                <a:latin typeface="Meiryo UI" panose="020B0604030504040204" pitchFamily="34" charset="-128"/>
                <a:ea typeface="Meiryo UI" panose="020B0604030504040204" pitchFamily="34" charset="-128"/>
                <a:cs typeface="Rubik Medium" panose="02000604000000020004" pitchFamily="2" charset="-79"/>
              </a:rPr>
              <a:t>専門学校、大学、人材仲介業者との協力</a:t>
            </a:r>
            <a:endParaRPr lang="en-US" b="1" dirty="0">
              <a:latin typeface="Meiryo UI" panose="020B0604030504040204" pitchFamily="34" charset="-128"/>
              <a:ea typeface="Meiryo UI" panose="020B0604030504040204" pitchFamily="34" charset="-128"/>
              <a:cs typeface="Rubik Medium" panose="02000604000000020004" pitchFamily="2" charset="-79"/>
            </a:endParaRPr>
          </a:p>
        </p:txBody>
      </p:sp>
    </p:spTree>
    <p:extLst>
      <p:ext uri="{BB962C8B-B14F-4D97-AF65-F5344CB8AC3E}">
        <p14:creationId xmlns:p14="http://schemas.microsoft.com/office/powerpoint/2010/main" val="340971462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D91F672-DBF5-DAE8-2B3A-6C498E028A53}"/>
            </a:ext>
          </a:extLst>
        </p:cNvPr>
        <p:cNvGrpSpPr/>
        <p:nvPr/>
      </p:nvGrpSpPr>
      <p:grpSpPr>
        <a:xfrm>
          <a:off x="0" y="0"/>
          <a:ext cx="0" cy="0"/>
          <a:chOff x="0" y="0"/>
          <a:chExt cx="0" cy="0"/>
        </a:xfrm>
      </p:grpSpPr>
      <p:pic>
        <p:nvPicPr>
          <p:cNvPr id="29" name="Obraz 28">
            <a:extLst>
              <a:ext uri="{FF2B5EF4-FFF2-40B4-BE49-F238E27FC236}">
                <a16:creationId xmlns:a16="http://schemas.microsoft.com/office/drawing/2014/main" id="{754882BB-438E-8B4A-12E1-F6C866F06A60}"/>
              </a:ext>
            </a:extLst>
          </p:cNvPr>
          <p:cNvPicPr>
            <a:picLocks noChangeAspect="1"/>
          </p:cNvPicPr>
          <p:nvPr/>
        </p:nvPicPr>
        <p:blipFill>
          <a:blip r:embed="rId2" cstate="screen">
            <a:alphaModFix amt="13000"/>
            <a:extLst>
              <a:ext uri="{28A0092B-C50C-407E-A947-70E740481C1C}">
                <a14:useLocalDpi xmlns:a14="http://schemas.microsoft.com/office/drawing/2010/main"/>
              </a:ext>
            </a:extLst>
          </a:blip>
          <a:srcRect/>
          <a:stretch/>
        </p:blipFill>
        <p:spPr>
          <a:xfrm>
            <a:off x="1565012" y="-317479"/>
            <a:ext cx="9074979" cy="5955455"/>
          </a:xfrm>
          <a:prstGeom prst="rect">
            <a:avLst/>
          </a:prstGeom>
        </p:spPr>
      </p:pic>
      <p:grpSp>
        <p:nvGrpSpPr>
          <p:cNvPr id="35" name="Grupa 34">
            <a:extLst>
              <a:ext uri="{FF2B5EF4-FFF2-40B4-BE49-F238E27FC236}">
                <a16:creationId xmlns:a16="http://schemas.microsoft.com/office/drawing/2014/main" id="{CB5683E0-13AD-B922-7481-6F91D35F0D1F}"/>
              </a:ext>
            </a:extLst>
          </p:cNvPr>
          <p:cNvGrpSpPr/>
          <p:nvPr/>
        </p:nvGrpSpPr>
        <p:grpSpPr>
          <a:xfrm>
            <a:off x="518780" y="1374904"/>
            <a:ext cx="7549017" cy="261169"/>
            <a:chOff x="1829560" y="2668378"/>
            <a:chExt cx="5096101" cy="176307"/>
          </a:xfrm>
        </p:grpSpPr>
        <p:sp>
          <p:nvSpPr>
            <p:cNvPr id="37" name="Dowolny kształt: kształt 36">
              <a:extLst>
                <a:ext uri="{FF2B5EF4-FFF2-40B4-BE49-F238E27FC236}">
                  <a16:creationId xmlns:a16="http://schemas.microsoft.com/office/drawing/2014/main" id="{6D692B17-347C-2D37-E2A0-2FD2956D1D88}"/>
                </a:ext>
              </a:extLst>
            </p:cNvPr>
            <p:cNvSpPr/>
            <p:nvPr/>
          </p:nvSpPr>
          <p:spPr>
            <a:xfrm>
              <a:off x="1829560" y="2668378"/>
              <a:ext cx="145859" cy="145944"/>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 name="connsiteX0" fmla="*/ 179220 w 220136"/>
                <a:gd name="connsiteY0" fmla="*/ 288100 h 288101"/>
                <a:gd name="connsiteX1" fmla="*/ 74277 w 220136"/>
                <a:gd name="connsiteY1" fmla="*/ 288100 h 288101"/>
                <a:gd name="connsiteX2" fmla="*/ 220136 w 220136"/>
                <a:gd name="connsiteY2" fmla="*/ 142156 h 288101"/>
                <a:gd name="connsiteX3" fmla="*/ 220136 w 220136"/>
                <a:gd name="connsiteY3" fmla="*/ 288100 h 288101"/>
                <a:gd name="connsiteX4" fmla="*/ 0 w 220136"/>
                <a:gd name="connsiteY4" fmla="*/ 108864 h 288101"/>
                <a:gd name="connsiteX5" fmla="*/ 0 w 220136"/>
                <a:gd name="connsiteY5" fmla="*/ 213823 h 288101"/>
                <a:gd name="connsiteX6" fmla="*/ 145945 w 220136"/>
                <a:gd name="connsiteY6" fmla="*/ 67879 h 288101"/>
                <a:gd name="connsiteX7" fmla="*/ 50909 w 220136"/>
                <a:gd name="connsiteY7" fmla="*/ 0 h 288101"/>
                <a:gd name="connsiteX0" fmla="*/ 179220 w 220136"/>
                <a:gd name="connsiteY0" fmla="*/ 220221 h 220221"/>
                <a:gd name="connsiteX1" fmla="*/ 74277 w 220136"/>
                <a:gd name="connsiteY1" fmla="*/ 220221 h 220221"/>
                <a:gd name="connsiteX2" fmla="*/ 220136 w 220136"/>
                <a:gd name="connsiteY2" fmla="*/ 74277 h 220221"/>
                <a:gd name="connsiteX3" fmla="*/ 220136 w 220136"/>
                <a:gd name="connsiteY3" fmla="*/ 220221 h 220221"/>
                <a:gd name="connsiteX4" fmla="*/ 0 w 220136"/>
                <a:gd name="connsiteY4" fmla="*/ 40985 h 220221"/>
                <a:gd name="connsiteX5" fmla="*/ 0 w 220136"/>
                <a:gd name="connsiteY5" fmla="*/ 145944 h 220221"/>
                <a:gd name="connsiteX6" fmla="*/ 145945 w 220136"/>
                <a:gd name="connsiteY6" fmla="*/ 0 h 220221"/>
                <a:gd name="connsiteX0" fmla="*/ 179220 w 220136"/>
                <a:gd name="connsiteY0" fmla="*/ 179236 h 179236"/>
                <a:gd name="connsiteX1" fmla="*/ 74277 w 220136"/>
                <a:gd name="connsiteY1" fmla="*/ 179236 h 179236"/>
                <a:gd name="connsiteX2" fmla="*/ 220136 w 220136"/>
                <a:gd name="connsiteY2" fmla="*/ 33292 h 179236"/>
                <a:gd name="connsiteX3" fmla="*/ 220136 w 220136"/>
                <a:gd name="connsiteY3" fmla="*/ 179236 h 179236"/>
                <a:gd name="connsiteX4" fmla="*/ 0 w 220136"/>
                <a:gd name="connsiteY4" fmla="*/ 0 h 179236"/>
                <a:gd name="connsiteX5" fmla="*/ 0 w 220136"/>
                <a:gd name="connsiteY5" fmla="*/ 104959 h 179236"/>
                <a:gd name="connsiteX0" fmla="*/ 104943 w 145859"/>
                <a:gd name="connsiteY0" fmla="*/ 145944 h 145944"/>
                <a:gd name="connsiteX1" fmla="*/ 0 w 145859"/>
                <a:gd name="connsiteY1" fmla="*/ 145944 h 145944"/>
                <a:gd name="connsiteX2" fmla="*/ 145859 w 145859"/>
                <a:gd name="connsiteY2" fmla="*/ 0 h 145944"/>
                <a:gd name="connsiteX3" fmla="*/ 145859 w 145859"/>
                <a:gd name="connsiteY3" fmla="*/ 145944 h 145944"/>
              </a:gdLst>
              <a:ahLst/>
              <a:cxnLst>
                <a:cxn ang="0">
                  <a:pos x="connsiteX0" y="connsiteY0"/>
                </a:cxn>
                <a:cxn ang="0">
                  <a:pos x="connsiteX1" y="connsiteY1"/>
                </a:cxn>
                <a:cxn ang="0">
                  <a:pos x="connsiteX2" y="connsiteY2"/>
                </a:cxn>
                <a:cxn ang="0">
                  <a:pos x="connsiteX3" y="connsiteY3"/>
                </a:cxn>
              </a:cxnLst>
              <a:rect l="l" t="t" r="r" b="b"/>
              <a:pathLst>
                <a:path w="145859" h="145944">
                  <a:moveTo>
                    <a:pt x="104943" y="145944"/>
                  </a:moveTo>
                  <a:lnTo>
                    <a:pt x="0" y="145944"/>
                  </a:lnTo>
                  <a:lnTo>
                    <a:pt x="145859" y="0"/>
                  </a:lnTo>
                  <a:lnTo>
                    <a:pt x="145859" y="145944"/>
                  </a:lnTo>
                </a:path>
              </a:pathLst>
            </a:custGeom>
            <a:noFill/>
            <a:ln w="12011" cap="sq">
              <a:solidFill>
                <a:srgbClr val="C00000"/>
              </a:solidFill>
              <a:prstDash val="solid"/>
              <a:bevel/>
            </a:ln>
          </p:spPr>
          <p:txBody>
            <a:bodyPr rtlCol="0" anchor="ctr"/>
            <a:lstStyle/>
            <a:p>
              <a:endParaRPr lang="pl-PL" sz="1200" dirty="0">
                <a:solidFill>
                  <a:srgbClr val="262F3E"/>
                </a:solidFill>
              </a:endParaRPr>
            </a:p>
          </p:txBody>
        </p:sp>
        <p:sp>
          <p:nvSpPr>
            <p:cNvPr id="39" name="Dowolny kształt: kształt 38">
              <a:extLst>
                <a:ext uri="{FF2B5EF4-FFF2-40B4-BE49-F238E27FC236}">
                  <a16:creationId xmlns:a16="http://schemas.microsoft.com/office/drawing/2014/main" id="{BBBE0582-B674-AC29-664B-763034CE4FCD}"/>
                </a:ext>
              </a:extLst>
            </p:cNvPr>
            <p:cNvSpPr/>
            <p:nvPr/>
          </p:nvSpPr>
          <p:spPr>
            <a:xfrm>
              <a:off x="2117538" y="2813822"/>
              <a:ext cx="4808123"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C00000"/>
              </a:solidFill>
              <a:prstDash val="solid"/>
              <a:bevel/>
            </a:ln>
          </p:spPr>
          <p:txBody>
            <a:bodyPr rtlCol="0" anchor="ctr"/>
            <a:lstStyle/>
            <a:p>
              <a:endParaRPr lang="pl-PL" sz="1200" dirty="0">
                <a:solidFill>
                  <a:srgbClr val="262F3E"/>
                </a:solidFill>
              </a:endParaRPr>
            </a:p>
          </p:txBody>
        </p:sp>
      </p:grpSp>
      <p:grpSp>
        <p:nvGrpSpPr>
          <p:cNvPr id="3" name="Grupa 2">
            <a:extLst>
              <a:ext uri="{FF2B5EF4-FFF2-40B4-BE49-F238E27FC236}">
                <a16:creationId xmlns:a16="http://schemas.microsoft.com/office/drawing/2014/main" id="{BD34417D-3B1B-470C-EBD2-0BD163F94F0D}"/>
              </a:ext>
            </a:extLst>
          </p:cNvPr>
          <p:cNvGrpSpPr/>
          <p:nvPr/>
        </p:nvGrpSpPr>
        <p:grpSpPr>
          <a:xfrm>
            <a:off x="514070" y="1912346"/>
            <a:ext cx="7549017" cy="261169"/>
            <a:chOff x="1829560" y="2668378"/>
            <a:chExt cx="5096101" cy="176307"/>
          </a:xfrm>
        </p:grpSpPr>
        <p:sp>
          <p:nvSpPr>
            <p:cNvPr id="5" name="Dowolny kształt: kształt 4">
              <a:extLst>
                <a:ext uri="{FF2B5EF4-FFF2-40B4-BE49-F238E27FC236}">
                  <a16:creationId xmlns:a16="http://schemas.microsoft.com/office/drawing/2014/main" id="{FE947BCA-39EA-37F3-AE7B-EEBC92980EEC}"/>
                </a:ext>
              </a:extLst>
            </p:cNvPr>
            <p:cNvSpPr/>
            <p:nvPr/>
          </p:nvSpPr>
          <p:spPr>
            <a:xfrm>
              <a:off x="1829560" y="2668378"/>
              <a:ext cx="145859" cy="145944"/>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 name="connsiteX0" fmla="*/ 179220 w 220136"/>
                <a:gd name="connsiteY0" fmla="*/ 288100 h 288101"/>
                <a:gd name="connsiteX1" fmla="*/ 74277 w 220136"/>
                <a:gd name="connsiteY1" fmla="*/ 288100 h 288101"/>
                <a:gd name="connsiteX2" fmla="*/ 220136 w 220136"/>
                <a:gd name="connsiteY2" fmla="*/ 142156 h 288101"/>
                <a:gd name="connsiteX3" fmla="*/ 220136 w 220136"/>
                <a:gd name="connsiteY3" fmla="*/ 288100 h 288101"/>
                <a:gd name="connsiteX4" fmla="*/ 0 w 220136"/>
                <a:gd name="connsiteY4" fmla="*/ 108864 h 288101"/>
                <a:gd name="connsiteX5" fmla="*/ 0 w 220136"/>
                <a:gd name="connsiteY5" fmla="*/ 213823 h 288101"/>
                <a:gd name="connsiteX6" fmla="*/ 145945 w 220136"/>
                <a:gd name="connsiteY6" fmla="*/ 67879 h 288101"/>
                <a:gd name="connsiteX7" fmla="*/ 50909 w 220136"/>
                <a:gd name="connsiteY7" fmla="*/ 0 h 288101"/>
                <a:gd name="connsiteX0" fmla="*/ 179220 w 220136"/>
                <a:gd name="connsiteY0" fmla="*/ 220221 h 220221"/>
                <a:gd name="connsiteX1" fmla="*/ 74277 w 220136"/>
                <a:gd name="connsiteY1" fmla="*/ 220221 h 220221"/>
                <a:gd name="connsiteX2" fmla="*/ 220136 w 220136"/>
                <a:gd name="connsiteY2" fmla="*/ 74277 h 220221"/>
                <a:gd name="connsiteX3" fmla="*/ 220136 w 220136"/>
                <a:gd name="connsiteY3" fmla="*/ 220221 h 220221"/>
                <a:gd name="connsiteX4" fmla="*/ 0 w 220136"/>
                <a:gd name="connsiteY4" fmla="*/ 40985 h 220221"/>
                <a:gd name="connsiteX5" fmla="*/ 0 w 220136"/>
                <a:gd name="connsiteY5" fmla="*/ 145944 h 220221"/>
                <a:gd name="connsiteX6" fmla="*/ 145945 w 220136"/>
                <a:gd name="connsiteY6" fmla="*/ 0 h 220221"/>
                <a:gd name="connsiteX0" fmla="*/ 179220 w 220136"/>
                <a:gd name="connsiteY0" fmla="*/ 179236 h 179236"/>
                <a:gd name="connsiteX1" fmla="*/ 74277 w 220136"/>
                <a:gd name="connsiteY1" fmla="*/ 179236 h 179236"/>
                <a:gd name="connsiteX2" fmla="*/ 220136 w 220136"/>
                <a:gd name="connsiteY2" fmla="*/ 33292 h 179236"/>
                <a:gd name="connsiteX3" fmla="*/ 220136 w 220136"/>
                <a:gd name="connsiteY3" fmla="*/ 179236 h 179236"/>
                <a:gd name="connsiteX4" fmla="*/ 0 w 220136"/>
                <a:gd name="connsiteY4" fmla="*/ 0 h 179236"/>
                <a:gd name="connsiteX5" fmla="*/ 0 w 220136"/>
                <a:gd name="connsiteY5" fmla="*/ 104959 h 179236"/>
                <a:gd name="connsiteX0" fmla="*/ 104943 w 145859"/>
                <a:gd name="connsiteY0" fmla="*/ 145944 h 145944"/>
                <a:gd name="connsiteX1" fmla="*/ 0 w 145859"/>
                <a:gd name="connsiteY1" fmla="*/ 145944 h 145944"/>
                <a:gd name="connsiteX2" fmla="*/ 145859 w 145859"/>
                <a:gd name="connsiteY2" fmla="*/ 0 h 145944"/>
                <a:gd name="connsiteX3" fmla="*/ 145859 w 145859"/>
                <a:gd name="connsiteY3" fmla="*/ 145944 h 145944"/>
              </a:gdLst>
              <a:ahLst/>
              <a:cxnLst>
                <a:cxn ang="0">
                  <a:pos x="connsiteX0" y="connsiteY0"/>
                </a:cxn>
                <a:cxn ang="0">
                  <a:pos x="connsiteX1" y="connsiteY1"/>
                </a:cxn>
                <a:cxn ang="0">
                  <a:pos x="connsiteX2" y="connsiteY2"/>
                </a:cxn>
                <a:cxn ang="0">
                  <a:pos x="connsiteX3" y="connsiteY3"/>
                </a:cxn>
              </a:cxnLst>
              <a:rect l="l" t="t" r="r" b="b"/>
              <a:pathLst>
                <a:path w="145859" h="145944">
                  <a:moveTo>
                    <a:pt x="104943" y="145944"/>
                  </a:moveTo>
                  <a:lnTo>
                    <a:pt x="0" y="145944"/>
                  </a:lnTo>
                  <a:lnTo>
                    <a:pt x="145859" y="0"/>
                  </a:lnTo>
                  <a:lnTo>
                    <a:pt x="145859" y="145944"/>
                  </a:lnTo>
                </a:path>
              </a:pathLst>
            </a:custGeom>
            <a:noFill/>
            <a:ln w="12011" cap="sq">
              <a:solidFill>
                <a:srgbClr val="C00000"/>
              </a:solidFill>
              <a:prstDash val="solid"/>
              <a:bevel/>
            </a:ln>
          </p:spPr>
          <p:txBody>
            <a:bodyPr rtlCol="0" anchor="ctr"/>
            <a:lstStyle/>
            <a:p>
              <a:endParaRPr lang="pl-PL" sz="1200" dirty="0">
                <a:solidFill>
                  <a:srgbClr val="262F3E"/>
                </a:solidFill>
              </a:endParaRPr>
            </a:p>
          </p:txBody>
        </p:sp>
        <p:sp>
          <p:nvSpPr>
            <p:cNvPr id="6" name="Dowolny kształt: kształt 5">
              <a:extLst>
                <a:ext uri="{FF2B5EF4-FFF2-40B4-BE49-F238E27FC236}">
                  <a16:creationId xmlns:a16="http://schemas.microsoft.com/office/drawing/2014/main" id="{207F3D43-0D8B-F4BE-B21F-AEB2286FE9A9}"/>
                </a:ext>
              </a:extLst>
            </p:cNvPr>
            <p:cNvSpPr/>
            <p:nvPr/>
          </p:nvSpPr>
          <p:spPr>
            <a:xfrm>
              <a:off x="2117538" y="2813822"/>
              <a:ext cx="4808123"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C00000"/>
              </a:solidFill>
              <a:prstDash val="solid"/>
              <a:bevel/>
            </a:ln>
          </p:spPr>
          <p:txBody>
            <a:bodyPr rtlCol="0" anchor="ctr"/>
            <a:lstStyle/>
            <a:p>
              <a:endParaRPr lang="pl-PL" sz="1200" dirty="0">
                <a:solidFill>
                  <a:srgbClr val="262F3E"/>
                </a:solidFill>
              </a:endParaRPr>
            </a:p>
          </p:txBody>
        </p:sp>
      </p:grpSp>
      <p:grpSp>
        <p:nvGrpSpPr>
          <p:cNvPr id="10" name="Grupa 9">
            <a:extLst>
              <a:ext uri="{FF2B5EF4-FFF2-40B4-BE49-F238E27FC236}">
                <a16:creationId xmlns:a16="http://schemas.microsoft.com/office/drawing/2014/main" id="{CEB047E1-F025-60F8-61B2-B4DD8A5D423A}"/>
              </a:ext>
            </a:extLst>
          </p:cNvPr>
          <p:cNvGrpSpPr/>
          <p:nvPr/>
        </p:nvGrpSpPr>
        <p:grpSpPr>
          <a:xfrm>
            <a:off x="514070" y="2542191"/>
            <a:ext cx="7549017" cy="261169"/>
            <a:chOff x="1829560" y="2668378"/>
            <a:chExt cx="5096101" cy="176307"/>
          </a:xfrm>
        </p:grpSpPr>
        <p:sp>
          <p:nvSpPr>
            <p:cNvPr id="12" name="Dowolny kształt: kształt 11">
              <a:extLst>
                <a:ext uri="{FF2B5EF4-FFF2-40B4-BE49-F238E27FC236}">
                  <a16:creationId xmlns:a16="http://schemas.microsoft.com/office/drawing/2014/main" id="{4EFA2CD6-A0F9-9D08-B5C1-E2C1AA0C82F3}"/>
                </a:ext>
              </a:extLst>
            </p:cNvPr>
            <p:cNvSpPr/>
            <p:nvPr/>
          </p:nvSpPr>
          <p:spPr>
            <a:xfrm>
              <a:off x="1829560" y="2668378"/>
              <a:ext cx="145859" cy="145944"/>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 name="connsiteX0" fmla="*/ 179220 w 220136"/>
                <a:gd name="connsiteY0" fmla="*/ 288100 h 288101"/>
                <a:gd name="connsiteX1" fmla="*/ 74277 w 220136"/>
                <a:gd name="connsiteY1" fmla="*/ 288100 h 288101"/>
                <a:gd name="connsiteX2" fmla="*/ 220136 w 220136"/>
                <a:gd name="connsiteY2" fmla="*/ 142156 h 288101"/>
                <a:gd name="connsiteX3" fmla="*/ 220136 w 220136"/>
                <a:gd name="connsiteY3" fmla="*/ 288100 h 288101"/>
                <a:gd name="connsiteX4" fmla="*/ 0 w 220136"/>
                <a:gd name="connsiteY4" fmla="*/ 108864 h 288101"/>
                <a:gd name="connsiteX5" fmla="*/ 0 w 220136"/>
                <a:gd name="connsiteY5" fmla="*/ 213823 h 288101"/>
                <a:gd name="connsiteX6" fmla="*/ 145945 w 220136"/>
                <a:gd name="connsiteY6" fmla="*/ 67879 h 288101"/>
                <a:gd name="connsiteX7" fmla="*/ 50909 w 220136"/>
                <a:gd name="connsiteY7" fmla="*/ 0 h 288101"/>
                <a:gd name="connsiteX0" fmla="*/ 179220 w 220136"/>
                <a:gd name="connsiteY0" fmla="*/ 220221 h 220221"/>
                <a:gd name="connsiteX1" fmla="*/ 74277 w 220136"/>
                <a:gd name="connsiteY1" fmla="*/ 220221 h 220221"/>
                <a:gd name="connsiteX2" fmla="*/ 220136 w 220136"/>
                <a:gd name="connsiteY2" fmla="*/ 74277 h 220221"/>
                <a:gd name="connsiteX3" fmla="*/ 220136 w 220136"/>
                <a:gd name="connsiteY3" fmla="*/ 220221 h 220221"/>
                <a:gd name="connsiteX4" fmla="*/ 0 w 220136"/>
                <a:gd name="connsiteY4" fmla="*/ 40985 h 220221"/>
                <a:gd name="connsiteX5" fmla="*/ 0 w 220136"/>
                <a:gd name="connsiteY5" fmla="*/ 145944 h 220221"/>
                <a:gd name="connsiteX6" fmla="*/ 145945 w 220136"/>
                <a:gd name="connsiteY6" fmla="*/ 0 h 220221"/>
                <a:gd name="connsiteX0" fmla="*/ 179220 w 220136"/>
                <a:gd name="connsiteY0" fmla="*/ 179236 h 179236"/>
                <a:gd name="connsiteX1" fmla="*/ 74277 w 220136"/>
                <a:gd name="connsiteY1" fmla="*/ 179236 h 179236"/>
                <a:gd name="connsiteX2" fmla="*/ 220136 w 220136"/>
                <a:gd name="connsiteY2" fmla="*/ 33292 h 179236"/>
                <a:gd name="connsiteX3" fmla="*/ 220136 w 220136"/>
                <a:gd name="connsiteY3" fmla="*/ 179236 h 179236"/>
                <a:gd name="connsiteX4" fmla="*/ 0 w 220136"/>
                <a:gd name="connsiteY4" fmla="*/ 0 h 179236"/>
                <a:gd name="connsiteX5" fmla="*/ 0 w 220136"/>
                <a:gd name="connsiteY5" fmla="*/ 104959 h 179236"/>
                <a:gd name="connsiteX0" fmla="*/ 104943 w 145859"/>
                <a:gd name="connsiteY0" fmla="*/ 145944 h 145944"/>
                <a:gd name="connsiteX1" fmla="*/ 0 w 145859"/>
                <a:gd name="connsiteY1" fmla="*/ 145944 h 145944"/>
                <a:gd name="connsiteX2" fmla="*/ 145859 w 145859"/>
                <a:gd name="connsiteY2" fmla="*/ 0 h 145944"/>
                <a:gd name="connsiteX3" fmla="*/ 145859 w 145859"/>
                <a:gd name="connsiteY3" fmla="*/ 145944 h 145944"/>
              </a:gdLst>
              <a:ahLst/>
              <a:cxnLst>
                <a:cxn ang="0">
                  <a:pos x="connsiteX0" y="connsiteY0"/>
                </a:cxn>
                <a:cxn ang="0">
                  <a:pos x="connsiteX1" y="connsiteY1"/>
                </a:cxn>
                <a:cxn ang="0">
                  <a:pos x="connsiteX2" y="connsiteY2"/>
                </a:cxn>
                <a:cxn ang="0">
                  <a:pos x="connsiteX3" y="connsiteY3"/>
                </a:cxn>
              </a:cxnLst>
              <a:rect l="l" t="t" r="r" b="b"/>
              <a:pathLst>
                <a:path w="145859" h="145944">
                  <a:moveTo>
                    <a:pt x="104943" y="145944"/>
                  </a:moveTo>
                  <a:lnTo>
                    <a:pt x="0" y="145944"/>
                  </a:lnTo>
                  <a:lnTo>
                    <a:pt x="145859" y="0"/>
                  </a:lnTo>
                  <a:lnTo>
                    <a:pt x="145859" y="145944"/>
                  </a:lnTo>
                </a:path>
              </a:pathLst>
            </a:custGeom>
            <a:noFill/>
            <a:ln w="12011" cap="sq">
              <a:solidFill>
                <a:srgbClr val="C00000"/>
              </a:solidFill>
              <a:prstDash val="solid"/>
              <a:bevel/>
            </a:ln>
          </p:spPr>
          <p:txBody>
            <a:bodyPr rtlCol="0" anchor="ctr"/>
            <a:lstStyle/>
            <a:p>
              <a:endParaRPr lang="pl-PL" sz="1200" dirty="0">
                <a:solidFill>
                  <a:srgbClr val="262F3E"/>
                </a:solidFill>
              </a:endParaRPr>
            </a:p>
          </p:txBody>
        </p:sp>
        <p:sp>
          <p:nvSpPr>
            <p:cNvPr id="13" name="Dowolny kształt: kształt 12">
              <a:extLst>
                <a:ext uri="{FF2B5EF4-FFF2-40B4-BE49-F238E27FC236}">
                  <a16:creationId xmlns:a16="http://schemas.microsoft.com/office/drawing/2014/main" id="{E6B57175-C8B1-6ED2-A5D5-95EB38DD030E}"/>
                </a:ext>
              </a:extLst>
            </p:cNvPr>
            <p:cNvSpPr/>
            <p:nvPr/>
          </p:nvSpPr>
          <p:spPr>
            <a:xfrm>
              <a:off x="2117538" y="2813822"/>
              <a:ext cx="4808123"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C00000"/>
              </a:solidFill>
              <a:prstDash val="solid"/>
              <a:bevel/>
            </a:ln>
          </p:spPr>
          <p:txBody>
            <a:bodyPr rtlCol="0" anchor="ctr"/>
            <a:lstStyle/>
            <a:p>
              <a:endParaRPr lang="pl-PL" sz="1200" dirty="0">
                <a:solidFill>
                  <a:srgbClr val="262F3E"/>
                </a:solidFill>
              </a:endParaRPr>
            </a:p>
          </p:txBody>
        </p:sp>
      </p:grpSp>
      <p:grpSp>
        <p:nvGrpSpPr>
          <p:cNvPr id="15" name="Grupa 14">
            <a:extLst>
              <a:ext uri="{FF2B5EF4-FFF2-40B4-BE49-F238E27FC236}">
                <a16:creationId xmlns:a16="http://schemas.microsoft.com/office/drawing/2014/main" id="{E8C22D75-A8B3-EA37-48BB-CF41FD52C64C}"/>
              </a:ext>
            </a:extLst>
          </p:cNvPr>
          <p:cNvGrpSpPr/>
          <p:nvPr/>
        </p:nvGrpSpPr>
        <p:grpSpPr>
          <a:xfrm>
            <a:off x="514070" y="3226133"/>
            <a:ext cx="7549017" cy="261169"/>
            <a:chOff x="1829560" y="2668378"/>
            <a:chExt cx="5096101" cy="176307"/>
          </a:xfrm>
        </p:grpSpPr>
        <p:sp>
          <p:nvSpPr>
            <p:cNvPr id="17" name="Dowolny kształt: kształt 16">
              <a:extLst>
                <a:ext uri="{FF2B5EF4-FFF2-40B4-BE49-F238E27FC236}">
                  <a16:creationId xmlns:a16="http://schemas.microsoft.com/office/drawing/2014/main" id="{F9769115-02B8-CDE2-C1DF-E26EF0B858FD}"/>
                </a:ext>
              </a:extLst>
            </p:cNvPr>
            <p:cNvSpPr/>
            <p:nvPr/>
          </p:nvSpPr>
          <p:spPr>
            <a:xfrm>
              <a:off x="1829560" y="2668378"/>
              <a:ext cx="145859" cy="145944"/>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 name="connsiteX0" fmla="*/ 179220 w 220136"/>
                <a:gd name="connsiteY0" fmla="*/ 288100 h 288101"/>
                <a:gd name="connsiteX1" fmla="*/ 74277 w 220136"/>
                <a:gd name="connsiteY1" fmla="*/ 288100 h 288101"/>
                <a:gd name="connsiteX2" fmla="*/ 220136 w 220136"/>
                <a:gd name="connsiteY2" fmla="*/ 142156 h 288101"/>
                <a:gd name="connsiteX3" fmla="*/ 220136 w 220136"/>
                <a:gd name="connsiteY3" fmla="*/ 288100 h 288101"/>
                <a:gd name="connsiteX4" fmla="*/ 0 w 220136"/>
                <a:gd name="connsiteY4" fmla="*/ 108864 h 288101"/>
                <a:gd name="connsiteX5" fmla="*/ 0 w 220136"/>
                <a:gd name="connsiteY5" fmla="*/ 213823 h 288101"/>
                <a:gd name="connsiteX6" fmla="*/ 145945 w 220136"/>
                <a:gd name="connsiteY6" fmla="*/ 67879 h 288101"/>
                <a:gd name="connsiteX7" fmla="*/ 50909 w 220136"/>
                <a:gd name="connsiteY7" fmla="*/ 0 h 288101"/>
                <a:gd name="connsiteX0" fmla="*/ 179220 w 220136"/>
                <a:gd name="connsiteY0" fmla="*/ 220221 h 220221"/>
                <a:gd name="connsiteX1" fmla="*/ 74277 w 220136"/>
                <a:gd name="connsiteY1" fmla="*/ 220221 h 220221"/>
                <a:gd name="connsiteX2" fmla="*/ 220136 w 220136"/>
                <a:gd name="connsiteY2" fmla="*/ 74277 h 220221"/>
                <a:gd name="connsiteX3" fmla="*/ 220136 w 220136"/>
                <a:gd name="connsiteY3" fmla="*/ 220221 h 220221"/>
                <a:gd name="connsiteX4" fmla="*/ 0 w 220136"/>
                <a:gd name="connsiteY4" fmla="*/ 40985 h 220221"/>
                <a:gd name="connsiteX5" fmla="*/ 0 w 220136"/>
                <a:gd name="connsiteY5" fmla="*/ 145944 h 220221"/>
                <a:gd name="connsiteX6" fmla="*/ 145945 w 220136"/>
                <a:gd name="connsiteY6" fmla="*/ 0 h 220221"/>
                <a:gd name="connsiteX0" fmla="*/ 179220 w 220136"/>
                <a:gd name="connsiteY0" fmla="*/ 179236 h 179236"/>
                <a:gd name="connsiteX1" fmla="*/ 74277 w 220136"/>
                <a:gd name="connsiteY1" fmla="*/ 179236 h 179236"/>
                <a:gd name="connsiteX2" fmla="*/ 220136 w 220136"/>
                <a:gd name="connsiteY2" fmla="*/ 33292 h 179236"/>
                <a:gd name="connsiteX3" fmla="*/ 220136 w 220136"/>
                <a:gd name="connsiteY3" fmla="*/ 179236 h 179236"/>
                <a:gd name="connsiteX4" fmla="*/ 0 w 220136"/>
                <a:gd name="connsiteY4" fmla="*/ 0 h 179236"/>
                <a:gd name="connsiteX5" fmla="*/ 0 w 220136"/>
                <a:gd name="connsiteY5" fmla="*/ 104959 h 179236"/>
                <a:gd name="connsiteX0" fmla="*/ 104943 w 145859"/>
                <a:gd name="connsiteY0" fmla="*/ 145944 h 145944"/>
                <a:gd name="connsiteX1" fmla="*/ 0 w 145859"/>
                <a:gd name="connsiteY1" fmla="*/ 145944 h 145944"/>
                <a:gd name="connsiteX2" fmla="*/ 145859 w 145859"/>
                <a:gd name="connsiteY2" fmla="*/ 0 h 145944"/>
                <a:gd name="connsiteX3" fmla="*/ 145859 w 145859"/>
                <a:gd name="connsiteY3" fmla="*/ 145944 h 145944"/>
              </a:gdLst>
              <a:ahLst/>
              <a:cxnLst>
                <a:cxn ang="0">
                  <a:pos x="connsiteX0" y="connsiteY0"/>
                </a:cxn>
                <a:cxn ang="0">
                  <a:pos x="connsiteX1" y="connsiteY1"/>
                </a:cxn>
                <a:cxn ang="0">
                  <a:pos x="connsiteX2" y="connsiteY2"/>
                </a:cxn>
                <a:cxn ang="0">
                  <a:pos x="connsiteX3" y="connsiteY3"/>
                </a:cxn>
              </a:cxnLst>
              <a:rect l="l" t="t" r="r" b="b"/>
              <a:pathLst>
                <a:path w="145859" h="145944">
                  <a:moveTo>
                    <a:pt x="104943" y="145944"/>
                  </a:moveTo>
                  <a:lnTo>
                    <a:pt x="0" y="145944"/>
                  </a:lnTo>
                  <a:lnTo>
                    <a:pt x="145859" y="0"/>
                  </a:lnTo>
                  <a:lnTo>
                    <a:pt x="145859" y="145944"/>
                  </a:lnTo>
                </a:path>
              </a:pathLst>
            </a:custGeom>
            <a:noFill/>
            <a:ln w="12011" cap="sq">
              <a:solidFill>
                <a:srgbClr val="C00000"/>
              </a:solidFill>
              <a:prstDash val="solid"/>
              <a:bevel/>
            </a:ln>
          </p:spPr>
          <p:txBody>
            <a:bodyPr rtlCol="0" anchor="ctr"/>
            <a:lstStyle/>
            <a:p>
              <a:endParaRPr lang="pl-PL" sz="1200" dirty="0">
                <a:solidFill>
                  <a:srgbClr val="262F3E"/>
                </a:solidFill>
              </a:endParaRPr>
            </a:p>
          </p:txBody>
        </p:sp>
        <p:sp>
          <p:nvSpPr>
            <p:cNvPr id="18" name="Dowolny kształt: kształt 17">
              <a:extLst>
                <a:ext uri="{FF2B5EF4-FFF2-40B4-BE49-F238E27FC236}">
                  <a16:creationId xmlns:a16="http://schemas.microsoft.com/office/drawing/2014/main" id="{F931DCB2-04A5-14A1-759A-F28F466036C3}"/>
                </a:ext>
              </a:extLst>
            </p:cNvPr>
            <p:cNvSpPr/>
            <p:nvPr/>
          </p:nvSpPr>
          <p:spPr>
            <a:xfrm>
              <a:off x="2117538" y="2813822"/>
              <a:ext cx="4808123"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C00000"/>
              </a:solidFill>
              <a:prstDash val="solid"/>
              <a:bevel/>
            </a:ln>
          </p:spPr>
          <p:txBody>
            <a:bodyPr rtlCol="0" anchor="ctr"/>
            <a:lstStyle/>
            <a:p>
              <a:endParaRPr lang="pl-PL" sz="1200" dirty="0">
                <a:solidFill>
                  <a:srgbClr val="262F3E"/>
                </a:solidFill>
              </a:endParaRPr>
            </a:p>
          </p:txBody>
        </p:sp>
      </p:grpSp>
      <p:grpSp>
        <p:nvGrpSpPr>
          <p:cNvPr id="20" name="Grupa 19">
            <a:extLst>
              <a:ext uri="{FF2B5EF4-FFF2-40B4-BE49-F238E27FC236}">
                <a16:creationId xmlns:a16="http://schemas.microsoft.com/office/drawing/2014/main" id="{0C396074-F094-64C8-55DE-C05D9C5102C1}"/>
              </a:ext>
            </a:extLst>
          </p:cNvPr>
          <p:cNvGrpSpPr/>
          <p:nvPr/>
        </p:nvGrpSpPr>
        <p:grpSpPr>
          <a:xfrm>
            <a:off x="514070" y="3910075"/>
            <a:ext cx="7549017" cy="261169"/>
            <a:chOff x="1829560" y="2668378"/>
            <a:chExt cx="5096101" cy="176307"/>
          </a:xfrm>
        </p:grpSpPr>
        <p:sp>
          <p:nvSpPr>
            <p:cNvPr id="22" name="Dowolny kształt: kształt 21">
              <a:extLst>
                <a:ext uri="{FF2B5EF4-FFF2-40B4-BE49-F238E27FC236}">
                  <a16:creationId xmlns:a16="http://schemas.microsoft.com/office/drawing/2014/main" id="{47633534-2B14-3A04-20ED-0FFDC463A9E0}"/>
                </a:ext>
              </a:extLst>
            </p:cNvPr>
            <p:cNvSpPr/>
            <p:nvPr/>
          </p:nvSpPr>
          <p:spPr>
            <a:xfrm>
              <a:off x="1829560" y="2668378"/>
              <a:ext cx="145859" cy="145944"/>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 name="connsiteX0" fmla="*/ 179220 w 220136"/>
                <a:gd name="connsiteY0" fmla="*/ 288100 h 288101"/>
                <a:gd name="connsiteX1" fmla="*/ 74277 w 220136"/>
                <a:gd name="connsiteY1" fmla="*/ 288100 h 288101"/>
                <a:gd name="connsiteX2" fmla="*/ 220136 w 220136"/>
                <a:gd name="connsiteY2" fmla="*/ 142156 h 288101"/>
                <a:gd name="connsiteX3" fmla="*/ 220136 w 220136"/>
                <a:gd name="connsiteY3" fmla="*/ 288100 h 288101"/>
                <a:gd name="connsiteX4" fmla="*/ 0 w 220136"/>
                <a:gd name="connsiteY4" fmla="*/ 108864 h 288101"/>
                <a:gd name="connsiteX5" fmla="*/ 0 w 220136"/>
                <a:gd name="connsiteY5" fmla="*/ 213823 h 288101"/>
                <a:gd name="connsiteX6" fmla="*/ 145945 w 220136"/>
                <a:gd name="connsiteY6" fmla="*/ 67879 h 288101"/>
                <a:gd name="connsiteX7" fmla="*/ 50909 w 220136"/>
                <a:gd name="connsiteY7" fmla="*/ 0 h 288101"/>
                <a:gd name="connsiteX0" fmla="*/ 179220 w 220136"/>
                <a:gd name="connsiteY0" fmla="*/ 220221 h 220221"/>
                <a:gd name="connsiteX1" fmla="*/ 74277 w 220136"/>
                <a:gd name="connsiteY1" fmla="*/ 220221 h 220221"/>
                <a:gd name="connsiteX2" fmla="*/ 220136 w 220136"/>
                <a:gd name="connsiteY2" fmla="*/ 74277 h 220221"/>
                <a:gd name="connsiteX3" fmla="*/ 220136 w 220136"/>
                <a:gd name="connsiteY3" fmla="*/ 220221 h 220221"/>
                <a:gd name="connsiteX4" fmla="*/ 0 w 220136"/>
                <a:gd name="connsiteY4" fmla="*/ 40985 h 220221"/>
                <a:gd name="connsiteX5" fmla="*/ 0 w 220136"/>
                <a:gd name="connsiteY5" fmla="*/ 145944 h 220221"/>
                <a:gd name="connsiteX6" fmla="*/ 145945 w 220136"/>
                <a:gd name="connsiteY6" fmla="*/ 0 h 220221"/>
                <a:gd name="connsiteX0" fmla="*/ 179220 w 220136"/>
                <a:gd name="connsiteY0" fmla="*/ 179236 h 179236"/>
                <a:gd name="connsiteX1" fmla="*/ 74277 w 220136"/>
                <a:gd name="connsiteY1" fmla="*/ 179236 h 179236"/>
                <a:gd name="connsiteX2" fmla="*/ 220136 w 220136"/>
                <a:gd name="connsiteY2" fmla="*/ 33292 h 179236"/>
                <a:gd name="connsiteX3" fmla="*/ 220136 w 220136"/>
                <a:gd name="connsiteY3" fmla="*/ 179236 h 179236"/>
                <a:gd name="connsiteX4" fmla="*/ 0 w 220136"/>
                <a:gd name="connsiteY4" fmla="*/ 0 h 179236"/>
                <a:gd name="connsiteX5" fmla="*/ 0 w 220136"/>
                <a:gd name="connsiteY5" fmla="*/ 104959 h 179236"/>
                <a:gd name="connsiteX0" fmla="*/ 104943 w 145859"/>
                <a:gd name="connsiteY0" fmla="*/ 145944 h 145944"/>
                <a:gd name="connsiteX1" fmla="*/ 0 w 145859"/>
                <a:gd name="connsiteY1" fmla="*/ 145944 h 145944"/>
                <a:gd name="connsiteX2" fmla="*/ 145859 w 145859"/>
                <a:gd name="connsiteY2" fmla="*/ 0 h 145944"/>
                <a:gd name="connsiteX3" fmla="*/ 145859 w 145859"/>
                <a:gd name="connsiteY3" fmla="*/ 145944 h 145944"/>
              </a:gdLst>
              <a:ahLst/>
              <a:cxnLst>
                <a:cxn ang="0">
                  <a:pos x="connsiteX0" y="connsiteY0"/>
                </a:cxn>
                <a:cxn ang="0">
                  <a:pos x="connsiteX1" y="connsiteY1"/>
                </a:cxn>
                <a:cxn ang="0">
                  <a:pos x="connsiteX2" y="connsiteY2"/>
                </a:cxn>
                <a:cxn ang="0">
                  <a:pos x="connsiteX3" y="connsiteY3"/>
                </a:cxn>
              </a:cxnLst>
              <a:rect l="l" t="t" r="r" b="b"/>
              <a:pathLst>
                <a:path w="145859" h="145944">
                  <a:moveTo>
                    <a:pt x="104943" y="145944"/>
                  </a:moveTo>
                  <a:lnTo>
                    <a:pt x="0" y="145944"/>
                  </a:lnTo>
                  <a:lnTo>
                    <a:pt x="145859" y="0"/>
                  </a:lnTo>
                  <a:lnTo>
                    <a:pt x="145859" y="145944"/>
                  </a:lnTo>
                </a:path>
              </a:pathLst>
            </a:custGeom>
            <a:noFill/>
            <a:ln w="12011" cap="sq">
              <a:solidFill>
                <a:srgbClr val="C00000"/>
              </a:solidFill>
              <a:prstDash val="solid"/>
              <a:bevel/>
            </a:ln>
          </p:spPr>
          <p:txBody>
            <a:bodyPr rtlCol="0" anchor="ctr"/>
            <a:lstStyle/>
            <a:p>
              <a:endParaRPr lang="pl-PL" sz="1200" dirty="0">
                <a:solidFill>
                  <a:srgbClr val="262F3E"/>
                </a:solidFill>
              </a:endParaRPr>
            </a:p>
          </p:txBody>
        </p:sp>
        <p:sp>
          <p:nvSpPr>
            <p:cNvPr id="23" name="Dowolny kształt: kształt 22">
              <a:extLst>
                <a:ext uri="{FF2B5EF4-FFF2-40B4-BE49-F238E27FC236}">
                  <a16:creationId xmlns:a16="http://schemas.microsoft.com/office/drawing/2014/main" id="{2E79F568-DE42-1465-0950-A97E6BA11E12}"/>
                </a:ext>
              </a:extLst>
            </p:cNvPr>
            <p:cNvSpPr/>
            <p:nvPr/>
          </p:nvSpPr>
          <p:spPr>
            <a:xfrm>
              <a:off x="2117538" y="2813822"/>
              <a:ext cx="4808123"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C00000"/>
              </a:solidFill>
              <a:prstDash val="solid"/>
              <a:bevel/>
            </a:ln>
          </p:spPr>
          <p:txBody>
            <a:bodyPr rtlCol="0" anchor="ctr"/>
            <a:lstStyle/>
            <a:p>
              <a:endParaRPr lang="pl-PL" sz="1200" dirty="0">
                <a:solidFill>
                  <a:srgbClr val="262F3E"/>
                </a:solidFill>
              </a:endParaRPr>
            </a:p>
          </p:txBody>
        </p:sp>
      </p:grpSp>
      <p:grpSp>
        <p:nvGrpSpPr>
          <p:cNvPr id="25" name="Grupa 24">
            <a:extLst>
              <a:ext uri="{FF2B5EF4-FFF2-40B4-BE49-F238E27FC236}">
                <a16:creationId xmlns:a16="http://schemas.microsoft.com/office/drawing/2014/main" id="{4E80A1DC-CFDD-02BB-DC78-9DA0918BC21F}"/>
              </a:ext>
            </a:extLst>
          </p:cNvPr>
          <p:cNvGrpSpPr/>
          <p:nvPr/>
        </p:nvGrpSpPr>
        <p:grpSpPr>
          <a:xfrm>
            <a:off x="514070" y="4525281"/>
            <a:ext cx="7549017" cy="261169"/>
            <a:chOff x="1829560" y="2668378"/>
            <a:chExt cx="5096101" cy="176307"/>
          </a:xfrm>
        </p:grpSpPr>
        <p:sp>
          <p:nvSpPr>
            <p:cNvPr id="27" name="Dowolny kształt: kształt 26">
              <a:extLst>
                <a:ext uri="{FF2B5EF4-FFF2-40B4-BE49-F238E27FC236}">
                  <a16:creationId xmlns:a16="http://schemas.microsoft.com/office/drawing/2014/main" id="{71C38274-7996-96D3-F195-CF303250DF68}"/>
                </a:ext>
              </a:extLst>
            </p:cNvPr>
            <p:cNvSpPr/>
            <p:nvPr/>
          </p:nvSpPr>
          <p:spPr>
            <a:xfrm>
              <a:off x="1829560" y="2668378"/>
              <a:ext cx="145859" cy="145944"/>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 name="connsiteX0" fmla="*/ 179220 w 220136"/>
                <a:gd name="connsiteY0" fmla="*/ 288100 h 288101"/>
                <a:gd name="connsiteX1" fmla="*/ 74277 w 220136"/>
                <a:gd name="connsiteY1" fmla="*/ 288100 h 288101"/>
                <a:gd name="connsiteX2" fmla="*/ 220136 w 220136"/>
                <a:gd name="connsiteY2" fmla="*/ 142156 h 288101"/>
                <a:gd name="connsiteX3" fmla="*/ 220136 w 220136"/>
                <a:gd name="connsiteY3" fmla="*/ 288100 h 288101"/>
                <a:gd name="connsiteX4" fmla="*/ 0 w 220136"/>
                <a:gd name="connsiteY4" fmla="*/ 108864 h 288101"/>
                <a:gd name="connsiteX5" fmla="*/ 0 w 220136"/>
                <a:gd name="connsiteY5" fmla="*/ 213823 h 288101"/>
                <a:gd name="connsiteX6" fmla="*/ 145945 w 220136"/>
                <a:gd name="connsiteY6" fmla="*/ 67879 h 288101"/>
                <a:gd name="connsiteX7" fmla="*/ 50909 w 220136"/>
                <a:gd name="connsiteY7" fmla="*/ 0 h 288101"/>
                <a:gd name="connsiteX0" fmla="*/ 179220 w 220136"/>
                <a:gd name="connsiteY0" fmla="*/ 220221 h 220221"/>
                <a:gd name="connsiteX1" fmla="*/ 74277 w 220136"/>
                <a:gd name="connsiteY1" fmla="*/ 220221 h 220221"/>
                <a:gd name="connsiteX2" fmla="*/ 220136 w 220136"/>
                <a:gd name="connsiteY2" fmla="*/ 74277 h 220221"/>
                <a:gd name="connsiteX3" fmla="*/ 220136 w 220136"/>
                <a:gd name="connsiteY3" fmla="*/ 220221 h 220221"/>
                <a:gd name="connsiteX4" fmla="*/ 0 w 220136"/>
                <a:gd name="connsiteY4" fmla="*/ 40985 h 220221"/>
                <a:gd name="connsiteX5" fmla="*/ 0 w 220136"/>
                <a:gd name="connsiteY5" fmla="*/ 145944 h 220221"/>
                <a:gd name="connsiteX6" fmla="*/ 145945 w 220136"/>
                <a:gd name="connsiteY6" fmla="*/ 0 h 220221"/>
                <a:gd name="connsiteX0" fmla="*/ 179220 w 220136"/>
                <a:gd name="connsiteY0" fmla="*/ 179236 h 179236"/>
                <a:gd name="connsiteX1" fmla="*/ 74277 w 220136"/>
                <a:gd name="connsiteY1" fmla="*/ 179236 h 179236"/>
                <a:gd name="connsiteX2" fmla="*/ 220136 w 220136"/>
                <a:gd name="connsiteY2" fmla="*/ 33292 h 179236"/>
                <a:gd name="connsiteX3" fmla="*/ 220136 w 220136"/>
                <a:gd name="connsiteY3" fmla="*/ 179236 h 179236"/>
                <a:gd name="connsiteX4" fmla="*/ 0 w 220136"/>
                <a:gd name="connsiteY4" fmla="*/ 0 h 179236"/>
                <a:gd name="connsiteX5" fmla="*/ 0 w 220136"/>
                <a:gd name="connsiteY5" fmla="*/ 104959 h 179236"/>
                <a:gd name="connsiteX0" fmla="*/ 104943 w 145859"/>
                <a:gd name="connsiteY0" fmla="*/ 145944 h 145944"/>
                <a:gd name="connsiteX1" fmla="*/ 0 w 145859"/>
                <a:gd name="connsiteY1" fmla="*/ 145944 h 145944"/>
                <a:gd name="connsiteX2" fmla="*/ 145859 w 145859"/>
                <a:gd name="connsiteY2" fmla="*/ 0 h 145944"/>
                <a:gd name="connsiteX3" fmla="*/ 145859 w 145859"/>
                <a:gd name="connsiteY3" fmla="*/ 145944 h 145944"/>
              </a:gdLst>
              <a:ahLst/>
              <a:cxnLst>
                <a:cxn ang="0">
                  <a:pos x="connsiteX0" y="connsiteY0"/>
                </a:cxn>
                <a:cxn ang="0">
                  <a:pos x="connsiteX1" y="connsiteY1"/>
                </a:cxn>
                <a:cxn ang="0">
                  <a:pos x="connsiteX2" y="connsiteY2"/>
                </a:cxn>
                <a:cxn ang="0">
                  <a:pos x="connsiteX3" y="connsiteY3"/>
                </a:cxn>
              </a:cxnLst>
              <a:rect l="l" t="t" r="r" b="b"/>
              <a:pathLst>
                <a:path w="145859" h="145944">
                  <a:moveTo>
                    <a:pt x="104943" y="145944"/>
                  </a:moveTo>
                  <a:lnTo>
                    <a:pt x="0" y="145944"/>
                  </a:lnTo>
                  <a:lnTo>
                    <a:pt x="145859" y="0"/>
                  </a:lnTo>
                  <a:lnTo>
                    <a:pt x="145859" y="145944"/>
                  </a:lnTo>
                </a:path>
              </a:pathLst>
            </a:custGeom>
            <a:noFill/>
            <a:ln w="12011" cap="sq">
              <a:solidFill>
                <a:srgbClr val="C00000"/>
              </a:solidFill>
              <a:prstDash val="solid"/>
              <a:bevel/>
            </a:ln>
          </p:spPr>
          <p:txBody>
            <a:bodyPr rtlCol="0" anchor="ctr"/>
            <a:lstStyle/>
            <a:p>
              <a:endParaRPr lang="pl-PL" sz="1200" dirty="0">
                <a:solidFill>
                  <a:srgbClr val="262F3E"/>
                </a:solidFill>
              </a:endParaRPr>
            </a:p>
          </p:txBody>
        </p:sp>
        <p:sp>
          <p:nvSpPr>
            <p:cNvPr id="28" name="Dowolny kształt: kształt 27">
              <a:extLst>
                <a:ext uri="{FF2B5EF4-FFF2-40B4-BE49-F238E27FC236}">
                  <a16:creationId xmlns:a16="http://schemas.microsoft.com/office/drawing/2014/main" id="{5F02D3E8-8380-F12B-7537-CC3608860DF3}"/>
                </a:ext>
              </a:extLst>
            </p:cNvPr>
            <p:cNvSpPr/>
            <p:nvPr/>
          </p:nvSpPr>
          <p:spPr>
            <a:xfrm>
              <a:off x="2117538" y="2813822"/>
              <a:ext cx="4808123"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rgbClr val="C00000"/>
              </a:solidFill>
              <a:prstDash val="solid"/>
              <a:bevel/>
            </a:ln>
          </p:spPr>
          <p:txBody>
            <a:bodyPr rtlCol="0" anchor="ctr"/>
            <a:lstStyle/>
            <a:p>
              <a:endParaRPr lang="pl-PL" sz="1200" dirty="0">
                <a:solidFill>
                  <a:srgbClr val="262F3E"/>
                </a:solidFill>
              </a:endParaRPr>
            </a:p>
          </p:txBody>
        </p:sp>
      </p:grpSp>
      <p:sp>
        <p:nvSpPr>
          <p:cNvPr id="7" name="Prostokąt 6">
            <a:extLst>
              <a:ext uri="{FF2B5EF4-FFF2-40B4-BE49-F238E27FC236}">
                <a16:creationId xmlns:a16="http://schemas.microsoft.com/office/drawing/2014/main" id="{78985AE8-2BC6-A1E1-F957-A8883E51D2BF}"/>
              </a:ext>
            </a:extLst>
          </p:cNvPr>
          <p:cNvSpPr/>
          <p:nvPr/>
        </p:nvSpPr>
        <p:spPr>
          <a:xfrm>
            <a:off x="0" y="278382"/>
            <a:ext cx="811987" cy="267398"/>
          </a:xfrm>
          <a:prstGeom prst="rect">
            <a:avLst/>
          </a:prstGeom>
          <a:solidFill>
            <a:srgbClr val="E94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rgbClr val="B5411D"/>
              </a:solidFill>
            </a:endParaRPr>
          </a:p>
        </p:txBody>
      </p:sp>
      <p:sp>
        <p:nvSpPr>
          <p:cNvPr id="8" name="TextBox 13">
            <a:extLst>
              <a:ext uri="{FF2B5EF4-FFF2-40B4-BE49-F238E27FC236}">
                <a16:creationId xmlns:a16="http://schemas.microsoft.com/office/drawing/2014/main" id="{3B216FB2-8F08-544D-F560-6940AC5199B1}"/>
              </a:ext>
            </a:extLst>
          </p:cNvPr>
          <p:cNvSpPr txBox="1"/>
          <p:nvPr/>
        </p:nvSpPr>
        <p:spPr>
          <a:xfrm>
            <a:off x="940661" y="189514"/>
            <a:ext cx="6211778" cy="461665"/>
          </a:xfrm>
          <a:prstGeom prst="rect">
            <a:avLst/>
          </a:prstGeom>
          <a:noFill/>
        </p:spPr>
        <p:txBody>
          <a:bodyPr wrap="square" rtlCol="0">
            <a:spAutoFit/>
          </a:bodyPr>
          <a:lstStyle/>
          <a:p>
            <a:r>
              <a:rPr lang="ja-JP" altLang="en-US" sz="2400" b="1" dirty="0">
                <a:latin typeface="Meiryo UI" panose="020B0604030504040204" pitchFamily="34" charset="-128"/>
                <a:ea typeface="Meiryo UI" panose="020B0604030504040204" pitchFamily="34" charset="-128"/>
                <a:cs typeface="Rubik Medium" panose="02000604000000020004" pitchFamily="2" charset="-79"/>
              </a:rPr>
              <a:t>ウッチ経済特区と日本企業との協力関係</a:t>
            </a:r>
            <a:endParaRPr lang="en-US" sz="2400" b="1" dirty="0">
              <a:latin typeface="Meiryo UI" panose="020B0604030504040204" pitchFamily="34" charset="-128"/>
              <a:ea typeface="Meiryo UI" panose="020B0604030504040204" pitchFamily="34" charset="-128"/>
              <a:cs typeface="Rubik Medium" panose="02000604000000020004" pitchFamily="2" charset="-79"/>
            </a:endParaRPr>
          </a:p>
        </p:txBody>
      </p:sp>
      <p:sp>
        <p:nvSpPr>
          <p:cNvPr id="30" name="pole tekstowe 29">
            <a:extLst>
              <a:ext uri="{FF2B5EF4-FFF2-40B4-BE49-F238E27FC236}">
                <a16:creationId xmlns:a16="http://schemas.microsoft.com/office/drawing/2014/main" id="{F7FEAEAA-1E05-7B24-4227-4A66BB3A8DAA}"/>
              </a:ext>
            </a:extLst>
          </p:cNvPr>
          <p:cNvSpPr txBox="1"/>
          <p:nvPr/>
        </p:nvSpPr>
        <p:spPr>
          <a:xfrm>
            <a:off x="843859" y="1331648"/>
            <a:ext cx="7946839" cy="276999"/>
          </a:xfrm>
          <a:prstGeom prst="rect">
            <a:avLst/>
          </a:prstGeom>
          <a:noFill/>
        </p:spPr>
        <p:txBody>
          <a:bodyPr wrap="square" rtlCol="0">
            <a:spAutoFit/>
          </a:bodyPr>
          <a:lstStyle/>
          <a:p>
            <a:r>
              <a:rPr lang="en-US" altLang="ja-JP" sz="1200" b="1" dirty="0">
                <a:latin typeface="Meiryo UI" panose="020B0604030504040204" pitchFamily="34" charset="-128"/>
                <a:ea typeface="Meiryo UI" panose="020B0604030504040204" pitchFamily="34" charset="-128"/>
              </a:rPr>
              <a:t>10</a:t>
            </a:r>
            <a:r>
              <a:rPr lang="ja-JP" altLang="en-US" sz="1200" b="1" dirty="0">
                <a:latin typeface="Meiryo UI" panose="020B0604030504040204" pitchFamily="34" charset="-128"/>
                <a:ea typeface="Meiryo UI" panose="020B0604030504040204" pitchFamily="34" charset="-128"/>
              </a:rPr>
              <a:t>年以上、私たちは商工会のメンバーです</a:t>
            </a:r>
            <a:endParaRPr lang="pl-PL" sz="1200" b="1" dirty="0">
              <a:latin typeface="Meiryo UI" panose="020B0604030504040204" pitchFamily="34" charset="-128"/>
              <a:ea typeface="Meiryo UI" panose="020B0604030504040204" pitchFamily="34" charset="-128"/>
            </a:endParaRPr>
          </a:p>
        </p:txBody>
      </p:sp>
      <p:sp>
        <p:nvSpPr>
          <p:cNvPr id="31" name="pole tekstowe 30">
            <a:extLst>
              <a:ext uri="{FF2B5EF4-FFF2-40B4-BE49-F238E27FC236}">
                <a16:creationId xmlns:a16="http://schemas.microsoft.com/office/drawing/2014/main" id="{3F5C746F-599E-FAFA-F722-8E4F3B9FDEE8}"/>
              </a:ext>
            </a:extLst>
          </p:cNvPr>
          <p:cNvSpPr txBox="1"/>
          <p:nvPr/>
        </p:nvSpPr>
        <p:spPr>
          <a:xfrm>
            <a:off x="823768" y="1862622"/>
            <a:ext cx="7946839" cy="276999"/>
          </a:xfrm>
          <a:prstGeom prst="rect">
            <a:avLst/>
          </a:prstGeom>
          <a:noFill/>
        </p:spPr>
        <p:txBody>
          <a:bodyPr wrap="square" rtlCol="0">
            <a:spAutoFit/>
          </a:bodyPr>
          <a:lstStyle/>
          <a:p>
            <a:r>
              <a:rPr lang="en-US" altLang="ja-JP" sz="1200" b="1" dirty="0">
                <a:latin typeface="Meiryo UI" panose="020B0604030504040204" pitchFamily="34" charset="-128"/>
                <a:ea typeface="Meiryo UI" panose="020B0604030504040204" pitchFamily="34" charset="-128"/>
              </a:rPr>
              <a:t>15</a:t>
            </a:r>
            <a:r>
              <a:rPr lang="ja-JP" altLang="en-US" sz="1200" b="1" dirty="0">
                <a:latin typeface="Meiryo UI" panose="020B0604030504040204" pitchFamily="34" charset="-128"/>
                <a:ea typeface="Meiryo UI" panose="020B0604030504040204" pitchFamily="34" charset="-128"/>
              </a:rPr>
              <a:t>年以上にわたり、竹中工務店は私たちのパートナーです</a:t>
            </a:r>
            <a:endParaRPr lang="pl-PL" sz="1200" b="1" dirty="0">
              <a:latin typeface="Meiryo UI" panose="020B0604030504040204" pitchFamily="34" charset="-128"/>
              <a:ea typeface="Meiryo UI" panose="020B0604030504040204" pitchFamily="34" charset="-128"/>
            </a:endParaRPr>
          </a:p>
        </p:txBody>
      </p:sp>
      <p:sp>
        <p:nvSpPr>
          <p:cNvPr id="32" name="pole tekstowe 31">
            <a:extLst>
              <a:ext uri="{FF2B5EF4-FFF2-40B4-BE49-F238E27FC236}">
                <a16:creationId xmlns:a16="http://schemas.microsoft.com/office/drawing/2014/main" id="{B490665B-0EC3-2B5E-7420-FC628941CB31}"/>
              </a:ext>
            </a:extLst>
          </p:cNvPr>
          <p:cNvSpPr txBox="1"/>
          <p:nvPr/>
        </p:nvSpPr>
        <p:spPr>
          <a:xfrm>
            <a:off x="862320" y="2433250"/>
            <a:ext cx="8986368" cy="276999"/>
          </a:xfrm>
          <a:prstGeom prst="rect">
            <a:avLst/>
          </a:prstGeom>
          <a:noFill/>
        </p:spPr>
        <p:txBody>
          <a:bodyPr wrap="square" rtlCol="0">
            <a:spAutoFit/>
          </a:bodyPr>
          <a:lstStyle/>
          <a:p>
            <a:r>
              <a:rPr lang="ja-JP" altLang="en-US" sz="1200" b="1" dirty="0">
                <a:latin typeface="Meiryo UI" panose="020B0604030504040204" pitchFamily="34" charset="-128"/>
                <a:ea typeface="Meiryo UI" panose="020B0604030504040204" pitchFamily="34" charset="-128"/>
              </a:rPr>
              <a:t>企業組織との協力： </a:t>
            </a:r>
            <a:r>
              <a:rPr lang="en-US" altLang="ja-JP" sz="1200" b="1" dirty="0">
                <a:latin typeface="Meiryo UI" panose="020B0604030504040204" pitchFamily="34" charset="-128"/>
                <a:ea typeface="Meiryo UI" panose="020B0604030504040204" pitchFamily="34" charset="-128"/>
              </a:rPr>
              <a:t>JETRO</a:t>
            </a:r>
            <a:r>
              <a:rPr lang="ja-JP" altLang="en-US" sz="1200" b="1" dirty="0">
                <a:latin typeface="Meiryo UI" panose="020B0604030504040204" pitchFamily="34" charset="-128"/>
                <a:ea typeface="Meiryo UI" panose="020B0604030504040204" pitchFamily="34" charset="-128"/>
              </a:rPr>
              <a:t>（日本貿易振興機構）、</a:t>
            </a:r>
            <a:r>
              <a:rPr lang="en-US" altLang="ja-JP" sz="1200" b="1" dirty="0">
                <a:latin typeface="Meiryo UI" panose="020B0604030504040204" pitchFamily="34" charset="-128"/>
                <a:ea typeface="Meiryo UI" panose="020B0604030504040204" pitchFamily="34" charset="-128"/>
              </a:rPr>
              <a:t>JICA</a:t>
            </a:r>
            <a:r>
              <a:rPr lang="ja-JP" altLang="en-US" sz="1200" b="1" dirty="0">
                <a:latin typeface="Meiryo UI" panose="020B0604030504040204" pitchFamily="34" charset="-128"/>
                <a:ea typeface="Meiryo UI" panose="020B0604030504040204" pitchFamily="34" charset="-128"/>
              </a:rPr>
              <a:t>（国際協力機構）、</a:t>
            </a:r>
            <a:r>
              <a:rPr lang="en-US" altLang="ja-JP" sz="1200" b="1" dirty="0">
                <a:latin typeface="Meiryo UI" panose="020B0604030504040204" pitchFamily="34" charset="-128"/>
                <a:ea typeface="Meiryo UI" panose="020B0604030504040204" pitchFamily="34" charset="-128"/>
              </a:rPr>
              <a:t>JOI</a:t>
            </a:r>
            <a:r>
              <a:rPr lang="ja-JP" altLang="en-US" sz="1200" b="1" dirty="0">
                <a:latin typeface="Meiryo UI" panose="020B0604030504040204" pitchFamily="34" charset="-128"/>
                <a:ea typeface="Meiryo UI" panose="020B0604030504040204" pitchFamily="34" charset="-128"/>
              </a:rPr>
              <a:t>（海外投融資情報財団）</a:t>
            </a:r>
            <a:endParaRPr lang="pl-PL" sz="1200" b="1" dirty="0">
              <a:latin typeface="Meiryo UI" panose="020B0604030504040204" pitchFamily="34" charset="-128"/>
              <a:ea typeface="Meiryo UI" panose="020B0604030504040204" pitchFamily="34" charset="-128"/>
            </a:endParaRPr>
          </a:p>
        </p:txBody>
      </p:sp>
      <p:sp>
        <p:nvSpPr>
          <p:cNvPr id="38" name="pole tekstowe 37">
            <a:extLst>
              <a:ext uri="{FF2B5EF4-FFF2-40B4-BE49-F238E27FC236}">
                <a16:creationId xmlns:a16="http://schemas.microsoft.com/office/drawing/2014/main" id="{42AA3958-AF7B-B900-2A03-8FB51F02F465}"/>
              </a:ext>
            </a:extLst>
          </p:cNvPr>
          <p:cNvSpPr txBox="1"/>
          <p:nvPr/>
        </p:nvSpPr>
        <p:spPr>
          <a:xfrm>
            <a:off x="862320" y="3128929"/>
            <a:ext cx="10903412" cy="276999"/>
          </a:xfrm>
          <a:prstGeom prst="rect">
            <a:avLst/>
          </a:prstGeom>
          <a:noFill/>
        </p:spPr>
        <p:txBody>
          <a:bodyPr wrap="square" rtlCol="0">
            <a:spAutoFit/>
          </a:bodyPr>
          <a:lstStyle/>
          <a:p>
            <a:r>
              <a:rPr lang="ja-JP" altLang="en-US" sz="1200" b="1" dirty="0">
                <a:latin typeface="Meiryo UI" panose="020B0604030504040204" pitchFamily="34" charset="-128"/>
                <a:ea typeface="Meiryo UI" panose="020B0604030504040204" pitchFamily="34" charset="-128"/>
              </a:rPr>
              <a:t>ウッチが日本企業</a:t>
            </a:r>
            <a:r>
              <a:rPr lang="en-US" altLang="ja-JP" sz="1200" b="1" dirty="0">
                <a:latin typeface="Meiryo UI" panose="020B0604030504040204" pitchFamily="34" charset="-128"/>
                <a:ea typeface="Meiryo UI" panose="020B0604030504040204" pitchFamily="34" charset="-128"/>
              </a:rPr>
              <a:t>11</a:t>
            </a:r>
            <a:r>
              <a:rPr lang="ja-JP" altLang="en-US" sz="1200" b="1" dirty="0">
                <a:latin typeface="Meiryo UI" panose="020B0604030504040204" pitchFamily="34" charset="-128"/>
                <a:ea typeface="Meiryo UI" panose="020B0604030504040204" pitchFamily="34" charset="-128"/>
              </a:rPr>
              <a:t>社を誘致： ダイキン、富士通、フジシール、ニチレイ、ヤマダ、ロココ、日本たばこ産業、日立エナジー</a:t>
            </a:r>
            <a:endParaRPr lang="pl-PL" sz="1200" dirty="0">
              <a:latin typeface="MS Mincho" panose="02020609040205080304" pitchFamily="49" charset="-128"/>
              <a:ea typeface="MS Mincho" panose="02020609040205080304" pitchFamily="49" charset="-128"/>
            </a:endParaRPr>
          </a:p>
        </p:txBody>
      </p:sp>
      <p:sp>
        <p:nvSpPr>
          <p:cNvPr id="40" name="pole tekstowe 39">
            <a:extLst>
              <a:ext uri="{FF2B5EF4-FFF2-40B4-BE49-F238E27FC236}">
                <a16:creationId xmlns:a16="http://schemas.microsoft.com/office/drawing/2014/main" id="{856E7123-FA18-9FEE-9173-A62930638AD4}"/>
              </a:ext>
            </a:extLst>
          </p:cNvPr>
          <p:cNvSpPr txBox="1"/>
          <p:nvPr/>
        </p:nvSpPr>
        <p:spPr>
          <a:xfrm>
            <a:off x="862320" y="3784901"/>
            <a:ext cx="10903412" cy="276999"/>
          </a:xfrm>
          <a:prstGeom prst="rect">
            <a:avLst/>
          </a:prstGeom>
          <a:noFill/>
        </p:spPr>
        <p:txBody>
          <a:bodyPr wrap="square" rtlCol="0">
            <a:spAutoFit/>
          </a:bodyPr>
          <a:lstStyle/>
          <a:p>
            <a:r>
              <a:rPr lang="ja-JP" altLang="en-US" sz="1200" b="1" dirty="0">
                <a:latin typeface="Meiryo UI" panose="020B0604030504040204" pitchFamily="34" charset="-128"/>
                <a:ea typeface="Meiryo UI" panose="020B0604030504040204" pitchFamily="34" charset="-128"/>
              </a:rPr>
              <a:t>日本からの現役の代表団（分野：食品、再生可能エネルギー、</a:t>
            </a:r>
            <a:r>
              <a:rPr lang="en-US" altLang="ja-JP" sz="1200" b="1" dirty="0">
                <a:latin typeface="Meiryo UI" panose="020B0604030504040204" pitchFamily="34" charset="-128"/>
                <a:ea typeface="Meiryo UI" panose="020B0604030504040204" pitchFamily="34" charset="-128"/>
              </a:rPr>
              <a:t>IT/</a:t>
            </a:r>
            <a:r>
              <a:rPr lang="ja-JP" altLang="en-US" sz="1200" b="1" dirty="0">
                <a:latin typeface="Meiryo UI" panose="020B0604030504040204" pitchFamily="34" charset="-128"/>
                <a:ea typeface="Meiryo UI" panose="020B0604030504040204" pitchFamily="34" charset="-128"/>
              </a:rPr>
              <a:t>ゲーム） </a:t>
            </a:r>
            <a:r>
              <a:rPr lang="en-US" altLang="ja-JP" sz="1200" b="1" dirty="0">
                <a:latin typeface="Meiryo UI" panose="020B0604030504040204" pitchFamily="34" charset="-128"/>
                <a:ea typeface="Meiryo UI" panose="020B0604030504040204" pitchFamily="34" charset="-128"/>
              </a:rPr>
              <a:t>- </a:t>
            </a:r>
            <a:r>
              <a:rPr lang="ja-JP" altLang="en-US" sz="1200" b="1" dirty="0">
                <a:latin typeface="Meiryo UI" panose="020B0604030504040204" pitchFamily="34" charset="-128"/>
                <a:ea typeface="Meiryo UI" panose="020B0604030504040204" pitchFamily="34" charset="-128"/>
              </a:rPr>
              <a:t>視察、ビジネス交流会、ビジネスコンタクト</a:t>
            </a:r>
            <a:endParaRPr lang="pl-PL" sz="1200" b="1" dirty="0">
              <a:latin typeface="Meiryo UI" panose="020B0604030504040204" pitchFamily="34" charset="-128"/>
              <a:ea typeface="Meiryo UI" panose="020B0604030504040204" pitchFamily="34" charset="-128"/>
            </a:endParaRPr>
          </a:p>
        </p:txBody>
      </p:sp>
      <p:sp>
        <p:nvSpPr>
          <p:cNvPr id="41" name="pole tekstowe 40">
            <a:extLst>
              <a:ext uri="{FF2B5EF4-FFF2-40B4-BE49-F238E27FC236}">
                <a16:creationId xmlns:a16="http://schemas.microsoft.com/office/drawing/2014/main" id="{6B225540-AEB5-EB7B-7F36-C8EE0B375033}"/>
              </a:ext>
            </a:extLst>
          </p:cNvPr>
          <p:cNvSpPr txBox="1"/>
          <p:nvPr/>
        </p:nvSpPr>
        <p:spPr>
          <a:xfrm>
            <a:off x="862320" y="4429590"/>
            <a:ext cx="10903412" cy="276999"/>
          </a:xfrm>
          <a:prstGeom prst="rect">
            <a:avLst/>
          </a:prstGeom>
          <a:noFill/>
        </p:spPr>
        <p:txBody>
          <a:bodyPr wrap="square" rtlCol="0">
            <a:spAutoFit/>
          </a:bodyPr>
          <a:lstStyle/>
          <a:p>
            <a:r>
              <a:rPr lang="en-US" altLang="ja-JP" sz="1200" b="1" dirty="0">
                <a:latin typeface="Meiryo UI" panose="020B0604030504040204" pitchFamily="34" charset="-128"/>
                <a:ea typeface="Meiryo UI" panose="020B0604030504040204" pitchFamily="34" charset="-128"/>
              </a:rPr>
              <a:t>RE_ENTER JAPAN</a:t>
            </a:r>
            <a:r>
              <a:rPr lang="ja-JP" altLang="en-US" sz="1200" b="1" dirty="0">
                <a:latin typeface="Meiryo UI" panose="020B0604030504040204" pitchFamily="34" charset="-128"/>
                <a:ea typeface="Meiryo UI" panose="020B0604030504040204" pitchFamily="34" charset="-128"/>
              </a:rPr>
              <a:t>（日本へ再突入しよう）</a:t>
            </a:r>
            <a:r>
              <a:rPr lang="en-US" altLang="ja-JP" sz="1200" b="1" dirty="0">
                <a:latin typeface="Meiryo UI" panose="020B0604030504040204" pitchFamily="34" charset="-128"/>
                <a:ea typeface="Meiryo UI" panose="020B0604030504040204" pitchFamily="34" charset="-128"/>
              </a:rPr>
              <a:t> : </a:t>
            </a:r>
            <a:r>
              <a:rPr lang="ja-JP" altLang="en-US" sz="1200" b="1" dirty="0">
                <a:latin typeface="Meiryo UI" panose="020B0604030504040204" pitchFamily="34" charset="-128"/>
                <a:ea typeface="Meiryo UI" panose="020B0604030504040204" pitchFamily="34" charset="-128"/>
              </a:rPr>
              <a:t>ウッチ経済特区による、日本市場に関心のあるポーランド企業のためのイベント </a:t>
            </a:r>
            <a:endParaRPr lang="pl-PL" sz="1200" b="1"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4665735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a:extLst>
            <a:ext uri="{FF2B5EF4-FFF2-40B4-BE49-F238E27FC236}">
              <a16:creationId xmlns:a16="http://schemas.microsoft.com/office/drawing/2014/main" id="{E0D5C8AA-691F-957E-662C-C375F614462C}"/>
            </a:ext>
          </a:extLst>
        </p:cNvPr>
        <p:cNvGrpSpPr/>
        <p:nvPr/>
      </p:nvGrpSpPr>
      <p:grpSpPr>
        <a:xfrm>
          <a:off x="0" y="0"/>
          <a:ext cx="0" cy="0"/>
          <a:chOff x="0" y="0"/>
          <a:chExt cx="0" cy="0"/>
        </a:xfrm>
      </p:grpSpPr>
      <p:pic>
        <p:nvPicPr>
          <p:cNvPr id="1026" name="Picture 2" descr="Home - Nippon Seiki Europe">
            <a:extLst>
              <a:ext uri="{FF2B5EF4-FFF2-40B4-BE49-F238E27FC236}">
                <a16:creationId xmlns:a16="http://schemas.microsoft.com/office/drawing/2014/main" id="{537C7633-F163-BA38-2A37-CCD2509A03C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253364" y="3345595"/>
            <a:ext cx="1252961" cy="5454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akeda – Logos Download">
            <a:extLst>
              <a:ext uri="{FF2B5EF4-FFF2-40B4-BE49-F238E27FC236}">
                <a16:creationId xmlns:a16="http://schemas.microsoft.com/office/drawing/2014/main" id="{0F6AFE7F-ECA8-29A7-F73A-25707135DBD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9318" y="1525389"/>
            <a:ext cx="1461214" cy="52744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52FD6BE8-A4CE-0220-61DA-090C875610F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68902" y="3345595"/>
            <a:ext cx="1053155" cy="58430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Fujitsu Logo - Fujitsu CEMEA&amp;I">
            <a:extLst>
              <a:ext uri="{FF2B5EF4-FFF2-40B4-BE49-F238E27FC236}">
                <a16:creationId xmlns:a16="http://schemas.microsoft.com/office/drawing/2014/main" id="{8B0F2302-55D9-97B6-5264-43DA1C54D04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957532" y="2214879"/>
            <a:ext cx="1455192" cy="90693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ntegrated Solutions in Decorative packaging - Fuji Seal Europe">
            <a:extLst>
              <a:ext uri="{FF2B5EF4-FFF2-40B4-BE49-F238E27FC236}">
                <a16:creationId xmlns:a16="http://schemas.microsoft.com/office/drawing/2014/main" id="{ABB02481-323F-B8A9-96C2-027B8E59202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956840" y="2465616"/>
            <a:ext cx="1665989" cy="46039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Yamada Wentworth Sp. z o.o. | LinkedIn">
            <a:extLst>
              <a:ext uri="{FF2B5EF4-FFF2-40B4-BE49-F238E27FC236}">
                <a16:creationId xmlns:a16="http://schemas.microsoft.com/office/drawing/2014/main" id="{EC8B5FFE-0992-C0DC-4C89-FD6C7697A3C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9317" y="3245659"/>
            <a:ext cx="802865" cy="80286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Nichirei Logistics Group Inc.| Group companies | Nichirei Corporation">
            <a:extLst>
              <a:ext uri="{FF2B5EF4-FFF2-40B4-BE49-F238E27FC236}">
                <a16:creationId xmlns:a16="http://schemas.microsoft.com/office/drawing/2014/main" id="{231E6132-2ADD-2746-07C2-0F4D91411B6E}"/>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943853" y="1613185"/>
            <a:ext cx="1729479" cy="336382"/>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Koki Deutschland Niederlassung KOKI Europe A/S || About Us">
            <a:extLst>
              <a:ext uri="{FF2B5EF4-FFF2-40B4-BE49-F238E27FC236}">
                <a16:creationId xmlns:a16="http://schemas.microsoft.com/office/drawing/2014/main" id="{A9737B4F-0F0B-CC99-4035-F6AD9FDD9144}"/>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467730" y="2149289"/>
            <a:ext cx="1146953" cy="1146953"/>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Takaokaya Europe - Home | Facebook">
            <a:extLst>
              <a:ext uri="{FF2B5EF4-FFF2-40B4-BE49-F238E27FC236}">
                <a16:creationId xmlns:a16="http://schemas.microsoft.com/office/drawing/2014/main" id="{D110E824-2927-0DB7-B98F-38CC80BADA05}"/>
              </a:ext>
            </a:extLst>
          </p:cNvPr>
          <p:cNvPicPr>
            <a:picLocks noChangeAspect="1" noChangeArrowheads="1"/>
          </p:cNvPicPr>
          <p:nvPr/>
        </p:nvPicPr>
        <p:blipFill>
          <a:blip r:embed="rId10">
            <a:alphaModFix/>
            <a:extLst>
              <a:ext uri="{28A0092B-C50C-407E-A947-70E740481C1C}">
                <a14:useLocalDpi xmlns:a14="http://schemas.microsoft.com/office/drawing/2010/main"/>
              </a:ext>
            </a:extLst>
          </a:blip>
          <a:srcRect/>
          <a:stretch>
            <a:fillRect/>
          </a:stretch>
        </p:blipFill>
        <p:spPr bwMode="auto">
          <a:xfrm>
            <a:off x="4885632" y="1061843"/>
            <a:ext cx="1510977" cy="151097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Daikin – Logos Download">
            <a:extLst>
              <a:ext uri="{FF2B5EF4-FFF2-40B4-BE49-F238E27FC236}">
                <a16:creationId xmlns:a16="http://schemas.microsoft.com/office/drawing/2014/main" id="{9F87EB9B-2C65-90DF-CD07-009F603BDC7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29317" y="2480920"/>
            <a:ext cx="1928167" cy="420910"/>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a:extLst>
              <a:ext uri="{FF2B5EF4-FFF2-40B4-BE49-F238E27FC236}">
                <a16:creationId xmlns:a16="http://schemas.microsoft.com/office/drawing/2014/main" id="{DC31C105-2FFA-1FBC-85FF-3B47E2063648}"/>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327181" y="1643638"/>
            <a:ext cx="2151733" cy="323318"/>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YKK – Logos Download">
            <a:extLst>
              <a:ext uri="{FF2B5EF4-FFF2-40B4-BE49-F238E27FC236}">
                <a16:creationId xmlns:a16="http://schemas.microsoft.com/office/drawing/2014/main" id="{4FA3DA10-4629-176E-5A23-FAAA980B67B5}"/>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6137810" y="3478719"/>
            <a:ext cx="1172985" cy="336742"/>
          </a:xfrm>
          <a:prstGeom prst="rect">
            <a:avLst/>
          </a:prstGeom>
          <a:noFill/>
          <a:extLst>
            <a:ext uri="{909E8E84-426E-40DD-AFC4-6F175D3DCCD1}">
              <a14:hiddenFill xmlns:a14="http://schemas.microsoft.com/office/drawing/2010/main">
                <a:solidFill>
                  <a:srgbClr val="FFFFFF"/>
                </a:solidFill>
              </a14:hiddenFill>
            </a:ext>
          </a:extLst>
        </p:spPr>
      </p:pic>
      <p:pic>
        <p:nvPicPr>
          <p:cNvPr id="10" name="Obraz 9" descr="Obraz zawierający Grafika, Czcionka, projekt graficzny, typografia&#10;&#10;Zawartość wygenerowana przez sztuczną inteligencję może być niepoprawna.">
            <a:extLst>
              <a:ext uri="{FF2B5EF4-FFF2-40B4-BE49-F238E27FC236}">
                <a16:creationId xmlns:a16="http://schemas.microsoft.com/office/drawing/2014/main" id="{02827F64-88FB-9ACB-D613-DD7500587B5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01869" y="3334045"/>
            <a:ext cx="2447139" cy="643984"/>
          </a:xfrm>
          <a:prstGeom prst="rect">
            <a:avLst/>
          </a:prstGeom>
        </p:spPr>
      </p:pic>
      <p:pic>
        <p:nvPicPr>
          <p:cNvPr id="12" name="Obraz 11" descr="Obraz zawierający czarne, ciemność, zrzut ekranu, czarne i białe&#10;&#10;Zawartość wygenerowana przez sztuczną inteligencję może być niepoprawna.">
            <a:extLst>
              <a:ext uri="{FF2B5EF4-FFF2-40B4-BE49-F238E27FC236}">
                <a16:creationId xmlns:a16="http://schemas.microsoft.com/office/drawing/2014/main" id="{FD9D287B-3BA4-ADA7-AE91-53E5F369EBC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38258" y="4003427"/>
            <a:ext cx="2068154" cy="1163336"/>
          </a:xfrm>
          <a:prstGeom prst="rect">
            <a:avLst/>
          </a:prstGeom>
        </p:spPr>
      </p:pic>
      <p:sp>
        <p:nvSpPr>
          <p:cNvPr id="2" name="TextBox 13">
            <a:extLst>
              <a:ext uri="{FF2B5EF4-FFF2-40B4-BE49-F238E27FC236}">
                <a16:creationId xmlns:a16="http://schemas.microsoft.com/office/drawing/2014/main" id="{9D5594FB-6512-061D-2B37-71A5B5B17B92}"/>
              </a:ext>
            </a:extLst>
          </p:cNvPr>
          <p:cNvSpPr txBox="1"/>
          <p:nvPr/>
        </p:nvSpPr>
        <p:spPr>
          <a:xfrm>
            <a:off x="2056245" y="465032"/>
            <a:ext cx="6988941" cy="769441"/>
          </a:xfrm>
          <a:prstGeom prst="rect">
            <a:avLst/>
          </a:prstGeom>
          <a:noFill/>
        </p:spPr>
        <p:txBody>
          <a:bodyPr wrap="square" rtlCol="0">
            <a:spAutoFit/>
          </a:bodyPr>
          <a:lstStyle/>
          <a:p>
            <a:pPr algn="r"/>
            <a:r>
              <a:rPr lang="ja-JP" altLang="en-US" sz="2400" b="1" dirty="0">
                <a:latin typeface="Meiryo UI" panose="020B0604030504040204" pitchFamily="34" charset="-128"/>
                <a:ea typeface="Meiryo UI" panose="020B0604030504040204" pitchFamily="34" charset="-128"/>
                <a:cs typeface="Rubik Medium" panose="02000604000000020004" pitchFamily="2" charset="-79"/>
              </a:rPr>
              <a:t>彼らは私たちを信頼してくれました：</a:t>
            </a:r>
            <a:endParaRPr lang="en-US" altLang="ja-JP" sz="2400" b="1" dirty="0">
              <a:latin typeface="Meiryo UI" panose="020B0604030504040204" pitchFamily="34" charset="-128"/>
              <a:ea typeface="Meiryo UI" panose="020B0604030504040204" pitchFamily="34" charset="-128"/>
              <a:cs typeface="Rubik Medium" panose="02000604000000020004" pitchFamily="2" charset="-79"/>
            </a:endParaRPr>
          </a:p>
          <a:p>
            <a:pPr algn="r"/>
            <a:r>
              <a:rPr lang="ja-JP" altLang="en-US" sz="2000" b="1" dirty="0">
                <a:latin typeface="Meiryo UI" panose="020B0604030504040204" pitchFamily="34" charset="-128"/>
                <a:ea typeface="Meiryo UI" panose="020B0604030504040204" pitchFamily="34" charset="-128"/>
                <a:cs typeface="Rubik Medium" panose="02000604000000020004" pitchFamily="2" charset="-79"/>
              </a:rPr>
              <a:t>ウッチ地区での日本企業の投資</a:t>
            </a:r>
            <a:endParaRPr lang="en-US" sz="2000" b="1" dirty="0">
              <a:latin typeface="Meiryo UI" panose="020B0604030504040204" pitchFamily="34" charset="-128"/>
              <a:ea typeface="Meiryo UI" panose="020B0604030504040204" pitchFamily="34" charset="-128"/>
              <a:cs typeface="Rubik Medium" panose="02000604000000020004" pitchFamily="2" charset="-79"/>
            </a:endParaRPr>
          </a:p>
        </p:txBody>
      </p:sp>
    </p:spTree>
    <p:extLst>
      <p:ext uri="{BB962C8B-B14F-4D97-AF65-F5344CB8AC3E}">
        <p14:creationId xmlns:p14="http://schemas.microsoft.com/office/powerpoint/2010/main" val="92989766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262F3E"/>
        </a:solidFill>
        <a:effectLst/>
      </p:bgPr>
    </p:bg>
    <p:spTree>
      <p:nvGrpSpPr>
        <p:cNvPr id="1" name=""/>
        <p:cNvGrpSpPr/>
        <p:nvPr/>
      </p:nvGrpSpPr>
      <p:grpSpPr>
        <a:xfrm>
          <a:off x="0" y="0"/>
          <a:ext cx="0" cy="0"/>
          <a:chOff x="0" y="0"/>
          <a:chExt cx="0" cy="0"/>
        </a:xfrm>
      </p:grpSpPr>
      <p:pic>
        <p:nvPicPr>
          <p:cNvPr id="3" name="Obraz 2" descr="Obraz zawierający symbol, biały, clipart, design&#10;&#10;Zawartość wygenerowana przez sztuczną inteligencję może być niepoprawna.">
            <a:extLst>
              <a:ext uri="{FF2B5EF4-FFF2-40B4-BE49-F238E27FC236}">
                <a16:creationId xmlns:a16="http://schemas.microsoft.com/office/drawing/2014/main" id="{E9BE6696-E5B4-DEC7-82ED-CEF9867788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270" y="2608319"/>
            <a:ext cx="539752" cy="539752"/>
          </a:xfrm>
          <a:prstGeom prst="rect">
            <a:avLst/>
          </a:prstGeom>
        </p:spPr>
      </p:pic>
      <p:pic>
        <p:nvPicPr>
          <p:cNvPr id="9" name="Obraz 8" descr="Obraz zawierający symbol, Czcionka, Grafika, linia&#10;&#10;Zawartość wygenerowana przez sztuczną inteligencję może być niepoprawna.">
            <a:extLst>
              <a:ext uri="{FF2B5EF4-FFF2-40B4-BE49-F238E27FC236}">
                <a16:creationId xmlns:a16="http://schemas.microsoft.com/office/drawing/2014/main" id="{C5EB4C7D-C77D-0D7A-DEF7-B7B9F7B4F8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45442" y="3851411"/>
            <a:ext cx="505032" cy="505032"/>
          </a:xfrm>
          <a:prstGeom prst="rect">
            <a:avLst/>
          </a:prstGeom>
        </p:spPr>
      </p:pic>
      <p:pic>
        <p:nvPicPr>
          <p:cNvPr id="12" name="Obraz 11" descr="Obraz zawierający symbol, biały, krąg, logo&#10;&#10;Zawartość wygenerowana przez sztuczną inteligencję może być niepoprawna.">
            <a:extLst>
              <a:ext uri="{FF2B5EF4-FFF2-40B4-BE49-F238E27FC236}">
                <a16:creationId xmlns:a16="http://schemas.microsoft.com/office/drawing/2014/main" id="{D4517B5C-A769-7783-C512-F2E784F9788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49156" y="2373122"/>
            <a:ext cx="519547" cy="519547"/>
          </a:xfrm>
          <a:prstGeom prst="rect">
            <a:avLst/>
          </a:prstGeom>
        </p:spPr>
      </p:pic>
      <p:pic>
        <p:nvPicPr>
          <p:cNvPr id="14" name="Obraz 13" descr="Obraz zawierający symbol, Czcionka, logo, Grafika&#10;&#10;Zawartość wygenerowana przez sztuczną inteligencję może być niepoprawna.">
            <a:extLst>
              <a:ext uri="{FF2B5EF4-FFF2-40B4-BE49-F238E27FC236}">
                <a16:creationId xmlns:a16="http://schemas.microsoft.com/office/drawing/2014/main" id="{64440357-B0F4-4108-77B3-3DE62E0876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8342" y="3873713"/>
            <a:ext cx="539752" cy="657984"/>
          </a:xfrm>
          <a:prstGeom prst="rect">
            <a:avLst/>
          </a:prstGeom>
        </p:spPr>
      </p:pic>
      <p:sp>
        <p:nvSpPr>
          <p:cNvPr id="2" name="pole tekstowe 1">
            <a:extLst>
              <a:ext uri="{FF2B5EF4-FFF2-40B4-BE49-F238E27FC236}">
                <a16:creationId xmlns:a16="http://schemas.microsoft.com/office/drawing/2014/main" id="{2C47E5EF-8CFB-E85C-8A91-216B0434FBAE}"/>
              </a:ext>
            </a:extLst>
          </p:cNvPr>
          <p:cNvSpPr txBox="1"/>
          <p:nvPr/>
        </p:nvSpPr>
        <p:spPr>
          <a:xfrm>
            <a:off x="628342" y="356628"/>
            <a:ext cx="6558791" cy="954107"/>
          </a:xfrm>
          <a:prstGeom prst="rect">
            <a:avLst/>
          </a:prstGeom>
          <a:noFill/>
        </p:spPr>
        <p:txBody>
          <a:bodyPr wrap="square" rtlCol="0">
            <a:spAutoFit/>
          </a:bodyPr>
          <a:lstStyle/>
          <a:p>
            <a:r>
              <a:rPr lang="ja-JP" altLang="en-US" sz="2800" b="1" dirty="0">
                <a:solidFill>
                  <a:schemeClr val="bg1"/>
                </a:solidFill>
                <a:latin typeface="Meiryo UI" panose="020B0604030504040204" pitchFamily="34" charset="-128"/>
                <a:ea typeface="Meiryo UI" panose="020B0604030504040204" pitchFamily="34" charset="-128"/>
              </a:rPr>
              <a:t>ウッチ経済特区における</a:t>
            </a:r>
            <a:endParaRPr lang="en-US" altLang="ja-JP" sz="2800" b="1" dirty="0">
              <a:solidFill>
                <a:schemeClr val="bg1"/>
              </a:solidFill>
              <a:latin typeface="Meiryo UI" panose="020B0604030504040204" pitchFamily="34" charset="-128"/>
              <a:ea typeface="Meiryo UI" panose="020B0604030504040204" pitchFamily="34" charset="-128"/>
            </a:endParaRPr>
          </a:p>
          <a:p>
            <a:r>
              <a:rPr lang="ja-JP" altLang="en-US" sz="2800" b="1" dirty="0">
                <a:solidFill>
                  <a:schemeClr val="bg1"/>
                </a:solidFill>
                <a:latin typeface="Meiryo UI" panose="020B0604030504040204" pitchFamily="34" charset="-128"/>
                <a:ea typeface="Meiryo UI" panose="020B0604030504040204" pitchFamily="34" charset="-128"/>
              </a:rPr>
              <a:t>ポーランドと日本のスタートアップの協力</a:t>
            </a:r>
            <a:endParaRPr lang="pl-PL" sz="2800" b="1" dirty="0">
              <a:solidFill>
                <a:schemeClr val="bg1"/>
              </a:solidFill>
              <a:latin typeface="Meiryo UI" panose="020B0604030504040204" pitchFamily="34" charset="-128"/>
              <a:ea typeface="Meiryo UI" panose="020B0604030504040204" pitchFamily="34" charset="-128"/>
            </a:endParaRPr>
          </a:p>
        </p:txBody>
      </p:sp>
      <p:sp>
        <p:nvSpPr>
          <p:cNvPr id="8" name="pole tekstowe 7">
            <a:extLst>
              <a:ext uri="{FF2B5EF4-FFF2-40B4-BE49-F238E27FC236}">
                <a16:creationId xmlns:a16="http://schemas.microsoft.com/office/drawing/2014/main" id="{167B2F32-BBBD-3C7E-043E-90D2A0C37626}"/>
              </a:ext>
            </a:extLst>
          </p:cNvPr>
          <p:cNvSpPr txBox="1"/>
          <p:nvPr/>
        </p:nvSpPr>
        <p:spPr>
          <a:xfrm>
            <a:off x="431987" y="1625178"/>
            <a:ext cx="5711944" cy="338554"/>
          </a:xfrm>
          <a:prstGeom prst="rect">
            <a:avLst/>
          </a:prstGeom>
          <a:noFill/>
        </p:spPr>
        <p:txBody>
          <a:bodyPr wrap="square" rtlCol="0">
            <a:spAutoFit/>
          </a:bodyPr>
          <a:lstStyle/>
          <a:p>
            <a:r>
              <a:rPr lang="ja-JP" altLang="en-US" sz="1600" dirty="0">
                <a:solidFill>
                  <a:schemeClr val="bg1"/>
                </a:solidFill>
                <a:latin typeface="Meiryo UI" panose="020B0604030504040204" pitchFamily="34" charset="-128"/>
                <a:ea typeface="Meiryo UI" panose="020B0604030504040204" pitchFamily="34" charset="-128"/>
              </a:rPr>
              <a:t>ウッチ経済特区がスタートアップと協力する</a:t>
            </a:r>
            <a:endParaRPr lang="pl-PL" sz="1600" dirty="0">
              <a:solidFill>
                <a:schemeClr val="bg1"/>
              </a:solidFill>
              <a:latin typeface="Meiryo UI" panose="020B0604030504040204" pitchFamily="34" charset="-128"/>
              <a:ea typeface="Meiryo UI" panose="020B0604030504040204" pitchFamily="34" charset="-128"/>
            </a:endParaRPr>
          </a:p>
        </p:txBody>
      </p:sp>
      <p:sp>
        <p:nvSpPr>
          <p:cNvPr id="11" name="pole tekstowe 10">
            <a:extLst>
              <a:ext uri="{FF2B5EF4-FFF2-40B4-BE49-F238E27FC236}">
                <a16:creationId xmlns:a16="http://schemas.microsoft.com/office/drawing/2014/main" id="{ABDFFB65-6AC8-356A-040E-8CDD57872967}"/>
              </a:ext>
            </a:extLst>
          </p:cNvPr>
          <p:cNvSpPr txBox="1"/>
          <p:nvPr/>
        </p:nvSpPr>
        <p:spPr>
          <a:xfrm>
            <a:off x="4745442" y="1604184"/>
            <a:ext cx="5711944" cy="338554"/>
          </a:xfrm>
          <a:prstGeom prst="rect">
            <a:avLst/>
          </a:prstGeom>
          <a:noFill/>
        </p:spPr>
        <p:txBody>
          <a:bodyPr wrap="square" rtlCol="0">
            <a:spAutoFit/>
          </a:bodyPr>
          <a:lstStyle/>
          <a:p>
            <a:r>
              <a:rPr lang="ja-JP" altLang="en-US" sz="1600" dirty="0">
                <a:solidFill>
                  <a:schemeClr val="bg1"/>
                </a:solidFill>
                <a:latin typeface="Meiryo UI" panose="020B0604030504040204" pitchFamily="34" charset="-128"/>
                <a:ea typeface="Meiryo UI" panose="020B0604030504040204" pitchFamily="34" charset="-128"/>
              </a:rPr>
              <a:t>ポーランドと日本の協力の可能性：</a:t>
            </a:r>
            <a:endParaRPr lang="pl-PL" sz="1600" dirty="0">
              <a:solidFill>
                <a:schemeClr val="bg1"/>
              </a:solidFill>
              <a:latin typeface="Meiryo UI" panose="020B0604030504040204" pitchFamily="34" charset="-128"/>
              <a:ea typeface="Meiryo UI" panose="020B0604030504040204" pitchFamily="34" charset="-128"/>
            </a:endParaRPr>
          </a:p>
        </p:txBody>
      </p:sp>
      <p:sp>
        <p:nvSpPr>
          <p:cNvPr id="13" name="pole tekstowe 12">
            <a:extLst>
              <a:ext uri="{FF2B5EF4-FFF2-40B4-BE49-F238E27FC236}">
                <a16:creationId xmlns:a16="http://schemas.microsoft.com/office/drawing/2014/main" id="{490119E0-B6A3-E37F-34C7-38F6BD0F8208}"/>
              </a:ext>
            </a:extLst>
          </p:cNvPr>
          <p:cNvSpPr txBox="1"/>
          <p:nvPr/>
        </p:nvSpPr>
        <p:spPr>
          <a:xfrm>
            <a:off x="1186375" y="2431004"/>
            <a:ext cx="2911492" cy="646331"/>
          </a:xfrm>
          <a:prstGeom prst="rect">
            <a:avLst/>
          </a:prstGeom>
          <a:noFill/>
        </p:spPr>
        <p:txBody>
          <a:bodyPr wrap="square" rtlCol="0">
            <a:spAutoFit/>
          </a:bodyPr>
          <a:lstStyle/>
          <a:p>
            <a:r>
              <a:rPr lang="ja-JP" altLang="en-US" sz="1200" b="1" dirty="0">
                <a:solidFill>
                  <a:schemeClr val="bg1"/>
                </a:solidFill>
                <a:latin typeface="Meiryo UI" panose="020B0604030504040204" pitchFamily="34" charset="-128"/>
                <a:ea typeface="Meiryo UI" panose="020B0604030504040204" pitchFamily="34" charset="-128"/>
              </a:rPr>
              <a:t>成熟した経営資源・経験・インフラと新興企業を組み合わせるアクセラレータープログラムに</a:t>
            </a:r>
            <a:r>
              <a:rPr lang="en-US" altLang="ja-JP" sz="1200" b="1" dirty="0">
                <a:solidFill>
                  <a:schemeClr val="bg1"/>
                </a:solidFill>
                <a:latin typeface="Meiryo UI" panose="020B0604030504040204" pitchFamily="34" charset="-128"/>
                <a:ea typeface="Meiryo UI" panose="020B0604030504040204" pitchFamily="34" charset="-128"/>
              </a:rPr>
              <a:t>8</a:t>
            </a:r>
            <a:r>
              <a:rPr lang="ja-JP" altLang="en-US" sz="1200" b="1" dirty="0">
                <a:solidFill>
                  <a:schemeClr val="bg1"/>
                </a:solidFill>
                <a:latin typeface="Meiryo UI" panose="020B0604030504040204" pitchFamily="34" charset="-128"/>
                <a:ea typeface="Meiryo UI" panose="020B0604030504040204" pitchFamily="34" charset="-128"/>
              </a:rPr>
              <a:t>年間携わった経験</a:t>
            </a:r>
            <a:endParaRPr lang="pl-PL" sz="1200" b="1" dirty="0">
              <a:solidFill>
                <a:schemeClr val="bg1"/>
              </a:solidFill>
              <a:latin typeface="Meiryo UI" panose="020B0604030504040204" pitchFamily="34" charset="-128"/>
              <a:ea typeface="Meiryo UI" panose="020B0604030504040204" pitchFamily="34" charset="-128"/>
            </a:endParaRPr>
          </a:p>
        </p:txBody>
      </p:sp>
      <p:sp>
        <p:nvSpPr>
          <p:cNvPr id="15" name="pole tekstowe 14">
            <a:extLst>
              <a:ext uri="{FF2B5EF4-FFF2-40B4-BE49-F238E27FC236}">
                <a16:creationId xmlns:a16="http://schemas.microsoft.com/office/drawing/2014/main" id="{6BA8DB3F-5831-6D22-E606-D8F3142CD8CA}"/>
              </a:ext>
            </a:extLst>
          </p:cNvPr>
          <p:cNvSpPr txBox="1"/>
          <p:nvPr/>
        </p:nvSpPr>
        <p:spPr>
          <a:xfrm>
            <a:off x="1286059" y="3646334"/>
            <a:ext cx="2710208" cy="830997"/>
          </a:xfrm>
          <a:prstGeom prst="rect">
            <a:avLst/>
          </a:prstGeom>
          <a:noFill/>
        </p:spPr>
        <p:txBody>
          <a:bodyPr wrap="square" rtlCol="0">
            <a:spAutoFit/>
          </a:bodyPr>
          <a:lstStyle/>
          <a:p>
            <a:r>
              <a:rPr lang="ja-JP" altLang="en-US" sz="1200" b="1" dirty="0">
                <a:solidFill>
                  <a:schemeClr val="bg1"/>
                </a:solidFill>
                <a:latin typeface="Meiryo UI" panose="020B0604030504040204" pitchFamily="34" charset="-128"/>
                <a:ea typeface="Meiryo UI" panose="020B0604030504040204" pitchFamily="34" charset="-128"/>
              </a:rPr>
              <a:t>ウッチ経済特区のポートフォリオに含まれる</a:t>
            </a:r>
            <a:r>
              <a:rPr lang="en-US" altLang="ja-JP" sz="1200" b="1" dirty="0">
                <a:solidFill>
                  <a:schemeClr val="bg1"/>
                </a:solidFill>
                <a:latin typeface="Meiryo UI" panose="020B0604030504040204" pitchFamily="34" charset="-128"/>
                <a:ea typeface="Meiryo UI" panose="020B0604030504040204" pitchFamily="34" charset="-128"/>
              </a:rPr>
              <a:t>200</a:t>
            </a:r>
            <a:r>
              <a:rPr lang="ja-JP" altLang="en-US" sz="1200" b="1" dirty="0">
                <a:solidFill>
                  <a:schemeClr val="bg1"/>
                </a:solidFill>
                <a:latin typeface="Meiryo UI" panose="020B0604030504040204" pitchFamily="34" charset="-128"/>
                <a:ea typeface="Meiryo UI" panose="020B0604030504040204" pitchFamily="34" charset="-128"/>
              </a:rPr>
              <a:t>以上の新興企業（</a:t>
            </a:r>
            <a:r>
              <a:rPr lang="en-US" altLang="ja-JP" sz="1200" b="1" dirty="0">
                <a:solidFill>
                  <a:schemeClr val="bg1"/>
                </a:solidFill>
                <a:latin typeface="Meiryo UI" panose="020B0604030504040204" pitchFamily="34" charset="-128"/>
                <a:ea typeface="Meiryo UI" panose="020B0604030504040204" pitchFamily="34" charset="-128"/>
              </a:rPr>
              <a:t>AI</a:t>
            </a:r>
            <a:r>
              <a:rPr lang="ja-JP" altLang="en-US" sz="1200" b="1" dirty="0">
                <a:solidFill>
                  <a:schemeClr val="bg1"/>
                </a:solidFill>
                <a:latin typeface="Meiryo UI" panose="020B0604030504040204" pitchFamily="34" charset="-128"/>
                <a:ea typeface="Meiryo UI" panose="020B0604030504040204" pitchFamily="34" charset="-128"/>
              </a:rPr>
              <a:t>、サイバーセキュリティ、インダストリー</a:t>
            </a:r>
            <a:r>
              <a:rPr lang="en-US" altLang="ja-JP" sz="1200" b="1" dirty="0">
                <a:solidFill>
                  <a:schemeClr val="bg1"/>
                </a:solidFill>
                <a:latin typeface="Meiryo UI" panose="020B0604030504040204" pitchFamily="34" charset="-128"/>
                <a:ea typeface="Meiryo UI" panose="020B0604030504040204" pitchFamily="34" charset="-128"/>
              </a:rPr>
              <a:t>4.0</a:t>
            </a:r>
            <a:r>
              <a:rPr lang="ja-JP" altLang="en-US" sz="1200" b="1" dirty="0">
                <a:solidFill>
                  <a:schemeClr val="bg1"/>
                </a:solidFill>
                <a:latin typeface="Meiryo UI" panose="020B0604030504040204" pitchFamily="34" charset="-128"/>
                <a:ea typeface="Meiryo UI" panose="020B0604030504040204" pitchFamily="34" charset="-128"/>
              </a:rPr>
              <a:t>、</a:t>
            </a:r>
            <a:r>
              <a:rPr lang="en-US" altLang="ja-JP" sz="1200" b="1" dirty="0">
                <a:solidFill>
                  <a:schemeClr val="bg1"/>
                </a:solidFill>
                <a:latin typeface="Meiryo UI" panose="020B0604030504040204" pitchFamily="34" charset="-128"/>
                <a:ea typeface="Meiryo UI" panose="020B0604030504040204" pitchFamily="34" charset="-128"/>
              </a:rPr>
              <a:t>VR/AR</a:t>
            </a:r>
            <a:r>
              <a:rPr lang="ja-JP" altLang="en-US" sz="1200" b="1" dirty="0">
                <a:solidFill>
                  <a:schemeClr val="bg1"/>
                </a:solidFill>
                <a:latin typeface="Meiryo UI" panose="020B0604030504040204" pitchFamily="34" charset="-128"/>
                <a:ea typeface="Meiryo UI" panose="020B0604030504040204" pitchFamily="34" charset="-128"/>
              </a:rPr>
              <a:t>など）</a:t>
            </a:r>
            <a:endParaRPr lang="pl-PL" sz="1200" b="1" dirty="0">
              <a:solidFill>
                <a:schemeClr val="bg1"/>
              </a:solidFill>
              <a:latin typeface="Meiryo UI" panose="020B0604030504040204" pitchFamily="34" charset="-128"/>
              <a:ea typeface="Meiryo UI" panose="020B0604030504040204" pitchFamily="34" charset="-128"/>
            </a:endParaRPr>
          </a:p>
        </p:txBody>
      </p:sp>
      <p:sp>
        <p:nvSpPr>
          <p:cNvPr id="16" name="pole tekstowe 15">
            <a:extLst>
              <a:ext uri="{FF2B5EF4-FFF2-40B4-BE49-F238E27FC236}">
                <a16:creationId xmlns:a16="http://schemas.microsoft.com/office/drawing/2014/main" id="{D8324ED4-1CAF-E825-A138-5D4B55AD32B6}"/>
              </a:ext>
            </a:extLst>
          </p:cNvPr>
          <p:cNvSpPr txBox="1"/>
          <p:nvPr/>
        </p:nvSpPr>
        <p:spPr>
          <a:xfrm>
            <a:off x="5403885" y="2231864"/>
            <a:ext cx="3566496" cy="646331"/>
          </a:xfrm>
          <a:prstGeom prst="rect">
            <a:avLst/>
          </a:prstGeom>
          <a:noFill/>
        </p:spPr>
        <p:txBody>
          <a:bodyPr wrap="square" rtlCol="0">
            <a:spAutoFit/>
          </a:bodyPr>
          <a:lstStyle/>
          <a:p>
            <a:r>
              <a:rPr lang="ja-JP" altLang="en-US" sz="1200" b="1" dirty="0">
                <a:solidFill>
                  <a:schemeClr val="bg1"/>
                </a:solidFill>
                <a:latin typeface="Meiryo UI" panose="020B0604030504040204" pitchFamily="34" charset="-128"/>
                <a:ea typeface="Meiryo UI" panose="020B0604030504040204" pitchFamily="34" charset="-128"/>
              </a:rPr>
              <a:t>ポーランドの新興企業が日本市場に参入するための 「ゴー・グローバル 」支援（資金調達、ビジネス、技術支援を含む）</a:t>
            </a:r>
            <a:endParaRPr lang="pl-PL" sz="1200" b="1" dirty="0">
              <a:solidFill>
                <a:schemeClr val="bg1"/>
              </a:solidFill>
              <a:latin typeface="Meiryo UI" panose="020B0604030504040204" pitchFamily="34" charset="-128"/>
              <a:ea typeface="Meiryo UI" panose="020B0604030504040204" pitchFamily="34" charset="-128"/>
            </a:endParaRPr>
          </a:p>
        </p:txBody>
      </p:sp>
      <p:sp>
        <p:nvSpPr>
          <p:cNvPr id="17" name="pole tekstowe 16">
            <a:extLst>
              <a:ext uri="{FF2B5EF4-FFF2-40B4-BE49-F238E27FC236}">
                <a16:creationId xmlns:a16="http://schemas.microsoft.com/office/drawing/2014/main" id="{B60D4699-6E8C-DA57-E3D0-281115C1EDAB}"/>
              </a:ext>
            </a:extLst>
          </p:cNvPr>
          <p:cNvSpPr txBox="1"/>
          <p:nvPr/>
        </p:nvSpPr>
        <p:spPr>
          <a:xfrm>
            <a:off x="5403885" y="3480516"/>
            <a:ext cx="3566496" cy="830997"/>
          </a:xfrm>
          <a:prstGeom prst="rect">
            <a:avLst/>
          </a:prstGeom>
          <a:noFill/>
        </p:spPr>
        <p:txBody>
          <a:bodyPr wrap="square" rtlCol="0">
            <a:spAutoFit/>
          </a:bodyPr>
          <a:lstStyle/>
          <a:p>
            <a:r>
              <a:rPr lang="ja-JP" altLang="en-US" sz="1200" b="1" dirty="0">
                <a:solidFill>
                  <a:schemeClr val="bg1"/>
                </a:solidFill>
                <a:latin typeface="Meiryo UI" panose="020B0604030504040204" pitchFamily="34" charset="-128"/>
                <a:ea typeface="Meiryo UI" panose="020B0604030504040204" pitchFamily="34" charset="-128"/>
              </a:rPr>
              <a:t>日本の新興企業がポーランド市場に参入するための 「ソフトランディング 」支援（資金調達、ビジネス・技術支援、ソリューションのテストと実装のための企業担当者へのアクセスを含む）</a:t>
            </a:r>
            <a:endParaRPr lang="pl-PL" sz="1200" b="1" dirty="0">
              <a:solidFill>
                <a:schemeClr val="bg1"/>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385070010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B5A17C-688E-1EE2-FC8A-943BB8BB4F9F}"/>
            </a:ext>
          </a:extLst>
        </p:cNvPr>
        <p:cNvGrpSpPr/>
        <p:nvPr/>
      </p:nvGrpSpPr>
      <p:grpSpPr>
        <a:xfrm>
          <a:off x="0" y="0"/>
          <a:ext cx="0" cy="0"/>
          <a:chOff x="0" y="0"/>
          <a:chExt cx="0" cy="0"/>
        </a:xfrm>
      </p:grpSpPr>
      <p:sp>
        <p:nvSpPr>
          <p:cNvPr id="2066" name="Rectangle 2065">
            <a:extLst>
              <a:ext uri="{FF2B5EF4-FFF2-40B4-BE49-F238E27FC236}">
                <a16:creationId xmlns:a16="http://schemas.microsoft.com/office/drawing/2014/main" id="{1AFE3DBC-8738-C1BB-3500-0FCA59DBCD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262F3E"/>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F3F3"/>
              </a:solidFill>
              <a:effectLst/>
              <a:uLnTx/>
              <a:uFillTx/>
              <a:latin typeface="Montserrat"/>
              <a:ea typeface="+mn-ea"/>
              <a:cs typeface="+mn-cs"/>
            </a:endParaRPr>
          </a:p>
        </p:txBody>
      </p:sp>
      <p:sp>
        <p:nvSpPr>
          <p:cNvPr id="5" name="pole tekstowe 4">
            <a:extLst>
              <a:ext uri="{FF2B5EF4-FFF2-40B4-BE49-F238E27FC236}">
                <a16:creationId xmlns:a16="http://schemas.microsoft.com/office/drawing/2014/main" id="{546796A6-0931-0746-4ADB-ADE43C5CBD1F}"/>
              </a:ext>
            </a:extLst>
          </p:cNvPr>
          <p:cNvSpPr txBox="1"/>
          <p:nvPr/>
        </p:nvSpPr>
        <p:spPr>
          <a:xfrm>
            <a:off x="562603" y="1375806"/>
            <a:ext cx="5152395" cy="3437733"/>
          </a:xfrm>
          <a:prstGeom prst="rect">
            <a:avLst/>
          </a:prstGeom>
        </p:spPr>
        <p:txBody>
          <a:bodyPr vert="horz" lIns="91440" tIns="45720" rIns="91440" bIns="45720" rtlCol="0">
            <a:noAutofit/>
          </a:bodyPr>
          <a:lstStyle/>
          <a:p>
            <a:pPr marL="17145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alpha val="80000"/>
                </a:prstClr>
              </a:solidFill>
              <a:effectLst/>
              <a:uLnTx/>
              <a:uFillTx/>
              <a:latin typeface="Inter Tight SemiBold" pitchFamily="2" charset="0"/>
              <a:ea typeface="Inter Tight SemiBold" pitchFamily="2" charset="0"/>
              <a:cs typeface="Inter Tight SemiBold" pitchFamily="2" charset="0"/>
            </a:endParaRPr>
          </a:p>
        </p:txBody>
      </p:sp>
      <p:grpSp>
        <p:nvGrpSpPr>
          <p:cNvPr id="2068" name="Group 2067">
            <a:extLst>
              <a:ext uri="{FF2B5EF4-FFF2-40B4-BE49-F238E27FC236}">
                <a16:creationId xmlns:a16="http://schemas.microsoft.com/office/drawing/2014/main" id="{A367FAC9-D4AA-CF7C-AF8D-E0F8D0169A3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15000" y="0"/>
            <a:ext cx="3429000" cy="5143500"/>
            <a:chOff x="7620000" y="-1"/>
            <a:chExt cx="4572000" cy="6858001"/>
          </a:xfrm>
          <a:solidFill>
            <a:srgbClr val="B5401C"/>
          </a:solidFill>
          <a:effectLst>
            <a:outerShdw blurRad="381000" dist="152400" dir="10800000" algn="ctr" rotWithShape="0">
              <a:srgbClr val="000000">
                <a:alpha val="10000"/>
              </a:srgbClr>
            </a:outerShdw>
          </a:effectLst>
        </p:grpSpPr>
        <p:grpSp>
          <p:nvGrpSpPr>
            <p:cNvPr id="2069" name="Group 2068">
              <a:extLst>
                <a:ext uri="{FF2B5EF4-FFF2-40B4-BE49-F238E27FC236}">
                  <a16:creationId xmlns:a16="http://schemas.microsoft.com/office/drawing/2014/main" id="{F4B0D50E-14C1-C178-5A2D-ED6F224F59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7648048" y="0"/>
              <a:ext cx="4543952" cy="6858000"/>
              <a:chOff x="7648048" y="0"/>
              <a:chExt cx="4543952" cy="6858000"/>
            </a:xfrm>
            <a:grpFill/>
          </p:grpSpPr>
          <p:sp>
            <p:nvSpPr>
              <p:cNvPr id="2073" name="Freeform: Shape 2072">
                <a:extLst>
                  <a:ext uri="{FF2B5EF4-FFF2-40B4-BE49-F238E27FC236}">
                    <a16:creationId xmlns:a16="http://schemas.microsoft.com/office/drawing/2014/main" id="{93C4B60E-492E-16A3-E99D-BFD550267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648048" y="0"/>
                <a:ext cx="4543952" cy="6858000"/>
              </a:xfrm>
              <a:custGeom>
                <a:avLst/>
                <a:gdLst>
                  <a:gd name="connsiteX0" fmla="*/ 328959 w 4543952"/>
                  <a:gd name="connsiteY0" fmla="*/ 6564619 h 6858000"/>
                  <a:gd name="connsiteX1" fmla="*/ 306480 w 4543952"/>
                  <a:gd name="connsiteY1" fmla="*/ 6588624 h 6858000"/>
                  <a:gd name="connsiteX2" fmla="*/ 289858 w 4543952"/>
                  <a:gd name="connsiteY2" fmla="*/ 6625223 h 6858000"/>
                  <a:gd name="connsiteX3" fmla="*/ 289858 w 4543952"/>
                  <a:gd name="connsiteY3" fmla="*/ 6625224 h 6858000"/>
                  <a:gd name="connsiteX4" fmla="*/ 289870 w 4543952"/>
                  <a:gd name="connsiteY4" fmla="*/ 6645551 h 6858000"/>
                  <a:gd name="connsiteX5" fmla="*/ 296953 w 4543952"/>
                  <a:gd name="connsiteY5" fmla="*/ 6662539 h 6858000"/>
                  <a:gd name="connsiteX6" fmla="*/ 296953 w 4543952"/>
                  <a:gd name="connsiteY6" fmla="*/ 6662541 h 6858000"/>
                  <a:gd name="connsiteX7" fmla="*/ 296954 w 4543952"/>
                  <a:gd name="connsiteY7" fmla="*/ 6662543 h 6858000"/>
                  <a:gd name="connsiteX8" fmla="*/ 311551 w 4543952"/>
                  <a:gd name="connsiteY8" fmla="*/ 6702975 h 6858000"/>
                  <a:gd name="connsiteX9" fmla="*/ 297715 w 4543952"/>
                  <a:gd name="connsiteY9" fmla="*/ 6742551 h 6858000"/>
                  <a:gd name="connsiteX10" fmla="*/ 297714 w 4543952"/>
                  <a:gd name="connsiteY10" fmla="*/ 6742554 h 6858000"/>
                  <a:gd name="connsiteX11" fmla="*/ 283011 w 4543952"/>
                  <a:gd name="connsiteY11" fmla="*/ 6776799 h 6858000"/>
                  <a:gd name="connsiteX12" fmla="*/ 278238 w 4543952"/>
                  <a:gd name="connsiteY12" fmla="*/ 6812061 h 6858000"/>
                  <a:gd name="connsiteX13" fmla="*/ 278237 w 4543952"/>
                  <a:gd name="connsiteY13" fmla="*/ 6812062 h 6858000"/>
                  <a:gd name="connsiteX14" fmla="*/ 278237 w 4543952"/>
                  <a:gd name="connsiteY14" fmla="*/ 6812063 h 6858000"/>
                  <a:gd name="connsiteX15" fmla="*/ 278238 w 4543952"/>
                  <a:gd name="connsiteY15" fmla="*/ 6812061 h 6858000"/>
                  <a:gd name="connsiteX16" fmla="*/ 297714 w 4543952"/>
                  <a:gd name="connsiteY16" fmla="*/ 6742554 h 6858000"/>
                  <a:gd name="connsiteX17" fmla="*/ 297715 w 4543952"/>
                  <a:gd name="connsiteY17" fmla="*/ 6742552 h 6858000"/>
                  <a:gd name="connsiteX18" fmla="*/ 311551 w 4543952"/>
                  <a:gd name="connsiteY18" fmla="*/ 6702976 h 6858000"/>
                  <a:gd name="connsiteX19" fmla="*/ 311551 w 4543952"/>
                  <a:gd name="connsiteY19" fmla="*/ 6702975 h 6858000"/>
                  <a:gd name="connsiteX20" fmla="*/ 308405 w 4543952"/>
                  <a:gd name="connsiteY20" fmla="*/ 6683026 h 6858000"/>
                  <a:gd name="connsiteX21" fmla="*/ 296954 w 4543952"/>
                  <a:gd name="connsiteY21" fmla="*/ 6662543 h 6858000"/>
                  <a:gd name="connsiteX22" fmla="*/ 296953 w 4543952"/>
                  <a:gd name="connsiteY22" fmla="*/ 6662540 h 6858000"/>
                  <a:gd name="connsiteX23" fmla="*/ 296953 w 4543952"/>
                  <a:gd name="connsiteY23" fmla="*/ 6662539 h 6858000"/>
                  <a:gd name="connsiteX24" fmla="*/ 289858 w 4543952"/>
                  <a:gd name="connsiteY24" fmla="*/ 6625224 h 6858000"/>
                  <a:gd name="connsiteX25" fmla="*/ 306480 w 4543952"/>
                  <a:gd name="connsiteY25" fmla="*/ 6588625 h 6858000"/>
                  <a:gd name="connsiteX26" fmla="*/ 328959 w 4543952"/>
                  <a:gd name="connsiteY26" fmla="*/ 6564620 h 6858000"/>
                  <a:gd name="connsiteX27" fmla="*/ 248638 w 4543952"/>
                  <a:gd name="connsiteY27" fmla="*/ 6438980 h 6858000"/>
                  <a:gd name="connsiteX28" fmla="*/ 268569 w 4543952"/>
                  <a:gd name="connsiteY28" fmla="*/ 6463840 h 6858000"/>
                  <a:gd name="connsiteX29" fmla="*/ 268572 w 4543952"/>
                  <a:gd name="connsiteY29" fmla="*/ 6463848 h 6858000"/>
                  <a:gd name="connsiteX30" fmla="*/ 279556 w 4543952"/>
                  <a:gd name="connsiteY30" fmla="*/ 6508051 h 6858000"/>
                  <a:gd name="connsiteX31" fmla="*/ 282367 w 4543952"/>
                  <a:gd name="connsiteY31" fmla="*/ 6513011 h 6858000"/>
                  <a:gd name="connsiteX32" fmla="*/ 284834 w 4543952"/>
                  <a:gd name="connsiteY32" fmla="*/ 6521803 h 6858000"/>
                  <a:gd name="connsiteX33" fmla="*/ 301172 w 4543952"/>
                  <a:gd name="connsiteY33" fmla="*/ 6546194 h 6858000"/>
                  <a:gd name="connsiteX34" fmla="*/ 301172 w 4543952"/>
                  <a:gd name="connsiteY34" fmla="*/ 6546193 h 6858000"/>
                  <a:gd name="connsiteX35" fmla="*/ 282367 w 4543952"/>
                  <a:gd name="connsiteY35" fmla="*/ 6513011 h 6858000"/>
                  <a:gd name="connsiteX36" fmla="*/ 268572 w 4543952"/>
                  <a:gd name="connsiteY36" fmla="*/ 6463848 h 6858000"/>
                  <a:gd name="connsiteX37" fmla="*/ 268569 w 4543952"/>
                  <a:gd name="connsiteY37" fmla="*/ 6463839 h 6858000"/>
                  <a:gd name="connsiteX38" fmla="*/ 166047 w 4543952"/>
                  <a:gd name="connsiteY38" fmla="*/ 6392242 h 6858000"/>
                  <a:gd name="connsiteX39" fmla="*/ 173364 w 4543952"/>
                  <a:gd name="connsiteY39" fmla="*/ 6407332 h 6858000"/>
                  <a:gd name="connsiteX40" fmla="*/ 173364 w 4543952"/>
                  <a:gd name="connsiteY40" fmla="*/ 6407331 h 6858000"/>
                  <a:gd name="connsiteX41" fmla="*/ 401733 w 4543952"/>
                  <a:gd name="connsiteY41" fmla="*/ 4221390 h 6858000"/>
                  <a:gd name="connsiteX42" fmla="*/ 396017 w 4543952"/>
                  <a:gd name="connsiteY42" fmla="*/ 4253013 h 6858000"/>
                  <a:gd name="connsiteX43" fmla="*/ 356201 w 4543952"/>
                  <a:gd name="connsiteY43" fmla="*/ 4324644 h 6858000"/>
                  <a:gd name="connsiteX44" fmla="*/ 347247 w 4543952"/>
                  <a:gd name="connsiteY44" fmla="*/ 4363889 h 6858000"/>
                  <a:gd name="connsiteX45" fmla="*/ 347247 w 4543952"/>
                  <a:gd name="connsiteY45" fmla="*/ 4363890 h 6858000"/>
                  <a:gd name="connsiteX46" fmla="*/ 348009 w 4543952"/>
                  <a:gd name="connsiteY46" fmla="*/ 4482004 h 6858000"/>
                  <a:gd name="connsiteX47" fmla="*/ 408019 w 4543952"/>
                  <a:gd name="connsiteY47" fmla="*/ 4659174 h 6858000"/>
                  <a:gd name="connsiteX48" fmla="*/ 416021 w 4543952"/>
                  <a:gd name="connsiteY48" fmla="*/ 4677655 h 6858000"/>
                  <a:gd name="connsiteX49" fmla="*/ 425928 w 4543952"/>
                  <a:gd name="connsiteY49" fmla="*/ 4767764 h 6858000"/>
                  <a:gd name="connsiteX50" fmla="*/ 427237 w 4543952"/>
                  <a:gd name="connsiteY50" fmla="*/ 4800482 h 6858000"/>
                  <a:gd name="connsiteX51" fmla="*/ 412401 w 4543952"/>
                  <a:gd name="connsiteY51" fmla="*/ 4828915 h 6858000"/>
                  <a:gd name="connsiteX52" fmla="*/ 391971 w 4543952"/>
                  <a:gd name="connsiteY52" fmla="*/ 4857316 h 6858000"/>
                  <a:gd name="connsiteX53" fmla="*/ 390221 w 4543952"/>
                  <a:gd name="connsiteY53" fmla="*/ 4863342 h 6858000"/>
                  <a:gd name="connsiteX54" fmla="*/ 387469 w 4543952"/>
                  <a:gd name="connsiteY54" fmla="*/ 4867613 h 6858000"/>
                  <a:gd name="connsiteX55" fmla="*/ 382691 w 4543952"/>
                  <a:gd name="connsiteY55" fmla="*/ 4889274 h 6858000"/>
                  <a:gd name="connsiteX56" fmla="*/ 382691 w 4543952"/>
                  <a:gd name="connsiteY56" fmla="*/ 4889275 h 6858000"/>
                  <a:gd name="connsiteX57" fmla="*/ 384396 w 4543952"/>
                  <a:gd name="connsiteY57" fmla="*/ 4912168 h 6858000"/>
                  <a:gd name="connsiteX58" fmla="*/ 385799 w 4543952"/>
                  <a:gd name="connsiteY58" fmla="*/ 4933804 h 6858000"/>
                  <a:gd name="connsiteX59" fmla="*/ 378247 w 4543952"/>
                  <a:gd name="connsiteY59" fmla="*/ 4957452 h 6858000"/>
                  <a:gd name="connsiteX60" fmla="*/ 360964 w 4543952"/>
                  <a:gd name="connsiteY60" fmla="*/ 4987036 h 6858000"/>
                  <a:gd name="connsiteX61" fmla="*/ 334485 w 4543952"/>
                  <a:gd name="connsiteY61" fmla="*/ 5041520 h 6858000"/>
                  <a:gd name="connsiteX62" fmla="*/ 321371 w 4543952"/>
                  <a:gd name="connsiteY62" fmla="*/ 5087422 h 6858000"/>
                  <a:gd name="connsiteX63" fmla="*/ 321364 w 4543952"/>
                  <a:gd name="connsiteY63" fmla="*/ 5087449 h 6858000"/>
                  <a:gd name="connsiteX64" fmla="*/ 315482 w 4543952"/>
                  <a:gd name="connsiteY64" fmla="*/ 5102460 h 6858000"/>
                  <a:gd name="connsiteX65" fmla="*/ 308338 w 4543952"/>
                  <a:gd name="connsiteY65" fmla="*/ 5133219 h 6858000"/>
                  <a:gd name="connsiteX66" fmla="*/ 308337 w 4543952"/>
                  <a:gd name="connsiteY66" fmla="*/ 5133223 h 6858000"/>
                  <a:gd name="connsiteX67" fmla="*/ 308337 w 4543952"/>
                  <a:gd name="connsiteY67" fmla="*/ 5133224 h 6858000"/>
                  <a:gd name="connsiteX68" fmla="*/ 315052 w 4543952"/>
                  <a:gd name="connsiteY68" fmla="*/ 5166113 h 6858000"/>
                  <a:gd name="connsiteX69" fmla="*/ 314362 w 4543952"/>
                  <a:gd name="connsiteY69" fmla="*/ 5172089 h 6858000"/>
                  <a:gd name="connsiteX70" fmla="*/ 311814 w 4543952"/>
                  <a:gd name="connsiteY70" fmla="*/ 5179066 h 6858000"/>
                  <a:gd name="connsiteX71" fmla="*/ 311814 w 4543952"/>
                  <a:gd name="connsiteY71" fmla="*/ 5179067 h 6858000"/>
                  <a:gd name="connsiteX72" fmla="*/ 335437 w 4543952"/>
                  <a:gd name="connsiteY72" fmla="*/ 5272796 h 6858000"/>
                  <a:gd name="connsiteX73" fmla="*/ 360397 w 4543952"/>
                  <a:gd name="connsiteY73" fmla="*/ 5321350 h 6858000"/>
                  <a:gd name="connsiteX74" fmla="*/ 364317 w 4543952"/>
                  <a:gd name="connsiteY74" fmla="*/ 5355013 h 6858000"/>
                  <a:gd name="connsiteX75" fmla="*/ 359440 w 4543952"/>
                  <a:gd name="connsiteY75" fmla="*/ 5385383 h 6858000"/>
                  <a:gd name="connsiteX76" fmla="*/ 351249 w 4543952"/>
                  <a:gd name="connsiteY76" fmla="*/ 5425581 h 6858000"/>
                  <a:gd name="connsiteX77" fmla="*/ 339627 w 4543952"/>
                  <a:gd name="connsiteY77" fmla="*/ 5480636 h 6858000"/>
                  <a:gd name="connsiteX78" fmla="*/ 335103 w 4543952"/>
                  <a:gd name="connsiteY78" fmla="*/ 5507666 h 6858000"/>
                  <a:gd name="connsiteX79" fmla="*/ 335103 w 4543952"/>
                  <a:gd name="connsiteY79" fmla="*/ 5507667 h 6858000"/>
                  <a:gd name="connsiteX80" fmla="*/ 337324 w 4543952"/>
                  <a:gd name="connsiteY80" fmla="*/ 5520421 h 6858000"/>
                  <a:gd name="connsiteX81" fmla="*/ 345722 w 4543952"/>
                  <a:gd name="connsiteY81" fmla="*/ 5531691 h 6858000"/>
                  <a:gd name="connsiteX82" fmla="*/ 345723 w 4543952"/>
                  <a:gd name="connsiteY82" fmla="*/ 5531693 h 6858000"/>
                  <a:gd name="connsiteX83" fmla="*/ 355869 w 4543952"/>
                  <a:gd name="connsiteY83" fmla="*/ 5547577 h 6858000"/>
                  <a:gd name="connsiteX84" fmla="*/ 346295 w 4543952"/>
                  <a:gd name="connsiteY84" fmla="*/ 5562745 h 6858000"/>
                  <a:gd name="connsiteX85" fmla="*/ 275047 w 4543952"/>
                  <a:gd name="connsiteY85" fmla="*/ 5704482 h 6858000"/>
                  <a:gd name="connsiteX86" fmla="*/ 269141 w 4543952"/>
                  <a:gd name="connsiteY86" fmla="*/ 5740487 h 6858000"/>
                  <a:gd name="connsiteX87" fmla="*/ 260376 w 4543952"/>
                  <a:gd name="connsiteY87" fmla="*/ 5760872 h 6858000"/>
                  <a:gd name="connsiteX88" fmla="*/ 171981 w 4543952"/>
                  <a:gd name="connsiteY88" fmla="*/ 5883750 h 6858000"/>
                  <a:gd name="connsiteX89" fmla="*/ 171979 w 4543952"/>
                  <a:gd name="connsiteY89" fmla="*/ 5883755 h 6858000"/>
                  <a:gd name="connsiteX90" fmla="*/ 160957 w 4543952"/>
                  <a:gd name="connsiteY90" fmla="*/ 5909350 h 6858000"/>
                  <a:gd name="connsiteX91" fmla="*/ 154076 w 4543952"/>
                  <a:gd name="connsiteY91" fmla="*/ 5935945 h 6858000"/>
                  <a:gd name="connsiteX92" fmla="*/ 154075 w 4543952"/>
                  <a:gd name="connsiteY92" fmla="*/ 5935948 h 6858000"/>
                  <a:gd name="connsiteX93" fmla="*/ 154075 w 4543952"/>
                  <a:gd name="connsiteY93" fmla="*/ 5935949 h 6858000"/>
                  <a:gd name="connsiteX94" fmla="*/ 154242 w 4543952"/>
                  <a:gd name="connsiteY94" fmla="*/ 5964476 h 6858000"/>
                  <a:gd name="connsiteX95" fmla="*/ 157695 w 4543952"/>
                  <a:gd name="connsiteY95" fmla="*/ 5993289 h 6858000"/>
                  <a:gd name="connsiteX96" fmla="*/ 157695 w 4543952"/>
                  <a:gd name="connsiteY96" fmla="*/ 5993291 h 6858000"/>
                  <a:gd name="connsiteX97" fmla="*/ 164171 w 4543952"/>
                  <a:gd name="connsiteY97" fmla="*/ 6026440 h 6858000"/>
                  <a:gd name="connsiteX98" fmla="*/ 220371 w 4543952"/>
                  <a:gd name="connsiteY98" fmla="*/ 6108738 h 6858000"/>
                  <a:gd name="connsiteX99" fmla="*/ 234064 w 4543952"/>
                  <a:gd name="connsiteY99" fmla="*/ 6133314 h 6858000"/>
                  <a:gd name="connsiteX100" fmla="*/ 218468 w 4543952"/>
                  <a:gd name="connsiteY100" fmla="*/ 6155599 h 6858000"/>
                  <a:gd name="connsiteX101" fmla="*/ 218465 w 4543952"/>
                  <a:gd name="connsiteY101" fmla="*/ 6155601 h 6858000"/>
                  <a:gd name="connsiteX102" fmla="*/ 179794 w 4543952"/>
                  <a:gd name="connsiteY102" fmla="*/ 6228755 h 6858000"/>
                  <a:gd name="connsiteX103" fmla="*/ 162457 w 4543952"/>
                  <a:gd name="connsiteY103" fmla="*/ 6361538 h 6858000"/>
                  <a:gd name="connsiteX104" fmla="*/ 162457 w 4543952"/>
                  <a:gd name="connsiteY104" fmla="*/ 6361539 h 6858000"/>
                  <a:gd name="connsiteX105" fmla="*/ 179794 w 4543952"/>
                  <a:gd name="connsiteY105" fmla="*/ 6228756 h 6858000"/>
                  <a:gd name="connsiteX106" fmla="*/ 218465 w 4543952"/>
                  <a:gd name="connsiteY106" fmla="*/ 6155602 h 6858000"/>
                  <a:gd name="connsiteX107" fmla="*/ 218468 w 4543952"/>
                  <a:gd name="connsiteY107" fmla="*/ 6155599 h 6858000"/>
                  <a:gd name="connsiteX108" fmla="*/ 230364 w 4543952"/>
                  <a:gd name="connsiteY108" fmla="*/ 6143189 h 6858000"/>
                  <a:gd name="connsiteX109" fmla="*/ 234064 w 4543952"/>
                  <a:gd name="connsiteY109" fmla="*/ 6133314 h 6858000"/>
                  <a:gd name="connsiteX110" fmla="*/ 234064 w 4543952"/>
                  <a:gd name="connsiteY110" fmla="*/ 6133313 h 6858000"/>
                  <a:gd name="connsiteX111" fmla="*/ 220371 w 4543952"/>
                  <a:gd name="connsiteY111" fmla="*/ 6108737 h 6858000"/>
                  <a:gd name="connsiteX112" fmla="*/ 164171 w 4543952"/>
                  <a:gd name="connsiteY112" fmla="*/ 6026439 h 6858000"/>
                  <a:gd name="connsiteX113" fmla="*/ 157695 w 4543952"/>
                  <a:gd name="connsiteY113" fmla="*/ 5993290 h 6858000"/>
                  <a:gd name="connsiteX114" fmla="*/ 157695 w 4543952"/>
                  <a:gd name="connsiteY114" fmla="*/ 5993289 h 6858000"/>
                  <a:gd name="connsiteX115" fmla="*/ 154075 w 4543952"/>
                  <a:gd name="connsiteY115" fmla="*/ 5935949 h 6858000"/>
                  <a:gd name="connsiteX116" fmla="*/ 154076 w 4543952"/>
                  <a:gd name="connsiteY116" fmla="*/ 5935945 h 6858000"/>
                  <a:gd name="connsiteX117" fmla="*/ 171979 w 4543952"/>
                  <a:gd name="connsiteY117" fmla="*/ 5883755 h 6858000"/>
                  <a:gd name="connsiteX118" fmla="*/ 171981 w 4543952"/>
                  <a:gd name="connsiteY118" fmla="*/ 5883751 h 6858000"/>
                  <a:gd name="connsiteX119" fmla="*/ 260376 w 4543952"/>
                  <a:gd name="connsiteY119" fmla="*/ 5760873 h 6858000"/>
                  <a:gd name="connsiteX120" fmla="*/ 269141 w 4543952"/>
                  <a:gd name="connsiteY120" fmla="*/ 5740488 h 6858000"/>
                  <a:gd name="connsiteX121" fmla="*/ 275047 w 4543952"/>
                  <a:gd name="connsiteY121" fmla="*/ 5704483 h 6858000"/>
                  <a:gd name="connsiteX122" fmla="*/ 346295 w 4543952"/>
                  <a:gd name="connsiteY122" fmla="*/ 5562746 h 6858000"/>
                  <a:gd name="connsiteX123" fmla="*/ 355869 w 4543952"/>
                  <a:gd name="connsiteY123" fmla="*/ 5547578 h 6858000"/>
                  <a:gd name="connsiteX124" fmla="*/ 355869 w 4543952"/>
                  <a:gd name="connsiteY124" fmla="*/ 5547577 h 6858000"/>
                  <a:gd name="connsiteX125" fmla="*/ 345723 w 4543952"/>
                  <a:gd name="connsiteY125" fmla="*/ 5531692 h 6858000"/>
                  <a:gd name="connsiteX126" fmla="*/ 345722 w 4543952"/>
                  <a:gd name="connsiteY126" fmla="*/ 5531691 h 6858000"/>
                  <a:gd name="connsiteX127" fmla="*/ 335103 w 4543952"/>
                  <a:gd name="connsiteY127" fmla="*/ 5507667 h 6858000"/>
                  <a:gd name="connsiteX128" fmla="*/ 339627 w 4543952"/>
                  <a:gd name="connsiteY128" fmla="*/ 5480637 h 6858000"/>
                  <a:gd name="connsiteX129" fmla="*/ 351249 w 4543952"/>
                  <a:gd name="connsiteY129" fmla="*/ 5425582 h 6858000"/>
                  <a:gd name="connsiteX130" fmla="*/ 359440 w 4543952"/>
                  <a:gd name="connsiteY130" fmla="*/ 5385384 h 6858000"/>
                  <a:gd name="connsiteX131" fmla="*/ 364317 w 4543952"/>
                  <a:gd name="connsiteY131" fmla="*/ 5355014 h 6858000"/>
                  <a:gd name="connsiteX132" fmla="*/ 364317 w 4543952"/>
                  <a:gd name="connsiteY132" fmla="*/ 5355013 h 6858000"/>
                  <a:gd name="connsiteX133" fmla="*/ 362870 w 4543952"/>
                  <a:gd name="connsiteY133" fmla="*/ 5326162 h 6858000"/>
                  <a:gd name="connsiteX134" fmla="*/ 360397 w 4543952"/>
                  <a:gd name="connsiteY134" fmla="*/ 5321350 h 6858000"/>
                  <a:gd name="connsiteX135" fmla="*/ 359341 w 4543952"/>
                  <a:gd name="connsiteY135" fmla="*/ 5312287 h 6858000"/>
                  <a:gd name="connsiteX136" fmla="*/ 335437 w 4543952"/>
                  <a:gd name="connsiteY136" fmla="*/ 5272795 h 6858000"/>
                  <a:gd name="connsiteX137" fmla="*/ 311981 w 4543952"/>
                  <a:gd name="connsiteY137" fmla="*/ 5229432 h 6858000"/>
                  <a:gd name="connsiteX138" fmla="*/ 311814 w 4543952"/>
                  <a:gd name="connsiteY138" fmla="*/ 5179067 h 6858000"/>
                  <a:gd name="connsiteX139" fmla="*/ 314362 w 4543952"/>
                  <a:gd name="connsiteY139" fmla="*/ 5172090 h 6858000"/>
                  <a:gd name="connsiteX140" fmla="*/ 315052 w 4543952"/>
                  <a:gd name="connsiteY140" fmla="*/ 5166113 h 6858000"/>
                  <a:gd name="connsiteX141" fmla="*/ 315052 w 4543952"/>
                  <a:gd name="connsiteY141" fmla="*/ 5166112 h 6858000"/>
                  <a:gd name="connsiteX142" fmla="*/ 308337 w 4543952"/>
                  <a:gd name="connsiteY142" fmla="*/ 5133224 h 6858000"/>
                  <a:gd name="connsiteX143" fmla="*/ 308338 w 4543952"/>
                  <a:gd name="connsiteY143" fmla="*/ 5133219 h 6858000"/>
                  <a:gd name="connsiteX144" fmla="*/ 321364 w 4543952"/>
                  <a:gd name="connsiteY144" fmla="*/ 5087449 h 6858000"/>
                  <a:gd name="connsiteX145" fmla="*/ 327270 w 4543952"/>
                  <a:gd name="connsiteY145" fmla="*/ 5072375 h 6858000"/>
                  <a:gd name="connsiteX146" fmla="*/ 334485 w 4543952"/>
                  <a:gd name="connsiteY146" fmla="*/ 5041521 h 6858000"/>
                  <a:gd name="connsiteX147" fmla="*/ 360964 w 4543952"/>
                  <a:gd name="connsiteY147" fmla="*/ 4987037 h 6858000"/>
                  <a:gd name="connsiteX148" fmla="*/ 376969 w 4543952"/>
                  <a:gd name="connsiteY148" fmla="*/ 4961455 h 6858000"/>
                  <a:gd name="connsiteX149" fmla="*/ 378247 w 4543952"/>
                  <a:gd name="connsiteY149" fmla="*/ 4957452 h 6858000"/>
                  <a:gd name="connsiteX150" fmla="*/ 381039 w 4543952"/>
                  <a:gd name="connsiteY150" fmla="*/ 4952672 h 6858000"/>
                  <a:gd name="connsiteX151" fmla="*/ 385799 w 4543952"/>
                  <a:gd name="connsiteY151" fmla="*/ 4933804 h 6858000"/>
                  <a:gd name="connsiteX152" fmla="*/ 384396 w 4543952"/>
                  <a:gd name="connsiteY152" fmla="*/ 4912167 h 6858000"/>
                  <a:gd name="connsiteX153" fmla="*/ 382691 w 4543952"/>
                  <a:gd name="connsiteY153" fmla="*/ 4889274 h 6858000"/>
                  <a:gd name="connsiteX154" fmla="*/ 390221 w 4543952"/>
                  <a:gd name="connsiteY154" fmla="*/ 4863342 h 6858000"/>
                  <a:gd name="connsiteX155" fmla="*/ 412401 w 4543952"/>
                  <a:gd name="connsiteY155" fmla="*/ 4828916 h 6858000"/>
                  <a:gd name="connsiteX156" fmla="*/ 427237 w 4543952"/>
                  <a:gd name="connsiteY156" fmla="*/ 4800483 h 6858000"/>
                  <a:gd name="connsiteX157" fmla="*/ 427237 w 4543952"/>
                  <a:gd name="connsiteY157" fmla="*/ 4800482 h 6858000"/>
                  <a:gd name="connsiteX158" fmla="*/ 425928 w 4543952"/>
                  <a:gd name="connsiteY158" fmla="*/ 4767763 h 6858000"/>
                  <a:gd name="connsiteX159" fmla="*/ 416021 w 4543952"/>
                  <a:gd name="connsiteY159" fmla="*/ 4677654 h 6858000"/>
                  <a:gd name="connsiteX160" fmla="*/ 408019 w 4543952"/>
                  <a:gd name="connsiteY160" fmla="*/ 4659173 h 6858000"/>
                  <a:gd name="connsiteX161" fmla="*/ 348009 w 4543952"/>
                  <a:gd name="connsiteY161" fmla="*/ 4482003 h 6858000"/>
                  <a:gd name="connsiteX162" fmla="*/ 347247 w 4543952"/>
                  <a:gd name="connsiteY162" fmla="*/ 4363890 h 6858000"/>
                  <a:gd name="connsiteX163" fmla="*/ 356201 w 4543952"/>
                  <a:gd name="connsiteY163" fmla="*/ 4324645 h 6858000"/>
                  <a:gd name="connsiteX164" fmla="*/ 396017 w 4543952"/>
                  <a:gd name="connsiteY164" fmla="*/ 4253014 h 6858000"/>
                  <a:gd name="connsiteX165" fmla="*/ 401733 w 4543952"/>
                  <a:gd name="connsiteY165" fmla="*/ 4221391 h 6858000"/>
                  <a:gd name="connsiteX166" fmla="*/ 332842 w 4543952"/>
                  <a:gd name="connsiteY166" fmla="*/ 2836171 h 6858000"/>
                  <a:gd name="connsiteX167" fmla="*/ 332842 w 4543952"/>
                  <a:gd name="connsiteY167" fmla="*/ 2836172 h 6858000"/>
                  <a:gd name="connsiteX168" fmla="*/ 341533 w 4543952"/>
                  <a:gd name="connsiteY168" fmla="*/ 2848793 h 6858000"/>
                  <a:gd name="connsiteX169" fmla="*/ 358166 w 4543952"/>
                  <a:gd name="connsiteY169" fmla="*/ 2903544 h 6858000"/>
                  <a:gd name="connsiteX170" fmla="*/ 366072 w 4543952"/>
                  <a:gd name="connsiteY170" fmla="*/ 2947858 h 6858000"/>
                  <a:gd name="connsiteX171" fmla="*/ 366072 w 4543952"/>
                  <a:gd name="connsiteY171" fmla="*/ 2947862 h 6858000"/>
                  <a:gd name="connsiteX172" fmla="*/ 362488 w 4543952"/>
                  <a:gd name="connsiteY172" fmla="*/ 2982147 h 6858000"/>
                  <a:gd name="connsiteX173" fmla="*/ 350796 w 4543952"/>
                  <a:gd name="connsiteY173" fmla="*/ 3077400 h 6858000"/>
                  <a:gd name="connsiteX174" fmla="*/ 350796 w 4543952"/>
                  <a:gd name="connsiteY174" fmla="*/ 3077401 h 6858000"/>
                  <a:gd name="connsiteX175" fmla="*/ 363250 w 4543952"/>
                  <a:gd name="connsiteY175" fmla="*/ 3172654 h 6858000"/>
                  <a:gd name="connsiteX176" fmla="*/ 410877 w 4543952"/>
                  <a:gd name="connsiteY176" fmla="*/ 3489467 h 6858000"/>
                  <a:gd name="connsiteX177" fmla="*/ 432976 w 4543952"/>
                  <a:gd name="connsiteY177" fmla="*/ 3544713 h 6858000"/>
                  <a:gd name="connsiteX178" fmla="*/ 445520 w 4543952"/>
                  <a:gd name="connsiteY178" fmla="*/ 3562320 h 6858000"/>
                  <a:gd name="connsiteX179" fmla="*/ 450598 w 4543952"/>
                  <a:gd name="connsiteY179" fmla="*/ 3574407 h 6858000"/>
                  <a:gd name="connsiteX180" fmla="*/ 448246 w 4543952"/>
                  <a:gd name="connsiteY180" fmla="*/ 3587173 h 6858000"/>
                  <a:gd name="connsiteX181" fmla="*/ 438500 w 4543952"/>
                  <a:gd name="connsiteY181" fmla="*/ 3606816 h 6858000"/>
                  <a:gd name="connsiteX182" fmla="*/ 424974 w 4543952"/>
                  <a:gd name="connsiteY182" fmla="*/ 3630631 h 6858000"/>
                  <a:gd name="connsiteX183" fmla="*/ 400733 w 4543952"/>
                  <a:gd name="connsiteY183" fmla="*/ 3680162 h 6858000"/>
                  <a:gd name="connsiteX184" fmla="*/ 400733 w 4543952"/>
                  <a:gd name="connsiteY184" fmla="*/ 3680163 h 6858000"/>
                  <a:gd name="connsiteX185" fmla="*/ 404781 w 4543952"/>
                  <a:gd name="connsiteY185" fmla="*/ 3734837 h 6858000"/>
                  <a:gd name="connsiteX186" fmla="*/ 404399 w 4543952"/>
                  <a:gd name="connsiteY186" fmla="*/ 3754651 h 6858000"/>
                  <a:gd name="connsiteX187" fmla="*/ 398042 w 4543952"/>
                  <a:gd name="connsiteY187" fmla="*/ 3789775 h 6858000"/>
                  <a:gd name="connsiteX188" fmla="*/ 398042 w 4543952"/>
                  <a:gd name="connsiteY188" fmla="*/ 3789776 h 6858000"/>
                  <a:gd name="connsiteX189" fmla="*/ 412973 w 4543952"/>
                  <a:gd name="connsiteY189" fmla="*/ 3822472 h 6858000"/>
                  <a:gd name="connsiteX190" fmla="*/ 427308 w 4543952"/>
                  <a:gd name="connsiteY190" fmla="*/ 3852619 h 6858000"/>
                  <a:gd name="connsiteX191" fmla="*/ 417926 w 4543952"/>
                  <a:gd name="connsiteY191" fmla="*/ 3885336 h 6858000"/>
                  <a:gd name="connsiteX192" fmla="*/ 417925 w 4543952"/>
                  <a:gd name="connsiteY192" fmla="*/ 3885337 h 6858000"/>
                  <a:gd name="connsiteX193" fmla="*/ 386040 w 4543952"/>
                  <a:gd name="connsiteY193" fmla="*/ 3962158 h 6858000"/>
                  <a:gd name="connsiteX194" fmla="*/ 386040 w 4543952"/>
                  <a:gd name="connsiteY194" fmla="*/ 3962159 h 6858000"/>
                  <a:gd name="connsiteX195" fmla="*/ 388431 w 4543952"/>
                  <a:gd name="connsiteY195" fmla="*/ 4002409 h 6858000"/>
                  <a:gd name="connsiteX196" fmla="*/ 401733 w 4543952"/>
                  <a:gd name="connsiteY196" fmla="*/ 4043837 h 6858000"/>
                  <a:gd name="connsiteX197" fmla="*/ 401733 w 4543952"/>
                  <a:gd name="connsiteY197" fmla="*/ 4043839 h 6858000"/>
                  <a:gd name="connsiteX198" fmla="*/ 416855 w 4543952"/>
                  <a:gd name="connsiteY198" fmla="*/ 4103825 h 6858000"/>
                  <a:gd name="connsiteX199" fmla="*/ 405544 w 4543952"/>
                  <a:gd name="connsiteY199" fmla="*/ 4165381 h 6858000"/>
                  <a:gd name="connsiteX200" fmla="*/ 405543 w 4543952"/>
                  <a:gd name="connsiteY200" fmla="*/ 4165382 h 6858000"/>
                  <a:gd name="connsiteX201" fmla="*/ 401638 w 4543952"/>
                  <a:gd name="connsiteY201" fmla="*/ 4192386 h 6858000"/>
                  <a:gd name="connsiteX202" fmla="*/ 401638 w 4543952"/>
                  <a:gd name="connsiteY202" fmla="*/ 4192387 h 6858000"/>
                  <a:gd name="connsiteX203" fmla="*/ 405543 w 4543952"/>
                  <a:gd name="connsiteY203" fmla="*/ 4165383 h 6858000"/>
                  <a:gd name="connsiteX204" fmla="*/ 405544 w 4543952"/>
                  <a:gd name="connsiteY204" fmla="*/ 4165381 h 6858000"/>
                  <a:gd name="connsiteX205" fmla="*/ 414887 w 4543952"/>
                  <a:gd name="connsiteY205" fmla="*/ 4134255 h 6858000"/>
                  <a:gd name="connsiteX206" fmla="*/ 416855 w 4543952"/>
                  <a:gd name="connsiteY206" fmla="*/ 4103825 h 6858000"/>
                  <a:gd name="connsiteX207" fmla="*/ 416855 w 4543952"/>
                  <a:gd name="connsiteY207" fmla="*/ 4103824 h 6858000"/>
                  <a:gd name="connsiteX208" fmla="*/ 401733 w 4543952"/>
                  <a:gd name="connsiteY208" fmla="*/ 4043838 h 6858000"/>
                  <a:gd name="connsiteX209" fmla="*/ 401733 w 4543952"/>
                  <a:gd name="connsiteY209" fmla="*/ 4043837 h 6858000"/>
                  <a:gd name="connsiteX210" fmla="*/ 386040 w 4543952"/>
                  <a:gd name="connsiteY210" fmla="*/ 3962159 h 6858000"/>
                  <a:gd name="connsiteX211" fmla="*/ 395544 w 4543952"/>
                  <a:gd name="connsiteY211" fmla="*/ 3923124 h 6858000"/>
                  <a:gd name="connsiteX212" fmla="*/ 417925 w 4543952"/>
                  <a:gd name="connsiteY212" fmla="*/ 3885338 h 6858000"/>
                  <a:gd name="connsiteX213" fmla="*/ 417926 w 4543952"/>
                  <a:gd name="connsiteY213" fmla="*/ 3885336 h 6858000"/>
                  <a:gd name="connsiteX214" fmla="*/ 426528 w 4543952"/>
                  <a:gd name="connsiteY214" fmla="*/ 3868763 h 6858000"/>
                  <a:gd name="connsiteX215" fmla="*/ 427308 w 4543952"/>
                  <a:gd name="connsiteY215" fmla="*/ 3852619 h 6858000"/>
                  <a:gd name="connsiteX216" fmla="*/ 427308 w 4543952"/>
                  <a:gd name="connsiteY216" fmla="*/ 3852618 h 6858000"/>
                  <a:gd name="connsiteX217" fmla="*/ 412973 w 4543952"/>
                  <a:gd name="connsiteY217" fmla="*/ 3822471 h 6858000"/>
                  <a:gd name="connsiteX218" fmla="*/ 398042 w 4543952"/>
                  <a:gd name="connsiteY218" fmla="*/ 3789775 h 6858000"/>
                  <a:gd name="connsiteX219" fmla="*/ 404399 w 4543952"/>
                  <a:gd name="connsiteY219" fmla="*/ 3754652 h 6858000"/>
                  <a:gd name="connsiteX220" fmla="*/ 404781 w 4543952"/>
                  <a:gd name="connsiteY220" fmla="*/ 3734837 h 6858000"/>
                  <a:gd name="connsiteX221" fmla="*/ 404781 w 4543952"/>
                  <a:gd name="connsiteY221" fmla="*/ 3734836 h 6858000"/>
                  <a:gd name="connsiteX222" fmla="*/ 400733 w 4543952"/>
                  <a:gd name="connsiteY222" fmla="*/ 3680163 h 6858000"/>
                  <a:gd name="connsiteX223" fmla="*/ 407246 w 4543952"/>
                  <a:gd name="connsiteY223" fmla="*/ 3654415 h 6858000"/>
                  <a:gd name="connsiteX224" fmla="*/ 424974 w 4543952"/>
                  <a:gd name="connsiteY224" fmla="*/ 3630632 h 6858000"/>
                  <a:gd name="connsiteX225" fmla="*/ 438500 w 4543952"/>
                  <a:gd name="connsiteY225" fmla="*/ 3606817 h 6858000"/>
                  <a:gd name="connsiteX226" fmla="*/ 450598 w 4543952"/>
                  <a:gd name="connsiteY226" fmla="*/ 3574408 h 6858000"/>
                  <a:gd name="connsiteX227" fmla="*/ 450598 w 4543952"/>
                  <a:gd name="connsiteY227" fmla="*/ 3574407 h 6858000"/>
                  <a:gd name="connsiteX228" fmla="*/ 432976 w 4543952"/>
                  <a:gd name="connsiteY228" fmla="*/ 3544712 h 6858000"/>
                  <a:gd name="connsiteX229" fmla="*/ 410877 w 4543952"/>
                  <a:gd name="connsiteY229" fmla="*/ 3489466 h 6858000"/>
                  <a:gd name="connsiteX230" fmla="*/ 363250 w 4543952"/>
                  <a:gd name="connsiteY230" fmla="*/ 3172653 h 6858000"/>
                  <a:gd name="connsiteX231" fmla="*/ 350796 w 4543952"/>
                  <a:gd name="connsiteY231" fmla="*/ 3077401 h 6858000"/>
                  <a:gd name="connsiteX232" fmla="*/ 362488 w 4543952"/>
                  <a:gd name="connsiteY232" fmla="*/ 2982148 h 6858000"/>
                  <a:gd name="connsiteX233" fmla="*/ 366072 w 4543952"/>
                  <a:gd name="connsiteY233" fmla="*/ 2947862 h 6858000"/>
                  <a:gd name="connsiteX234" fmla="*/ 366072 w 4543952"/>
                  <a:gd name="connsiteY234" fmla="*/ 2947861 h 6858000"/>
                  <a:gd name="connsiteX235" fmla="*/ 366072 w 4543952"/>
                  <a:gd name="connsiteY235" fmla="*/ 2947858 h 6858000"/>
                  <a:gd name="connsiteX236" fmla="*/ 361441 w 4543952"/>
                  <a:gd name="connsiteY236" fmla="*/ 2914327 h 6858000"/>
                  <a:gd name="connsiteX237" fmla="*/ 358166 w 4543952"/>
                  <a:gd name="connsiteY237" fmla="*/ 2903544 h 6858000"/>
                  <a:gd name="connsiteX238" fmla="*/ 357138 w 4543952"/>
                  <a:gd name="connsiteY238" fmla="*/ 2897784 h 6858000"/>
                  <a:gd name="connsiteX239" fmla="*/ 341533 w 4543952"/>
                  <a:gd name="connsiteY239" fmla="*/ 2848792 h 6858000"/>
                  <a:gd name="connsiteX240" fmla="*/ 296001 w 4543952"/>
                  <a:gd name="connsiteY240" fmla="*/ 2745351 h 6858000"/>
                  <a:gd name="connsiteX241" fmla="*/ 289670 w 4543952"/>
                  <a:gd name="connsiteY241" fmla="*/ 2770757 h 6858000"/>
                  <a:gd name="connsiteX242" fmla="*/ 290080 w 4543952"/>
                  <a:gd name="connsiteY242" fmla="*/ 2778005 h 6858000"/>
                  <a:gd name="connsiteX243" fmla="*/ 289301 w 4543952"/>
                  <a:gd name="connsiteY243" fmla="*/ 2782304 h 6858000"/>
                  <a:gd name="connsiteX244" fmla="*/ 290501 w 4543952"/>
                  <a:gd name="connsiteY244" fmla="*/ 2785439 h 6858000"/>
                  <a:gd name="connsiteX245" fmla="*/ 290929 w 4543952"/>
                  <a:gd name="connsiteY245" fmla="*/ 2793022 h 6858000"/>
                  <a:gd name="connsiteX246" fmla="*/ 300579 w 4543952"/>
                  <a:gd name="connsiteY246" fmla="*/ 2811779 h 6858000"/>
                  <a:gd name="connsiteX247" fmla="*/ 300582 w 4543952"/>
                  <a:gd name="connsiteY247" fmla="*/ 2811786 h 6858000"/>
                  <a:gd name="connsiteX248" fmla="*/ 300583 w 4543952"/>
                  <a:gd name="connsiteY248" fmla="*/ 2811786 h 6858000"/>
                  <a:gd name="connsiteX249" fmla="*/ 300579 w 4543952"/>
                  <a:gd name="connsiteY249" fmla="*/ 2811779 h 6858000"/>
                  <a:gd name="connsiteX250" fmla="*/ 290501 w 4543952"/>
                  <a:gd name="connsiteY250" fmla="*/ 2785439 h 6858000"/>
                  <a:gd name="connsiteX251" fmla="*/ 290080 w 4543952"/>
                  <a:gd name="connsiteY251" fmla="*/ 2778005 h 6858000"/>
                  <a:gd name="connsiteX252" fmla="*/ 817328 w 4543952"/>
                  <a:gd name="connsiteY252" fmla="*/ 1508457 h 6858000"/>
                  <a:gd name="connsiteX253" fmla="*/ 845421 w 4543952"/>
                  <a:gd name="connsiteY253" fmla="*/ 1596212 h 6858000"/>
                  <a:gd name="connsiteX254" fmla="*/ 843517 w 4543952"/>
                  <a:gd name="connsiteY254" fmla="*/ 1624979 h 6858000"/>
                  <a:gd name="connsiteX255" fmla="*/ 786935 w 4543952"/>
                  <a:gd name="connsiteY255" fmla="*/ 1697752 h 6858000"/>
                  <a:gd name="connsiteX256" fmla="*/ 764267 w 4543952"/>
                  <a:gd name="connsiteY256" fmla="*/ 1733187 h 6858000"/>
                  <a:gd name="connsiteX257" fmla="*/ 722546 w 4543952"/>
                  <a:gd name="connsiteY257" fmla="*/ 1833774 h 6858000"/>
                  <a:gd name="connsiteX258" fmla="*/ 714925 w 4543952"/>
                  <a:gd name="connsiteY258" fmla="*/ 1842157 h 6858000"/>
                  <a:gd name="connsiteX259" fmla="*/ 624434 w 4543952"/>
                  <a:gd name="connsiteY259" fmla="*/ 1916453 h 6858000"/>
                  <a:gd name="connsiteX260" fmla="*/ 609004 w 4543952"/>
                  <a:gd name="connsiteY260" fmla="*/ 1933218 h 6858000"/>
                  <a:gd name="connsiteX261" fmla="*/ 584999 w 4543952"/>
                  <a:gd name="connsiteY261" fmla="*/ 1953412 h 6858000"/>
                  <a:gd name="connsiteX262" fmla="*/ 538516 w 4543952"/>
                  <a:gd name="connsiteY262" fmla="*/ 2016468 h 6858000"/>
                  <a:gd name="connsiteX263" fmla="*/ 523657 w 4543952"/>
                  <a:gd name="connsiteY263" fmla="*/ 2094577 h 6858000"/>
                  <a:gd name="connsiteX264" fmla="*/ 500986 w 4543952"/>
                  <a:gd name="connsiteY264" fmla="*/ 2188878 h 6858000"/>
                  <a:gd name="connsiteX265" fmla="*/ 485746 w 4543952"/>
                  <a:gd name="connsiteY265" fmla="*/ 2228313 h 6858000"/>
                  <a:gd name="connsiteX266" fmla="*/ 456789 w 4543952"/>
                  <a:gd name="connsiteY266" fmla="*/ 2334043 h 6858000"/>
                  <a:gd name="connsiteX267" fmla="*/ 432404 w 4543952"/>
                  <a:gd name="connsiteY267" fmla="*/ 2409484 h 6858000"/>
                  <a:gd name="connsiteX268" fmla="*/ 415303 w 4543952"/>
                  <a:gd name="connsiteY268" fmla="*/ 2435912 h 6858000"/>
                  <a:gd name="connsiteX269" fmla="*/ 415303 w 4543952"/>
                  <a:gd name="connsiteY269" fmla="*/ 2435912 h 6858000"/>
                  <a:gd name="connsiteX270" fmla="*/ 415303 w 4543952"/>
                  <a:gd name="connsiteY270" fmla="*/ 2435912 h 6858000"/>
                  <a:gd name="connsiteX271" fmla="*/ 414227 w 4543952"/>
                  <a:gd name="connsiteY271" fmla="*/ 2440915 h 6858000"/>
                  <a:gd name="connsiteX272" fmla="*/ 409472 w 4543952"/>
                  <a:gd name="connsiteY272" fmla="*/ 2463016 h 6858000"/>
                  <a:gd name="connsiteX273" fmla="*/ 409472 w 4543952"/>
                  <a:gd name="connsiteY273" fmla="*/ 2463017 h 6858000"/>
                  <a:gd name="connsiteX274" fmla="*/ 411535 w 4543952"/>
                  <a:gd name="connsiteY274" fmla="*/ 2490550 h 6858000"/>
                  <a:gd name="connsiteX275" fmla="*/ 418115 w 4543952"/>
                  <a:gd name="connsiteY275" fmla="*/ 2518261 h 6858000"/>
                  <a:gd name="connsiteX276" fmla="*/ 418115 w 4543952"/>
                  <a:gd name="connsiteY276" fmla="*/ 2518264 h 6858000"/>
                  <a:gd name="connsiteX277" fmla="*/ 421759 w 4543952"/>
                  <a:gd name="connsiteY277" fmla="*/ 2545006 h 6858000"/>
                  <a:gd name="connsiteX278" fmla="*/ 417545 w 4543952"/>
                  <a:gd name="connsiteY278" fmla="*/ 2571033 h 6858000"/>
                  <a:gd name="connsiteX279" fmla="*/ 344391 w 4543952"/>
                  <a:gd name="connsiteY279" fmla="*/ 2668000 h 6858000"/>
                  <a:gd name="connsiteX280" fmla="*/ 296001 w 4543952"/>
                  <a:gd name="connsiteY280" fmla="*/ 2745347 h 6858000"/>
                  <a:gd name="connsiteX281" fmla="*/ 296001 w 4543952"/>
                  <a:gd name="connsiteY281" fmla="*/ 2745348 h 6858000"/>
                  <a:gd name="connsiteX282" fmla="*/ 344391 w 4543952"/>
                  <a:gd name="connsiteY282" fmla="*/ 2668001 h 6858000"/>
                  <a:gd name="connsiteX283" fmla="*/ 417545 w 4543952"/>
                  <a:gd name="connsiteY283" fmla="*/ 2571034 h 6858000"/>
                  <a:gd name="connsiteX284" fmla="*/ 421760 w 4543952"/>
                  <a:gd name="connsiteY284" fmla="*/ 2545006 h 6858000"/>
                  <a:gd name="connsiteX285" fmla="*/ 421759 w 4543952"/>
                  <a:gd name="connsiteY285" fmla="*/ 2545006 h 6858000"/>
                  <a:gd name="connsiteX286" fmla="*/ 421760 w 4543952"/>
                  <a:gd name="connsiteY286" fmla="*/ 2545005 h 6858000"/>
                  <a:gd name="connsiteX287" fmla="*/ 418115 w 4543952"/>
                  <a:gd name="connsiteY287" fmla="*/ 2518263 h 6858000"/>
                  <a:gd name="connsiteX288" fmla="*/ 418115 w 4543952"/>
                  <a:gd name="connsiteY288" fmla="*/ 2518261 h 6858000"/>
                  <a:gd name="connsiteX289" fmla="*/ 409472 w 4543952"/>
                  <a:gd name="connsiteY289" fmla="*/ 2463017 h 6858000"/>
                  <a:gd name="connsiteX290" fmla="*/ 414227 w 4543952"/>
                  <a:gd name="connsiteY290" fmla="*/ 2440915 h 6858000"/>
                  <a:gd name="connsiteX291" fmla="*/ 415303 w 4543952"/>
                  <a:gd name="connsiteY291" fmla="*/ 2435912 h 6858000"/>
                  <a:gd name="connsiteX292" fmla="*/ 432404 w 4543952"/>
                  <a:gd name="connsiteY292" fmla="*/ 2409485 h 6858000"/>
                  <a:gd name="connsiteX293" fmla="*/ 456789 w 4543952"/>
                  <a:gd name="connsiteY293" fmla="*/ 2334044 h 6858000"/>
                  <a:gd name="connsiteX294" fmla="*/ 485746 w 4543952"/>
                  <a:gd name="connsiteY294" fmla="*/ 2228314 h 6858000"/>
                  <a:gd name="connsiteX295" fmla="*/ 500986 w 4543952"/>
                  <a:gd name="connsiteY295" fmla="*/ 2188879 h 6858000"/>
                  <a:gd name="connsiteX296" fmla="*/ 523657 w 4543952"/>
                  <a:gd name="connsiteY296" fmla="*/ 2094578 h 6858000"/>
                  <a:gd name="connsiteX297" fmla="*/ 538516 w 4543952"/>
                  <a:gd name="connsiteY297" fmla="*/ 2016469 h 6858000"/>
                  <a:gd name="connsiteX298" fmla="*/ 584999 w 4543952"/>
                  <a:gd name="connsiteY298" fmla="*/ 1953413 h 6858000"/>
                  <a:gd name="connsiteX299" fmla="*/ 609004 w 4543952"/>
                  <a:gd name="connsiteY299" fmla="*/ 1933219 h 6858000"/>
                  <a:gd name="connsiteX300" fmla="*/ 624434 w 4543952"/>
                  <a:gd name="connsiteY300" fmla="*/ 1916454 h 6858000"/>
                  <a:gd name="connsiteX301" fmla="*/ 714925 w 4543952"/>
                  <a:gd name="connsiteY301" fmla="*/ 1842158 h 6858000"/>
                  <a:gd name="connsiteX302" fmla="*/ 722546 w 4543952"/>
                  <a:gd name="connsiteY302" fmla="*/ 1833775 h 6858000"/>
                  <a:gd name="connsiteX303" fmla="*/ 764267 w 4543952"/>
                  <a:gd name="connsiteY303" fmla="*/ 1733188 h 6858000"/>
                  <a:gd name="connsiteX304" fmla="*/ 786936 w 4543952"/>
                  <a:gd name="connsiteY304" fmla="*/ 1697753 h 6858000"/>
                  <a:gd name="connsiteX305" fmla="*/ 843517 w 4543952"/>
                  <a:gd name="connsiteY305" fmla="*/ 1624980 h 6858000"/>
                  <a:gd name="connsiteX306" fmla="*/ 845422 w 4543952"/>
                  <a:gd name="connsiteY306" fmla="*/ 1596213 h 6858000"/>
                  <a:gd name="connsiteX307" fmla="*/ 798723 w 4543952"/>
                  <a:gd name="connsiteY307" fmla="*/ 1459072 h 6858000"/>
                  <a:gd name="connsiteX308" fmla="*/ 807941 w 4543952"/>
                  <a:gd name="connsiteY308" fmla="*/ 1481571 h 6858000"/>
                  <a:gd name="connsiteX309" fmla="*/ 798724 w 4543952"/>
                  <a:gd name="connsiteY309" fmla="*/ 1459073 h 6858000"/>
                  <a:gd name="connsiteX310" fmla="*/ 779530 w 4543952"/>
                  <a:gd name="connsiteY310" fmla="*/ 1268757 h 6858000"/>
                  <a:gd name="connsiteX311" fmla="*/ 774363 w 4543952"/>
                  <a:gd name="connsiteY311" fmla="*/ 1286068 h 6858000"/>
                  <a:gd name="connsiteX312" fmla="*/ 752025 w 4543952"/>
                  <a:gd name="connsiteY312" fmla="*/ 1350626 h 6858000"/>
                  <a:gd name="connsiteX313" fmla="*/ 757620 w 4543952"/>
                  <a:gd name="connsiteY313" fmla="*/ 1413839 h 6858000"/>
                  <a:gd name="connsiteX314" fmla="*/ 752026 w 4543952"/>
                  <a:gd name="connsiteY314" fmla="*/ 1350627 h 6858000"/>
                  <a:gd name="connsiteX315" fmla="*/ 774363 w 4543952"/>
                  <a:gd name="connsiteY315" fmla="*/ 1286069 h 6858000"/>
                  <a:gd name="connsiteX316" fmla="*/ 779530 w 4543952"/>
                  <a:gd name="connsiteY316" fmla="*/ 1268757 h 6858000"/>
                  <a:gd name="connsiteX317" fmla="*/ 837801 w 4543952"/>
                  <a:gd name="connsiteY317" fmla="*/ 773034 h 6858000"/>
                  <a:gd name="connsiteX318" fmla="*/ 829801 w 4543952"/>
                  <a:gd name="connsiteY318" fmla="*/ 854378 h 6858000"/>
                  <a:gd name="connsiteX319" fmla="*/ 798747 w 4543952"/>
                  <a:gd name="connsiteY319" fmla="*/ 915342 h 6858000"/>
                  <a:gd name="connsiteX320" fmla="*/ 788269 w 4543952"/>
                  <a:gd name="connsiteY320" fmla="*/ 927154 h 6858000"/>
                  <a:gd name="connsiteX321" fmla="*/ 791889 w 4543952"/>
                  <a:gd name="connsiteY321" fmla="*/ 1097086 h 6858000"/>
                  <a:gd name="connsiteX322" fmla="*/ 796271 w 4543952"/>
                  <a:gd name="connsiteY322" fmla="*/ 1123184 h 6858000"/>
                  <a:gd name="connsiteX323" fmla="*/ 771553 w 4543952"/>
                  <a:gd name="connsiteY323" fmla="*/ 1184028 h 6858000"/>
                  <a:gd name="connsiteX324" fmla="*/ 796272 w 4543952"/>
                  <a:gd name="connsiteY324" fmla="*/ 1123185 h 6858000"/>
                  <a:gd name="connsiteX325" fmla="*/ 791890 w 4543952"/>
                  <a:gd name="connsiteY325" fmla="*/ 1097087 h 6858000"/>
                  <a:gd name="connsiteX326" fmla="*/ 788270 w 4543952"/>
                  <a:gd name="connsiteY326" fmla="*/ 927155 h 6858000"/>
                  <a:gd name="connsiteX327" fmla="*/ 798748 w 4543952"/>
                  <a:gd name="connsiteY327" fmla="*/ 915343 h 6858000"/>
                  <a:gd name="connsiteX328" fmla="*/ 829801 w 4543952"/>
                  <a:gd name="connsiteY328" fmla="*/ 854379 h 6858000"/>
                  <a:gd name="connsiteX329" fmla="*/ 837801 w 4543952"/>
                  <a:gd name="connsiteY329" fmla="*/ 773035 h 6858000"/>
                  <a:gd name="connsiteX330" fmla="*/ 782400 w 4543952"/>
                  <a:gd name="connsiteY330" fmla="*/ 517850 h 6858000"/>
                  <a:gd name="connsiteX331" fmla="*/ 791317 w 4543952"/>
                  <a:gd name="connsiteY331" fmla="*/ 556046 h 6858000"/>
                  <a:gd name="connsiteX332" fmla="*/ 797795 w 4543952"/>
                  <a:gd name="connsiteY332" fmla="*/ 580049 h 6858000"/>
                  <a:gd name="connsiteX333" fmla="*/ 801176 w 4543952"/>
                  <a:gd name="connsiteY333" fmla="*/ 642536 h 6858000"/>
                  <a:gd name="connsiteX334" fmla="*/ 813700 w 4543952"/>
                  <a:gd name="connsiteY334" fmla="*/ 694927 h 6858000"/>
                  <a:gd name="connsiteX335" fmla="*/ 801177 w 4543952"/>
                  <a:gd name="connsiteY335" fmla="*/ 642537 h 6858000"/>
                  <a:gd name="connsiteX336" fmla="*/ 797796 w 4543952"/>
                  <a:gd name="connsiteY336" fmla="*/ 580050 h 6858000"/>
                  <a:gd name="connsiteX337" fmla="*/ 791318 w 4543952"/>
                  <a:gd name="connsiteY337" fmla="*/ 556047 h 6858000"/>
                  <a:gd name="connsiteX338" fmla="*/ 783887 w 4543952"/>
                  <a:gd name="connsiteY338" fmla="*/ 313532 h 6858000"/>
                  <a:gd name="connsiteX339" fmla="*/ 786245 w 4543952"/>
                  <a:gd name="connsiteY339" fmla="*/ 324057 h 6858000"/>
                  <a:gd name="connsiteX340" fmla="*/ 784459 w 4543952"/>
                  <a:gd name="connsiteY340" fmla="*/ 338869 h 6858000"/>
                  <a:gd name="connsiteX341" fmla="*/ 784454 w 4543952"/>
                  <a:gd name="connsiteY341" fmla="*/ 338897 h 6858000"/>
                  <a:gd name="connsiteX342" fmla="*/ 778363 w 4543952"/>
                  <a:gd name="connsiteY342" fmla="*/ 367327 h 6858000"/>
                  <a:gd name="connsiteX343" fmla="*/ 774553 w 4543952"/>
                  <a:gd name="connsiteY343" fmla="*/ 395639 h 6858000"/>
                  <a:gd name="connsiteX344" fmla="*/ 784454 w 4543952"/>
                  <a:gd name="connsiteY344" fmla="*/ 338897 h 6858000"/>
                  <a:gd name="connsiteX345" fmla="*/ 784460 w 4543952"/>
                  <a:gd name="connsiteY345" fmla="*/ 338870 h 6858000"/>
                  <a:gd name="connsiteX346" fmla="*/ 783888 w 4543952"/>
                  <a:gd name="connsiteY346" fmla="*/ 313533 h 6858000"/>
                  <a:gd name="connsiteX347" fmla="*/ 761560 w 4543952"/>
                  <a:gd name="connsiteY347" fmla="*/ 281567 h 6858000"/>
                  <a:gd name="connsiteX348" fmla="*/ 766454 w 4543952"/>
                  <a:gd name="connsiteY348" fmla="*/ 295414 h 6858000"/>
                  <a:gd name="connsiteX349" fmla="*/ 766455 w 4543952"/>
                  <a:gd name="connsiteY349" fmla="*/ 295414 h 6858000"/>
                  <a:gd name="connsiteX350" fmla="*/ 774880 w 4543952"/>
                  <a:gd name="connsiteY350" fmla="*/ 24485 h 6858000"/>
                  <a:gd name="connsiteX351" fmla="*/ 777142 w 4543952"/>
                  <a:gd name="connsiteY351" fmla="*/ 74128 h 6858000"/>
                  <a:gd name="connsiteX352" fmla="*/ 767023 w 4543952"/>
                  <a:gd name="connsiteY352" fmla="*/ 151568 h 6858000"/>
                  <a:gd name="connsiteX353" fmla="*/ 766824 w 4543952"/>
                  <a:gd name="connsiteY353" fmla="*/ 153387 h 6858000"/>
                  <a:gd name="connsiteX354" fmla="*/ 763010 w 4543952"/>
                  <a:gd name="connsiteY354" fmla="*/ 177270 h 6858000"/>
                  <a:gd name="connsiteX355" fmla="*/ 758551 w 4543952"/>
                  <a:gd name="connsiteY355" fmla="*/ 228943 h 6858000"/>
                  <a:gd name="connsiteX356" fmla="*/ 766824 w 4543952"/>
                  <a:gd name="connsiteY356" fmla="*/ 153387 h 6858000"/>
                  <a:gd name="connsiteX357" fmla="*/ 771220 w 4543952"/>
                  <a:gd name="connsiteY357" fmla="*/ 125860 h 6858000"/>
                  <a:gd name="connsiteX358" fmla="*/ 777143 w 4543952"/>
                  <a:gd name="connsiteY358" fmla="*/ 74128 h 6858000"/>
                  <a:gd name="connsiteX359" fmla="*/ 313354 w 4543952"/>
                  <a:gd name="connsiteY359" fmla="*/ 0 h 6858000"/>
                  <a:gd name="connsiteX360" fmla="*/ 777461 w 4543952"/>
                  <a:gd name="connsiteY360" fmla="*/ 0 h 6858000"/>
                  <a:gd name="connsiteX361" fmla="*/ 774743 w 4543952"/>
                  <a:gd name="connsiteY361" fmla="*/ 21485 h 6858000"/>
                  <a:gd name="connsiteX362" fmla="*/ 777461 w 4543952"/>
                  <a:gd name="connsiteY362" fmla="*/ 0 h 6858000"/>
                  <a:gd name="connsiteX363" fmla="*/ 4543952 w 4543952"/>
                  <a:gd name="connsiteY363" fmla="*/ 1 h 6858000"/>
                  <a:gd name="connsiteX364" fmla="*/ 4543952 w 4543952"/>
                  <a:gd name="connsiteY364" fmla="*/ 6858000 h 6858000"/>
                  <a:gd name="connsiteX365" fmla="*/ 284400 w 4543952"/>
                  <a:gd name="connsiteY365" fmla="*/ 6858000 h 6858000"/>
                  <a:gd name="connsiteX366" fmla="*/ 112147 w 4543952"/>
                  <a:gd name="connsiteY366" fmla="*/ 6858000 h 6858000"/>
                  <a:gd name="connsiteX367" fmla="*/ 102447 w 4543952"/>
                  <a:gd name="connsiteY367" fmla="*/ 6815515 h 6858000"/>
                  <a:gd name="connsiteX368" fmla="*/ 83396 w 4543952"/>
                  <a:gd name="connsiteY368" fmla="*/ 6748457 h 6858000"/>
                  <a:gd name="connsiteX369" fmla="*/ 61870 w 4543952"/>
                  <a:gd name="connsiteY369" fmla="*/ 6584811 h 6858000"/>
                  <a:gd name="connsiteX370" fmla="*/ 41105 w 4543952"/>
                  <a:gd name="connsiteY370" fmla="*/ 6415832 h 6858000"/>
                  <a:gd name="connsiteX371" fmla="*/ 34247 w 4543952"/>
                  <a:gd name="connsiteY371" fmla="*/ 6323057 h 6858000"/>
                  <a:gd name="connsiteX372" fmla="*/ 23386 w 4543952"/>
                  <a:gd name="connsiteY372" fmla="*/ 6242092 h 6858000"/>
                  <a:gd name="connsiteX373" fmla="*/ 16528 w 4543952"/>
                  <a:gd name="connsiteY373" fmla="*/ 6171604 h 6858000"/>
                  <a:gd name="connsiteX374" fmla="*/ 2622 w 4543952"/>
                  <a:gd name="connsiteY374" fmla="*/ 6059396 h 6858000"/>
                  <a:gd name="connsiteX375" fmla="*/ 0 w 4543952"/>
                  <a:gd name="connsiteY375" fmla="*/ 6041768 h 6858000"/>
                  <a:gd name="connsiteX376" fmla="*/ 0 w 4543952"/>
                  <a:gd name="connsiteY376" fmla="*/ 6000936 h 6858000"/>
                  <a:gd name="connsiteX377" fmla="*/ 3670 w 4543952"/>
                  <a:gd name="connsiteY377" fmla="*/ 5957594 h 6858000"/>
                  <a:gd name="connsiteX378" fmla="*/ 0 w 4543952"/>
                  <a:gd name="connsiteY378" fmla="*/ 5912510 h 6858000"/>
                  <a:gd name="connsiteX379" fmla="*/ 0 w 4543952"/>
                  <a:gd name="connsiteY379" fmla="*/ 5886400 h 6858000"/>
                  <a:gd name="connsiteX380" fmla="*/ 1098 w 4543952"/>
                  <a:gd name="connsiteY380" fmla="*/ 5864317 h 6858000"/>
                  <a:gd name="connsiteX381" fmla="*/ 24720 w 4543952"/>
                  <a:gd name="connsiteY381" fmla="*/ 5790591 h 6858000"/>
                  <a:gd name="connsiteX382" fmla="*/ 26434 w 4543952"/>
                  <a:gd name="connsiteY382" fmla="*/ 5781829 h 6858000"/>
                  <a:gd name="connsiteX383" fmla="*/ 35771 w 4543952"/>
                  <a:gd name="connsiteY383" fmla="*/ 5733439 h 6858000"/>
                  <a:gd name="connsiteX384" fmla="*/ 38819 w 4543952"/>
                  <a:gd name="connsiteY384" fmla="*/ 5706958 h 6858000"/>
                  <a:gd name="connsiteX385" fmla="*/ 58250 w 4543952"/>
                  <a:gd name="connsiteY385" fmla="*/ 5606371 h 6858000"/>
                  <a:gd name="connsiteX386" fmla="*/ 67394 w 4543952"/>
                  <a:gd name="connsiteY386" fmla="*/ 5548459 h 6858000"/>
                  <a:gd name="connsiteX387" fmla="*/ 66060 w 4543952"/>
                  <a:gd name="connsiteY387" fmla="*/ 5501593 h 6858000"/>
                  <a:gd name="connsiteX388" fmla="*/ 64346 w 4543952"/>
                  <a:gd name="connsiteY388" fmla="*/ 5419294 h 6858000"/>
                  <a:gd name="connsiteX389" fmla="*/ 59964 w 4543952"/>
                  <a:gd name="connsiteY389" fmla="*/ 5393004 h 6858000"/>
                  <a:gd name="connsiteX390" fmla="*/ 72538 w 4543952"/>
                  <a:gd name="connsiteY390" fmla="*/ 5274128 h 6858000"/>
                  <a:gd name="connsiteX391" fmla="*/ 73490 w 4543952"/>
                  <a:gd name="connsiteY391" fmla="*/ 5206307 h 6858000"/>
                  <a:gd name="connsiteX392" fmla="*/ 89113 w 4543952"/>
                  <a:gd name="connsiteY392" fmla="*/ 5129915 h 6858000"/>
                  <a:gd name="connsiteX393" fmla="*/ 88351 w 4543952"/>
                  <a:gd name="connsiteY393" fmla="*/ 5107626 h 6858000"/>
                  <a:gd name="connsiteX394" fmla="*/ 87016 w 4543952"/>
                  <a:gd name="connsiteY394" fmla="*/ 5082669 h 6858000"/>
                  <a:gd name="connsiteX395" fmla="*/ 85872 w 4543952"/>
                  <a:gd name="connsiteY395" fmla="*/ 5006085 h 6858000"/>
                  <a:gd name="connsiteX396" fmla="*/ 80158 w 4543952"/>
                  <a:gd name="connsiteY396" fmla="*/ 4959601 h 6858000"/>
                  <a:gd name="connsiteX397" fmla="*/ 83586 w 4543952"/>
                  <a:gd name="connsiteY397" fmla="*/ 4871018 h 6858000"/>
                  <a:gd name="connsiteX398" fmla="*/ 78634 w 4543952"/>
                  <a:gd name="connsiteY398" fmla="*/ 4838249 h 6858000"/>
                  <a:gd name="connsiteX399" fmla="*/ 78062 w 4543952"/>
                  <a:gd name="connsiteY399" fmla="*/ 4755380 h 6858000"/>
                  <a:gd name="connsiteX400" fmla="*/ 80920 w 4543952"/>
                  <a:gd name="connsiteY400" fmla="*/ 4681082 h 6858000"/>
                  <a:gd name="connsiteX401" fmla="*/ 79396 w 4543952"/>
                  <a:gd name="connsiteY401" fmla="*/ 4609451 h 6858000"/>
                  <a:gd name="connsiteX402" fmla="*/ 73110 w 4543952"/>
                  <a:gd name="connsiteY402" fmla="*/ 4558206 h 6858000"/>
                  <a:gd name="connsiteX403" fmla="*/ 69300 w 4543952"/>
                  <a:gd name="connsiteY403" fmla="*/ 4502578 h 6858000"/>
                  <a:gd name="connsiteX404" fmla="*/ 46629 w 4543952"/>
                  <a:gd name="connsiteY404" fmla="*/ 4349221 h 6858000"/>
                  <a:gd name="connsiteX405" fmla="*/ 52153 w 4543952"/>
                  <a:gd name="connsiteY405" fmla="*/ 4320836 h 6858000"/>
                  <a:gd name="connsiteX406" fmla="*/ 57297 w 4543952"/>
                  <a:gd name="connsiteY406" fmla="*/ 4159666 h 6858000"/>
                  <a:gd name="connsiteX407" fmla="*/ 56915 w 4543952"/>
                  <a:gd name="connsiteY407" fmla="*/ 4124613 h 6858000"/>
                  <a:gd name="connsiteX408" fmla="*/ 79396 w 4543952"/>
                  <a:gd name="connsiteY408" fmla="*/ 4030502 h 6858000"/>
                  <a:gd name="connsiteX409" fmla="*/ 43771 w 4543952"/>
                  <a:gd name="connsiteY409" fmla="*/ 3885337 h 6858000"/>
                  <a:gd name="connsiteX410" fmla="*/ 426 w 4543952"/>
                  <a:gd name="connsiteY410" fmla="*/ 3786776 h 6858000"/>
                  <a:gd name="connsiteX411" fmla="*/ 0 w 4543952"/>
                  <a:gd name="connsiteY411" fmla="*/ 3773896 h 6858000"/>
                  <a:gd name="connsiteX412" fmla="*/ 0 w 4543952"/>
                  <a:gd name="connsiteY412" fmla="*/ 3393881 h 6858000"/>
                  <a:gd name="connsiteX413" fmla="*/ 11838 w 4543952"/>
                  <a:gd name="connsiteY413" fmla="*/ 3359515 h 6858000"/>
                  <a:gd name="connsiteX414" fmla="*/ 12910 w 4543952"/>
                  <a:gd name="connsiteY414" fmla="*/ 3318770 h 6858000"/>
                  <a:gd name="connsiteX415" fmla="*/ 6718 w 4543952"/>
                  <a:gd name="connsiteY415" fmla="*/ 3304078 h 6858000"/>
                  <a:gd name="connsiteX416" fmla="*/ 0 w 4543952"/>
                  <a:gd name="connsiteY416" fmla="*/ 3297656 h 6858000"/>
                  <a:gd name="connsiteX417" fmla="*/ 0 w 4543952"/>
                  <a:gd name="connsiteY417" fmla="*/ 3207866 h 6858000"/>
                  <a:gd name="connsiteX418" fmla="*/ 15553 w 4543952"/>
                  <a:gd name="connsiteY418" fmla="*/ 3186770 h 6858000"/>
                  <a:gd name="connsiteX419" fmla="*/ 36341 w 4543952"/>
                  <a:gd name="connsiteY419" fmla="*/ 3107499 h 6858000"/>
                  <a:gd name="connsiteX420" fmla="*/ 38057 w 4543952"/>
                  <a:gd name="connsiteY420" fmla="*/ 3042727 h 6858000"/>
                  <a:gd name="connsiteX421" fmla="*/ 54249 w 4543952"/>
                  <a:gd name="connsiteY421" fmla="*/ 2901942 h 6858000"/>
                  <a:gd name="connsiteX422" fmla="*/ 77300 w 4543952"/>
                  <a:gd name="connsiteY422" fmla="*/ 2809929 h 6858000"/>
                  <a:gd name="connsiteX423" fmla="*/ 103399 w 4543952"/>
                  <a:gd name="connsiteY423" fmla="*/ 2743825 h 6858000"/>
                  <a:gd name="connsiteX424" fmla="*/ 137500 w 4543952"/>
                  <a:gd name="connsiteY424" fmla="*/ 2649142 h 6858000"/>
                  <a:gd name="connsiteX425" fmla="*/ 155217 w 4543952"/>
                  <a:gd name="connsiteY425" fmla="*/ 2554078 h 6858000"/>
                  <a:gd name="connsiteX426" fmla="*/ 177507 w 4543952"/>
                  <a:gd name="connsiteY426" fmla="*/ 2485306 h 6858000"/>
                  <a:gd name="connsiteX427" fmla="*/ 192748 w 4543952"/>
                  <a:gd name="connsiteY427" fmla="*/ 2401291 h 6858000"/>
                  <a:gd name="connsiteX428" fmla="*/ 193318 w 4543952"/>
                  <a:gd name="connsiteY428" fmla="*/ 2330805 h 6858000"/>
                  <a:gd name="connsiteX429" fmla="*/ 190652 w 4543952"/>
                  <a:gd name="connsiteY429" fmla="*/ 2220311 h 6858000"/>
                  <a:gd name="connsiteX430" fmla="*/ 236753 w 4543952"/>
                  <a:gd name="connsiteY430" fmla="*/ 2085053 h 6858000"/>
                  <a:gd name="connsiteX431" fmla="*/ 247042 w 4543952"/>
                  <a:gd name="connsiteY431" fmla="*/ 2030377 h 6858000"/>
                  <a:gd name="connsiteX432" fmla="*/ 251804 w 4543952"/>
                  <a:gd name="connsiteY432" fmla="*/ 1978939 h 6858000"/>
                  <a:gd name="connsiteX433" fmla="*/ 282475 w 4543952"/>
                  <a:gd name="connsiteY433" fmla="*/ 1869779 h 6858000"/>
                  <a:gd name="connsiteX434" fmla="*/ 292573 w 4543952"/>
                  <a:gd name="connsiteY434" fmla="*/ 1825392 h 6858000"/>
                  <a:gd name="connsiteX435" fmla="*/ 292381 w 4543952"/>
                  <a:gd name="connsiteY435" fmla="*/ 1763286 h 6858000"/>
                  <a:gd name="connsiteX436" fmla="*/ 306480 w 4543952"/>
                  <a:gd name="connsiteY436" fmla="*/ 1650316 h 6858000"/>
                  <a:gd name="connsiteX437" fmla="*/ 347629 w 4543952"/>
                  <a:gd name="connsiteY437" fmla="*/ 1537536 h 6858000"/>
                  <a:gd name="connsiteX438" fmla="*/ 343629 w 4543952"/>
                  <a:gd name="connsiteY438" fmla="*/ 1489719 h 6858000"/>
                  <a:gd name="connsiteX439" fmla="*/ 344581 w 4543952"/>
                  <a:gd name="connsiteY439" fmla="*/ 1472574 h 6858000"/>
                  <a:gd name="connsiteX440" fmla="*/ 367252 w 4543952"/>
                  <a:gd name="connsiteY440" fmla="*/ 1318455 h 6858000"/>
                  <a:gd name="connsiteX441" fmla="*/ 369728 w 4543952"/>
                  <a:gd name="connsiteY441" fmla="*/ 1303023 h 6858000"/>
                  <a:gd name="connsiteX442" fmla="*/ 389921 w 4543952"/>
                  <a:gd name="connsiteY442" fmla="*/ 1230632 h 6858000"/>
                  <a:gd name="connsiteX443" fmla="*/ 402495 w 4543952"/>
                  <a:gd name="connsiteY443" fmla="*/ 1048124 h 6858000"/>
                  <a:gd name="connsiteX444" fmla="*/ 404019 w 4543952"/>
                  <a:gd name="connsiteY444" fmla="*/ 1036886 h 6858000"/>
                  <a:gd name="connsiteX445" fmla="*/ 393923 w 4543952"/>
                  <a:gd name="connsiteY445" fmla="*/ 975732 h 6858000"/>
                  <a:gd name="connsiteX446" fmla="*/ 379634 w 4543952"/>
                  <a:gd name="connsiteY446" fmla="*/ 945443 h 6858000"/>
                  <a:gd name="connsiteX447" fmla="*/ 364774 w 4543952"/>
                  <a:gd name="connsiteY447" fmla="*/ 898197 h 6858000"/>
                  <a:gd name="connsiteX448" fmla="*/ 359250 w 4543952"/>
                  <a:gd name="connsiteY448" fmla="*/ 850188 h 6858000"/>
                  <a:gd name="connsiteX449" fmla="*/ 381730 w 4543952"/>
                  <a:gd name="connsiteY449" fmla="*/ 769604 h 6858000"/>
                  <a:gd name="connsiteX450" fmla="*/ 384016 w 4543952"/>
                  <a:gd name="connsiteY450" fmla="*/ 740267 h 6858000"/>
                  <a:gd name="connsiteX451" fmla="*/ 394875 w 4543952"/>
                  <a:gd name="connsiteY451" fmla="*/ 674922 h 6858000"/>
                  <a:gd name="connsiteX452" fmla="*/ 394113 w 4543952"/>
                  <a:gd name="connsiteY452" fmla="*/ 617771 h 6858000"/>
                  <a:gd name="connsiteX453" fmla="*/ 376776 w 4543952"/>
                  <a:gd name="connsiteY453" fmla="*/ 571859 h 6858000"/>
                  <a:gd name="connsiteX454" fmla="*/ 373348 w 4543952"/>
                  <a:gd name="connsiteY454" fmla="*/ 505181 h 6858000"/>
                  <a:gd name="connsiteX455" fmla="*/ 385920 w 4543952"/>
                  <a:gd name="connsiteY455" fmla="*/ 462125 h 6858000"/>
                  <a:gd name="connsiteX456" fmla="*/ 387634 w 4543952"/>
                  <a:gd name="connsiteY456" fmla="*/ 453363 h 6858000"/>
                  <a:gd name="connsiteX457" fmla="*/ 388399 w 4543952"/>
                  <a:gd name="connsiteY457" fmla="*/ 340773 h 6858000"/>
                  <a:gd name="connsiteX458" fmla="*/ 350487 w 4543952"/>
                  <a:gd name="connsiteY458" fmla="*/ 200181 h 6858000"/>
                  <a:gd name="connsiteX459" fmla="*/ 342485 w 4543952"/>
                  <a:gd name="connsiteY459" fmla="*/ 176938 h 6858000"/>
                  <a:gd name="connsiteX460" fmla="*/ 328579 w 4543952"/>
                  <a:gd name="connsiteY460" fmla="*/ 63586 h 6858000"/>
                  <a:gd name="connsiteX461" fmla="*/ 314480 w 4543952"/>
                  <a:gd name="connsiteY461" fmla="*/ 28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Lst>
                <a:rect l="l" t="t" r="r" b="b"/>
                <a:pathLst>
                  <a:path w="4543952" h="6858000">
                    <a:moveTo>
                      <a:pt x="328959" y="6564619"/>
                    </a:moveTo>
                    <a:lnTo>
                      <a:pt x="306480" y="6588624"/>
                    </a:lnTo>
                    <a:cubicBezTo>
                      <a:pt x="298003" y="6597577"/>
                      <a:pt x="291954" y="6611341"/>
                      <a:pt x="289858" y="6625223"/>
                    </a:cubicBezTo>
                    <a:lnTo>
                      <a:pt x="289858" y="6625224"/>
                    </a:lnTo>
                    <a:lnTo>
                      <a:pt x="289870" y="6645551"/>
                    </a:lnTo>
                    <a:lnTo>
                      <a:pt x="296953" y="6662539"/>
                    </a:lnTo>
                    <a:lnTo>
                      <a:pt x="296953" y="6662541"/>
                    </a:lnTo>
                    <a:lnTo>
                      <a:pt x="296954" y="6662543"/>
                    </a:lnTo>
                    <a:lnTo>
                      <a:pt x="311551" y="6702975"/>
                    </a:lnTo>
                    <a:lnTo>
                      <a:pt x="297715" y="6742551"/>
                    </a:lnTo>
                    <a:lnTo>
                      <a:pt x="297714" y="6742554"/>
                    </a:lnTo>
                    <a:lnTo>
                      <a:pt x="283011" y="6776799"/>
                    </a:lnTo>
                    <a:lnTo>
                      <a:pt x="278238" y="6812061"/>
                    </a:lnTo>
                    <a:lnTo>
                      <a:pt x="278237" y="6812062"/>
                    </a:lnTo>
                    <a:lnTo>
                      <a:pt x="278237" y="6812063"/>
                    </a:lnTo>
                    <a:lnTo>
                      <a:pt x="278238" y="6812061"/>
                    </a:lnTo>
                    <a:lnTo>
                      <a:pt x="297714" y="6742554"/>
                    </a:lnTo>
                    <a:lnTo>
                      <a:pt x="297715" y="6742552"/>
                    </a:lnTo>
                    <a:cubicBezTo>
                      <a:pt x="306003" y="6729218"/>
                      <a:pt x="311147" y="6716168"/>
                      <a:pt x="311551" y="6702976"/>
                    </a:cubicBezTo>
                    <a:lnTo>
                      <a:pt x="311551" y="6702975"/>
                    </a:lnTo>
                    <a:lnTo>
                      <a:pt x="308405" y="6683026"/>
                    </a:lnTo>
                    <a:lnTo>
                      <a:pt x="296954" y="6662543"/>
                    </a:lnTo>
                    <a:lnTo>
                      <a:pt x="296953" y="6662540"/>
                    </a:lnTo>
                    <a:lnTo>
                      <a:pt x="296953" y="6662539"/>
                    </a:lnTo>
                    <a:lnTo>
                      <a:pt x="289858" y="6625224"/>
                    </a:lnTo>
                    <a:lnTo>
                      <a:pt x="306480" y="6588625"/>
                    </a:lnTo>
                    <a:cubicBezTo>
                      <a:pt x="312576" y="6582146"/>
                      <a:pt x="318672" y="6575478"/>
                      <a:pt x="328959" y="6564620"/>
                    </a:cubicBezTo>
                    <a:close/>
                    <a:moveTo>
                      <a:pt x="248638" y="6438980"/>
                    </a:moveTo>
                    <a:cubicBezTo>
                      <a:pt x="258140" y="6444076"/>
                      <a:pt x="265617" y="6451649"/>
                      <a:pt x="268569" y="6463840"/>
                    </a:cubicBezTo>
                    <a:lnTo>
                      <a:pt x="268572" y="6463848"/>
                    </a:lnTo>
                    <a:lnTo>
                      <a:pt x="279556" y="6508051"/>
                    </a:lnTo>
                    <a:lnTo>
                      <a:pt x="282367" y="6513011"/>
                    </a:lnTo>
                    <a:lnTo>
                      <a:pt x="284834" y="6521803"/>
                    </a:lnTo>
                    <a:lnTo>
                      <a:pt x="301172" y="6546194"/>
                    </a:lnTo>
                    <a:lnTo>
                      <a:pt x="301172" y="6546193"/>
                    </a:lnTo>
                    <a:lnTo>
                      <a:pt x="282367" y="6513011"/>
                    </a:lnTo>
                    <a:lnTo>
                      <a:pt x="268572" y="6463848"/>
                    </a:lnTo>
                    <a:lnTo>
                      <a:pt x="268569" y="6463839"/>
                    </a:lnTo>
                    <a:close/>
                    <a:moveTo>
                      <a:pt x="166047" y="6392242"/>
                    </a:moveTo>
                    <a:lnTo>
                      <a:pt x="173364" y="6407332"/>
                    </a:lnTo>
                    <a:lnTo>
                      <a:pt x="173364" y="6407331"/>
                    </a:lnTo>
                    <a:close/>
                    <a:moveTo>
                      <a:pt x="401733" y="4221390"/>
                    </a:moveTo>
                    <a:lnTo>
                      <a:pt x="396017" y="4253013"/>
                    </a:lnTo>
                    <a:cubicBezTo>
                      <a:pt x="383824" y="4277400"/>
                      <a:pt x="368204" y="4300069"/>
                      <a:pt x="356201" y="4324644"/>
                    </a:cubicBezTo>
                    <a:cubicBezTo>
                      <a:pt x="350487" y="4336456"/>
                      <a:pt x="347439" y="4350553"/>
                      <a:pt x="347247" y="4363889"/>
                    </a:cubicBezTo>
                    <a:lnTo>
                      <a:pt x="347247" y="4363890"/>
                    </a:lnTo>
                    <a:cubicBezTo>
                      <a:pt x="346295" y="4403325"/>
                      <a:pt x="346295" y="4442761"/>
                      <a:pt x="348009" y="4482004"/>
                    </a:cubicBezTo>
                    <a:cubicBezTo>
                      <a:pt x="350677" y="4546776"/>
                      <a:pt x="351249" y="4612500"/>
                      <a:pt x="408019" y="4659174"/>
                    </a:cubicBezTo>
                    <a:cubicBezTo>
                      <a:pt x="412591" y="4662986"/>
                      <a:pt x="415259" y="4671176"/>
                      <a:pt x="416021" y="4677655"/>
                    </a:cubicBezTo>
                    <a:cubicBezTo>
                      <a:pt x="419640" y="4707564"/>
                      <a:pt x="420022" y="4738235"/>
                      <a:pt x="425928" y="4767764"/>
                    </a:cubicBezTo>
                    <a:lnTo>
                      <a:pt x="427237" y="4800482"/>
                    </a:lnTo>
                    <a:lnTo>
                      <a:pt x="412401" y="4828915"/>
                    </a:lnTo>
                    <a:cubicBezTo>
                      <a:pt x="404115" y="4837702"/>
                      <a:pt x="397114" y="4847213"/>
                      <a:pt x="391971" y="4857316"/>
                    </a:cubicBezTo>
                    <a:lnTo>
                      <a:pt x="390221" y="4863342"/>
                    </a:lnTo>
                    <a:lnTo>
                      <a:pt x="387469" y="4867613"/>
                    </a:lnTo>
                    <a:lnTo>
                      <a:pt x="382691" y="4889274"/>
                    </a:lnTo>
                    <a:lnTo>
                      <a:pt x="382691" y="4889275"/>
                    </a:lnTo>
                    <a:cubicBezTo>
                      <a:pt x="382122" y="4896713"/>
                      <a:pt x="382634" y="4904357"/>
                      <a:pt x="384396" y="4912168"/>
                    </a:cubicBezTo>
                    <a:lnTo>
                      <a:pt x="385799" y="4933804"/>
                    </a:lnTo>
                    <a:lnTo>
                      <a:pt x="378247" y="4957452"/>
                    </a:lnTo>
                    <a:lnTo>
                      <a:pt x="360964" y="4987036"/>
                    </a:lnTo>
                    <a:cubicBezTo>
                      <a:pt x="349725" y="5003800"/>
                      <a:pt x="335627" y="5022851"/>
                      <a:pt x="334485" y="5041520"/>
                    </a:cubicBezTo>
                    <a:cubicBezTo>
                      <a:pt x="333557" y="5057380"/>
                      <a:pt x="327458" y="5072410"/>
                      <a:pt x="321371" y="5087422"/>
                    </a:cubicBezTo>
                    <a:lnTo>
                      <a:pt x="321364" y="5087449"/>
                    </a:lnTo>
                    <a:lnTo>
                      <a:pt x="315482" y="5102460"/>
                    </a:lnTo>
                    <a:lnTo>
                      <a:pt x="308338" y="5133219"/>
                    </a:lnTo>
                    <a:lnTo>
                      <a:pt x="308337" y="5133223"/>
                    </a:lnTo>
                    <a:lnTo>
                      <a:pt x="308337" y="5133224"/>
                    </a:lnTo>
                    <a:lnTo>
                      <a:pt x="315052" y="5166113"/>
                    </a:lnTo>
                    <a:lnTo>
                      <a:pt x="314362" y="5172089"/>
                    </a:lnTo>
                    <a:cubicBezTo>
                      <a:pt x="313481" y="5174399"/>
                      <a:pt x="312290" y="5176875"/>
                      <a:pt x="311814" y="5179066"/>
                    </a:cubicBezTo>
                    <a:lnTo>
                      <a:pt x="311814" y="5179067"/>
                    </a:lnTo>
                    <a:cubicBezTo>
                      <a:pt x="304574" y="5214121"/>
                      <a:pt x="311624" y="5247078"/>
                      <a:pt x="335437" y="5272796"/>
                    </a:cubicBezTo>
                    <a:lnTo>
                      <a:pt x="360397" y="5321350"/>
                    </a:lnTo>
                    <a:lnTo>
                      <a:pt x="364317" y="5355013"/>
                    </a:lnTo>
                    <a:lnTo>
                      <a:pt x="359440" y="5385383"/>
                    </a:lnTo>
                    <a:cubicBezTo>
                      <a:pt x="356201" y="5398720"/>
                      <a:pt x="353915" y="5412056"/>
                      <a:pt x="351249" y="5425581"/>
                    </a:cubicBezTo>
                    <a:cubicBezTo>
                      <a:pt x="347439" y="5443869"/>
                      <a:pt x="343437" y="5462350"/>
                      <a:pt x="339627" y="5480636"/>
                    </a:cubicBezTo>
                    <a:cubicBezTo>
                      <a:pt x="337722" y="5489496"/>
                      <a:pt x="335151" y="5498831"/>
                      <a:pt x="335103" y="5507666"/>
                    </a:cubicBezTo>
                    <a:lnTo>
                      <a:pt x="335103" y="5507667"/>
                    </a:lnTo>
                    <a:lnTo>
                      <a:pt x="337324" y="5520421"/>
                    </a:lnTo>
                    <a:lnTo>
                      <a:pt x="345722" y="5531691"/>
                    </a:lnTo>
                    <a:lnTo>
                      <a:pt x="345723" y="5531693"/>
                    </a:lnTo>
                    <a:lnTo>
                      <a:pt x="355869" y="5547577"/>
                    </a:lnTo>
                    <a:lnTo>
                      <a:pt x="346295" y="5562745"/>
                    </a:lnTo>
                    <a:cubicBezTo>
                      <a:pt x="303622" y="5600466"/>
                      <a:pt x="276951" y="5646188"/>
                      <a:pt x="275047" y="5704482"/>
                    </a:cubicBezTo>
                    <a:cubicBezTo>
                      <a:pt x="274665" y="5716484"/>
                      <a:pt x="271999" y="5728677"/>
                      <a:pt x="269141" y="5740487"/>
                    </a:cubicBezTo>
                    <a:cubicBezTo>
                      <a:pt x="267426" y="5747727"/>
                      <a:pt x="265520" y="5756492"/>
                      <a:pt x="260376" y="5760872"/>
                    </a:cubicBezTo>
                    <a:cubicBezTo>
                      <a:pt x="221133" y="5794973"/>
                      <a:pt x="193890" y="5837456"/>
                      <a:pt x="171981" y="5883750"/>
                    </a:cubicBezTo>
                    <a:lnTo>
                      <a:pt x="171979" y="5883755"/>
                    </a:lnTo>
                    <a:lnTo>
                      <a:pt x="160957" y="5909350"/>
                    </a:lnTo>
                    <a:lnTo>
                      <a:pt x="154076" y="5935945"/>
                    </a:lnTo>
                    <a:lnTo>
                      <a:pt x="154075" y="5935948"/>
                    </a:lnTo>
                    <a:lnTo>
                      <a:pt x="154075" y="5935949"/>
                    </a:lnTo>
                    <a:lnTo>
                      <a:pt x="154242" y="5964476"/>
                    </a:lnTo>
                    <a:lnTo>
                      <a:pt x="157695" y="5993289"/>
                    </a:lnTo>
                    <a:lnTo>
                      <a:pt x="157695" y="5993291"/>
                    </a:lnTo>
                    <a:cubicBezTo>
                      <a:pt x="158837" y="6004531"/>
                      <a:pt x="158647" y="6017485"/>
                      <a:pt x="164171" y="6026440"/>
                    </a:cubicBezTo>
                    <a:cubicBezTo>
                      <a:pt x="181508" y="6054825"/>
                      <a:pt x="200176" y="6082258"/>
                      <a:pt x="220371" y="6108738"/>
                    </a:cubicBezTo>
                    <a:lnTo>
                      <a:pt x="234064" y="6133314"/>
                    </a:lnTo>
                    <a:lnTo>
                      <a:pt x="218468" y="6155599"/>
                    </a:lnTo>
                    <a:lnTo>
                      <a:pt x="218465" y="6155601"/>
                    </a:lnTo>
                    <a:cubicBezTo>
                      <a:pt x="196176" y="6175796"/>
                      <a:pt x="184556" y="6200943"/>
                      <a:pt x="179794" y="6228755"/>
                    </a:cubicBezTo>
                    <a:cubicBezTo>
                      <a:pt x="172363" y="6272763"/>
                      <a:pt x="166077" y="6317150"/>
                      <a:pt x="162457" y="6361538"/>
                    </a:cubicBezTo>
                    <a:lnTo>
                      <a:pt x="162457" y="6361539"/>
                    </a:lnTo>
                    <a:lnTo>
                      <a:pt x="179794" y="6228756"/>
                    </a:lnTo>
                    <a:cubicBezTo>
                      <a:pt x="184556" y="6200944"/>
                      <a:pt x="196176" y="6175797"/>
                      <a:pt x="218465" y="6155602"/>
                    </a:cubicBezTo>
                    <a:lnTo>
                      <a:pt x="218468" y="6155599"/>
                    </a:lnTo>
                    <a:lnTo>
                      <a:pt x="230364" y="6143189"/>
                    </a:lnTo>
                    <a:lnTo>
                      <a:pt x="234064" y="6133314"/>
                    </a:lnTo>
                    <a:lnTo>
                      <a:pt x="234064" y="6133313"/>
                    </a:lnTo>
                    <a:cubicBezTo>
                      <a:pt x="233993" y="6126883"/>
                      <a:pt x="229039" y="6120073"/>
                      <a:pt x="220371" y="6108737"/>
                    </a:cubicBezTo>
                    <a:cubicBezTo>
                      <a:pt x="200176" y="6082257"/>
                      <a:pt x="181508" y="6054824"/>
                      <a:pt x="164171" y="6026439"/>
                    </a:cubicBezTo>
                    <a:cubicBezTo>
                      <a:pt x="158647" y="6017484"/>
                      <a:pt x="158837" y="6004530"/>
                      <a:pt x="157695" y="5993290"/>
                    </a:cubicBezTo>
                    <a:lnTo>
                      <a:pt x="157695" y="5993289"/>
                    </a:lnTo>
                    <a:lnTo>
                      <a:pt x="154075" y="5935949"/>
                    </a:lnTo>
                    <a:lnTo>
                      <a:pt x="154076" y="5935945"/>
                    </a:lnTo>
                    <a:lnTo>
                      <a:pt x="171979" y="5883755"/>
                    </a:lnTo>
                    <a:lnTo>
                      <a:pt x="171981" y="5883751"/>
                    </a:lnTo>
                    <a:cubicBezTo>
                      <a:pt x="193890" y="5837457"/>
                      <a:pt x="221133" y="5794974"/>
                      <a:pt x="260376" y="5760873"/>
                    </a:cubicBezTo>
                    <a:cubicBezTo>
                      <a:pt x="265520" y="5756493"/>
                      <a:pt x="267426" y="5747728"/>
                      <a:pt x="269141" y="5740488"/>
                    </a:cubicBezTo>
                    <a:cubicBezTo>
                      <a:pt x="271999" y="5728678"/>
                      <a:pt x="274665" y="5716485"/>
                      <a:pt x="275047" y="5704483"/>
                    </a:cubicBezTo>
                    <a:cubicBezTo>
                      <a:pt x="276951" y="5646189"/>
                      <a:pt x="303622" y="5600467"/>
                      <a:pt x="346295" y="5562746"/>
                    </a:cubicBezTo>
                    <a:cubicBezTo>
                      <a:pt x="352392" y="5557317"/>
                      <a:pt x="355774" y="5552507"/>
                      <a:pt x="355869" y="5547578"/>
                    </a:cubicBezTo>
                    <a:lnTo>
                      <a:pt x="355869" y="5547577"/>
                    </a:lnTo>
                    <a:cubicBezTo>
                      <a:pt x="355964" y="5542648"/>
                      <a:pt x="352773" y="5537599"/>
                      <a:pt x="345723" y="5531692"/>
                    </a:cubicBezTo>
                    <a:lnTo>
                      <a:pt x="345722" y="5531691"/>
                    </a:lnTo>
                    <a:lnTo>
                      <a:pt x="335103" y="5507667"/>
                    </a:lnTo>
                    <a:lnTo>
                      <a:pt x="339627" y="5480637"/>
                    </a:lnTo>
                    <a:cubicBezTo>
                      <a:pt x="343437" y="5462351"/>
                      <a:pt x="347439" y="5443870"/>
                      <a:pt x="351249" y="5425582"/>
                    </a:cubicBezTo>
                    <a:cubicBezTo>
                      <a:pt x="353915" y="5412057"/>
                      <a:pt x="356201" y="5398721"/>
                      <a:pt x="359440" y="5385384"/>
                    </a:cubicBezTo>
                    <a:cubicBezTo>
                      <a:pt x="361965" y="5375002"/>
                      <a:pt x="363668" y="5364882"/>
                      <a:pt x="364317" y="5355014"/>
                    </a:cubicBezTo>
                    <a:lnTo>
                      <a:pt x="364317" y="5355013"/>
                    </a:lnTo>
                    <a:lnTo>
                      <a:pt x="362870" y="5326162"/>
                    </a:lnTo>
                    <a:lnTo>
                      <a:pt x="360397" y="5321350"/>
                    </a:lnTo>
                    <a:lnTo>
                      <a:pt x="359341" y="5312287"/>
                    </a:lnTo>
                    <a:cubicBezTo>
                      <a:pt x="354789" y="5298594"/>
                      <a:pt x="347082" y="5285440"/>
                      <a:pt x="335437" y="5272795"/>
                    </a:cubicBezTo>
                    <a:cubicBezTo>
                      <a:pt x="323531" y="5259936"/>
                      <a:pt x="315815" y="5245268"/>
                      <a:pt x="311981" y="5229432"/>
                    </a:cubicBezTo>
                    <a:lnTo>
                      <a:pt x="311814" y="5179067"/>
                    </a:lnTo>
                    <a:lnTo>
                      <a:pt x="314362" y="5172090"/>
                    </a:lnTo>
                    <a:cubicBezTo>
                      <a:pt x="315243" y="5169780"/>
                      <a:pt x="315814" y="5167637"/>
                      <a:pt x="315052" y="5166113"/>
                    </a:cubicBezTo>
                    <a:lnTo>
                      <a:pt x="315052" y="5166112"/>
                    </a:lnTo>
                    <a:lnTo>
                      <a:pt x="308337" y="5133224"/>
                    </a:lnTo>
                    <a:lnTo>
                      <a:pt x="308338" y="5133219"/>
                    </a:lnTo>
                    <a:lnTo>
                      <a:pt x="321364" y="5087449"/>
                    </a:lnTo>
                    <a:lnTo>
                      <a:pt x="327270" y="5072375"/>
                    </a:lnTo>
                    <a:cubicBezTo>
                      <a:pt x="330949" y="5062299"/>
                      <a:pt x="333866" y="5052095"/>
                      <a:pt x="334485" y="5041521"/>
                    </a:cubicBezTo>
                    <a:cubicBezTo>
                      <a:pt x="335627" y="5022852"/>
                      <a:pt x="349725" y="5003801"/>
                      <a:pt x="360964" y="4987037"/>
                    </a:cubicBezTo>
                    <a:cubicBezTo>
                      <a:pt x="366751" y="4978392"/>
                      <a:pt x="372458" y="4970096"/>
                      <a:pt x="376969" y="4961455"/>
                    </a:cubicBezTo>
                    <a:lnTo>
                      <a:pt x="378247" y="4957452"/>
                    </a:lnTo>
                    <a:lnTo>
                      <a:pt x="381039" y="4952672"/>
                    </a:lnTo>
                    <a:lnTo>
                      <a:pt x="385799" y="4933804"/>
                    </a:lnTo>
                    <a:cubicBezTo>
                      <a:pt x="386468" y="4927121"/>
                      <a:pt x="386111" y="4919978"/>
                      <a:pt x="384396" y="4912167"/>
                    </a:cubicBezTo>
                    <a:lnTo>
                      <a:pt x="382691" y="4889274"/>
                    </a:lnTo>
                    <a:lnTo>
                      <a:pt x="390221" y="4863342"/>
                    </a:lnTo>
                    <a:lnTo>
                      <a:pt x="412401" y="4828916"/>
                    </a:lnTo>
                    <a:cubicBezTo>
                      <a:pt x="420784" y="4819963"/>
                      <a:pt x="425356" y="4810580"/>
                      <a:pt x="427237" y="4800483"/>
                    </a:cubicBezTo>
                    <a:lnTo>
                      <a:pt x="427237" y="4800482"/>
                    </a:lnTo>
                    <a:cubicBezTo>
                      <a:pt x="429119" y="4790385"/>
                      <a:pt x="428309" y="4779574"/>
                      <a:pt x="425928" y="4767763"/>
                    </a:cubicBezTo>
                    <a:cubicBezTo>
                      <a:pt x="420022" y="4738234"/>
                      <a:pt x="419640" y="4707563"/>
                      <a:pt x="416021" y="4677654"/>
                    </a:cubicBezTo>
                    <a:cubicBezTo>
                      <a:pt x="415259" y="4671175"/>
                      <a:pt x="412591" y="4662985"/>
                      <a:pt x="408019" y="4659173"/>
                    </a:cubicBezTo>
                    <a:cubicBezTo>
                      <a:pt x="351249" y="4612499"/>
                      <a:pt x="350677" y="4546775"/>
                      <a:pt x="348009" y="4482003"/>
                    </a:cubicBezTo>
                    <a:lnTo>
                      <a:pt x="347247" y="4363890"/>
                    </a:lnTo>
                    <a:lnTo>
                      <a:pt x="356201" y="4324645"/>
                    </a:lnTo>
                    <a:cubicBezTo>
                      <a:pt x="368204" y="4300070"/>
                      <a:pt x="383824" y="4277401"/>
                      <a:pt x="396017" y="4253014"/>
                    </a:cubicBezTo>
                    <a:cubicBezTo>
                      <a:pt x="400781" y="4243872"/>
                      <a:pt x="400971" y="4232060"/>
                      <a:pt x="401733" y="4221391"/>
                    </a:cubicBezTo>
                    <a:close/>
                    <a:moveTo>
                      <a:pt x="332842" y="2836171"/>
                    </a:moveTo>
                    <a:lnTo>
                      <a:pt x="332842" y="2836172"/>
                    </a:lnTo>
                    <a:cubicBezTo>
                      <a:pt x="336914" y="2839982"/>
                      <a:pt x="340200" y="2844316"/>
                      <a:pt x="341533" y="2848793"/>
                    </a:cubicBezTo>
                    <a:lnTo>
                      <a:pt x="358166" y="2903544"/>
                    </a:lnTo>
                    <a:lnTo>
                      <a:pt x="366072" y="2947858"/>
                    </a:lnTo>
                    <a:lnTo>
                      <a:pt x="366072" y="2947862"/>
                    </a:lnTo>
                    <a:lnTo>
                      <a:pt x="362488" y="2982147"/>
                    </a:lnTo>
                    <a:cubicBezTo>
                      <a:pt x="354392" y="3014152"/>
                      <a:pt x="350582" y="3045776"/>
                      <a:pt x="350796" y="3077400"/>
                    </a:cubicBezTo>
                    <a:lnTo>
                      <a:pt x="350796" y="3077401"/>
                    </a:lnTo>
                    <a:cubicBezTo>
                      <a:pt x="351010" y="3109025"/>
                      <a:pt x="355249" y="3140649"/>
                      <a:pt x="363250" y="3172654"/>
                    </a:cubicBezTo>
                    <a:cubicBezTo>
                      <a:pt x="389159" y="3276480"/>
                      <a:pt x="416591" y="3380305"/>
                      <a:pt x="410877" y="3489467"/>
                    </a:cubicBezTo>
                    <a:cubicBezTo>
                      <a:pt x="409925" y="3507563"/>
                      <a:pt x="421546" y="3529090"/>
                      <a:pt x="432976" y="3544713"/>
                    </a:cubicBezTo>
                    <a:cubicBezTo>
                      <a:pt x="438406" y="3552190"/>
                      <a:pt x="442585" y="3557715"/>
                      <a:pt x="445520" y="3562320"/>
                    </a:cubicBezTo>
                    <a:lnTo>
                      <a:pt x="450598" y="3574407"/>
                    </a:lnTo>
                    <a:lnTo>
                      <a:pt x="448246" y="3587173"/>
                    </a:lnTo>
                    <a:cubicBezTo>
                      <a:pt x="446228" y="3592231"/>
                      <a:pt x="442978" y="3598434"/>
                      <a:pt x="438500" y="3606816"/>
                    </a:cubicBezTo>
                    <a:cubicBezTo>
                      <a:pt x="434118" y="3614818"/>
                      <a:pt x="431452" y="3624724"/>
                      <a:pt x="424974" y="3630631"/>
                    </a:cubicBezTo>
                    <a:cubicBezTo>
                      <a:pt x="408496" y="3645681"/>
                      <a:pt x="402257" y="3662493"/>
                      <a:pt x="400733" y="3680162"/>
                    </a:cubicBezTo>
                    <a:lnTo>
                      <a:pt x="400733" y="3680163"/>
                    </a:lnTo>
                    <a:lnTo>
                      <a:pt x="404781" y="3734837"/>
                    </a:lnTo>
                    <a:lnTo>
                      <a:pt x="404399" y="3754651"/>
                    </a:lnTo>
                    <a:cubicBezTo>
                      <a:pt x="398399" y="3767129"/>
                      <a:pt x="396447" y="3778654"/>
                      <a:pt x="398042" y="3789775"/>
                    </a:cubicBezTo>
                    <a:lnTo>
                      <a:pt x="398042" y="3789776"/>
                    </a:lnTo>
                    <a:cubicBezTo>
                      <a:pt x="399638" y="3800896"/>
                      <a:pt x="404781" y="3811613"/>
                      <a:pt x="412973" y="3822472"/>
                    </a:cubicBezTo>
                    <a:lnTo>
                      <a:pt x="427308" y="3852619"/>
                    </a:lnTo>
                    <a:lnTo>
                      <a:pt x="417926" y="3885336"/>
                    </a:lnTo>
                    <a:lnTo>
                      <a:pt x="417925" y="3885337"/>
                    </a:lnTo>
                    <a:cubicBezTo>
                      <a:pt x="398494" y="3910103"/>
                      <a:pt x="388302" y="3935726"/>
                      <a:pt x="386040" y="3962158"/>
                    </a:cubicBezTo>
                    <a:lnTo>
                      <a:pt x="386040" y="3962159"/>
                    </a:lnTo>
                    <a:lnTo>
                      <a:pt x="388431" y="4002409"/>
                    </a:lnTo>
                    <a:lnTo>
                      <a:pt x="401733" y="4043837"/>
                    </a:lnTo>
                    <a:lnTo>
                      <a:pt x="401733" y="4043839"/>
                    </a:lnTo>
                    <a:lnTo>
                      <a:pt x="416855" y="4103825"/>
                    </a:lnTo>
                    <a:lnTo>
                      <a:pt x="405544" y="4165381"/>
                    </a:lnTo>
                    <a:lnTo>
                      <a:pt x="405543" y="4165382"/>
                    </a:lnTo>
                    <a:cubicBezTo>
                      <a:pt x="402114" y="4173479"/>
                      <a:pt x="401543" y="4182766"/>
                      <a:pt x="401638" y="4192386"/>
                    </a:cubicBezTo>
                    <a:lnTo>
                      <a:pt x="401638" y="4192387"/>
                    </a:lnTo>
                    <a:lnTo>
                      <a:pt x="405543" y="4165383"/>
                    </a:lnTo>
                    <a:lnTo>
                      <a:pt x="405544" y="4165381"/>
                    </a:lnTo>
                    <a:lnTo>
                      <a:pt x="414887" y="4134255"/>
                    </a:lnTo>
                    <a:lnTo>
                      <a:pt x="416855" y="4103825"/>
                    </a:lnTo>
                    <a:lnTo>
                      <a:pt x="416855" y="4103824"/>
                    </a:lnTo>
                    <a:cubicBezTo>
                      <a:pt x="415879" y="4083701"/>
                      <a:pt x="410497" y="4063841"/>
                      <a:pt x="401733" y="4043838"/>
                    </a:cubicBezTo>
                    <a:lnTo>
                      <a:pt x="401733" y="4043837"/>
                    </a:lnTo>
                    <a:lnTo>
                      <a:pt x="386040" y="3962159"/>
                    </a:lnTo>
                    <a:lnTo>
                      <a:pt x="395544" y="3923124"/>
                    </a:lnTo>
                    <a:cubicBezTo>
                      <a:pt x="400804" y="3910318"/>
                      <a:pt x="408210" y="3897721"/>
                      <a:pt x="417925" y="3885338"/>
                    </a:cubicBezTo>
                    <a:lnTo>
                      <a:pt x="417926" y="3885336"/>
                    </a:lnTo>
                    <a:lnTo>
                      <a:pt x="426528" y="3868763"/>
                    </a:lnTo>
                    <a:lnTo>
                      <a:pt x="427308" y="3852619"/>
                    </a:lnTo>
                    <a:lnTo>
                      <a:pt x="427308" y="3852618"/>
                    </a:lnTo>
                    <a:cubicBezTo>
                      <a:pt x="425642" y="3842045"/>
                      <a:pt x="420022" y="3831901"/>
                      <a:pt x="412973" y="3822471"/>
                    </a:cubicBezTo>
                    <a:lnTo>
                      <a:pt x="398042" y="3789775"/>
                    </a:lnTo>
                    <a:lnTo>
                      <a:pt x="404399" y="3754652"/>
                    </a:lnTo>
                    <a:cubicBezTo>
                      <a:pt x="407067" y="3749125"/>
                      <a:pt x="405733" y="3741315"/>
                      <a:pt x="404781" y="3734837"/>
                    </a:cubicBezTo>
                    <a:lnTo>
                      <a:pt x="404781" y="3734836"/>
                    </a:lnTo>
                    <a:lnTo>
                      <a:pt x="400733" y="3680163"/>
                    </a:lnTo>
                    <a:lnTo>
                      <a:pt x="407246" y="3654415"/>
                    </a:lnTo>
                    <a:cubicBezTo>
                      <a:pt x="411056" y="3646122"/>
                      <a:pt x="416735" y="3638157"/>
                      <a:pt x="424974" y="3630632"/>
                    </a:cubicBezTo>
                    <a:cubicBezTo>
                      <a:pt x="431452" y="3624725"/>
                      <a:pt x="434118" y="3614819"/>
                      <a:pt x="438500" y="3606817"/>
                    </a:cubicBezTo>
                    <a:cubicBezTo>
                      <a:pt x="447455" y="3590053"/>
                      <a:pt x="451503" y="3582004"/>
                      <a:pt x="450598" y="3574408"/>
                    </a:cubicBezTo>
                    <a:lnTo>
                      <a:pt x="450598" y="3574407"/>
                    </a:lnTo>
                    <a:cubicBezTo>
                      <a:pt x="449693" y="3566810"/>
                      <a:pt x="443835" y="3559667"/>
                      <a:pt x="432976" y="3544712"/>
                    </a:cubicBezTo>
                    <a:cubicBezTo>
                      <a:pt x="421546" y="3529089"/>
                      <a:pt x="409925" y="3507562"/>
                      <a:pt x="410877" y="3489466"/>
                    </a:cubicBezTo>
                    <a:cubicBezTo>
                      <a:pt x="416591" y="3380304"/>
                      <a:pt x="389159" y="3276479"/>
                      <a:pt x="363250" y="3172653"/>
                    </a:cubicBezTo>
                    <a:lnTo>
                      <a:pt x="350796" y="3077401"/>
                    </a:lnTo>
                    <a:lnTo>
                      <a:pt x="362488" y="2982148"/>
                    </a:lnTo>
                    <a:cubicBezTo>
                      <a:pt x="365441" y="2970575"/>
                      <a:pt x="366442" y="2959156"/>
                      <a:pt x="366072" y="2947862"/>
                    </a:cubicBezTo>
                    <a:lnTo>
                      <a:pt x="366072" y="2947861"/>
                    </a:lnTo>
                    <a:lnTo>
                      <a:pt x="366072" y="2947858"/>
                    </a:lnTo>
                    <a:lnTo>
                      <a:pt x="361441" y="2914327"/>
                    </a:lnTo>
                    <a:lnTo>
                      <a:pt x="358166" y="2903544"/>
                    </a:lnTo>
                    <a:lnTo>
                      <a:pt x="357138" y="2897784"/>
                    </a:lnTo>
                    <a:cubicBezTo>
                      <a:pt x="352392" y="2881306"/>
                      <a:pt x="346534" y="2865009"/>
                      <a:pt x="341533" y="2848792"/>
                    </a:cubicBezTo>
                    <a:close/>
                    <a:moveTo>
                      <a:pt x="296001" y="2745351"/>
                    </a:moveTo>
                    <a:lnTo>
                      <a:pt x="289670" y="2770757"/>
                    </a:lnTo>
                    <a:lnTo>
                      <a:pt x="290080" y="2778005"/>
                    </a:lnTo>
                    <a:lnTo>
                      <a:pt x="289301" y="2782304"/>
                    </a:lnTo>
                    <a:lnTo>
                      <a:pt x="290501" y="2785439"/>
                    </a:lnTo>
                    <a:lnTo>
                      <a:pt x="290929" y="2793022"/>
                    </a:lnTo>
                    <a:lnTo>
                      <a:pt x="300579" y="2811779"/>
                    </a:lnTo>
                    <a:lnTo>
                      <a:pt x="300582" y="2811786"/>
                    </a:lnTo>
                    <a:lnTo>
                      <a:pt x="300583" y="2811786"/>
                    </a:lnTo>
                    <a:lnTo>
                      <a:pt x="300579" y="2811779"/>
                    </a:lnTo>
                    <a:lnTo>
                      <a:pt x="290501" y="2785439"/>
                    </a:lnTo>
                    <a:lnTo>
                      <a:pt x="290080" y="2778005"/>
                    </a:lnTo>
                    <a:close/>
                    <a:moveTo>
                      <a:pt x="817328" y="1508457"/>
                    </a:moveTo>
                    <a:lnTo>
                      <a:pt x="845421" y="1596212"/>
                    </a:lnTo>
                    <a:cubicBezTo>
                      <a:pt x="847898" y="1604977"/>
                      <a:pt x="846373" y="1615835"/>
                      <a:pt x="843517" y="1624979"/>
                    </a:cubicBezTo>
                    <a:cubicBezTo>
                      <a:pt x="833801" y="1656222"/>
                      <a:pt x="809415" y="1676035"/>
                      <a:pt x="786935" y="1697752"/>
                    </a:cubicBezTo>
                    <a:cubicBezTo>
                      <a:pt x="777029" y="1707278"/>
                      <a:pt x="769981" y="1720422"/>
                      <a:pt x="764267" y="1733187"/>
                    </a:cubicBezTo>
                    <a:cubicBezTo>
                      <a:pt x="749595" y="1766334"/>
                      <a:pt x="736452" y="1800245"/>
                      <a:pt x="722546" y="1833774"/>
                    </a:cubicBezTo>
                    <a:cubicBezTo>
                      <a:pt x="721212" y="1837012"/>
                      <a:pt x="717783" y="1839678"/>
                      <a:pt x="714925" y="1842157"/>
                    </a:cubicBezTo>
                    <a:cubicBezTo>
                      <a:pt x="684824" y="1866921"/>
                      <a:pt x="654535" y="1891496"/>
                      <a:pt x="624434" y="1916453"/>
                    </a:cubicBezTo>
                    <a:cubicBezTo>
                      <a:pt x="618720" y="1921215"/>
                      <a:pt x="614528" y="1928075"/>
                      <a:pt x="609004" y="1933218"/>
                    </a:cubicBezTo>
                    <a:cubicBezTo>
                      <a:pt x="601384" y="1940458"/>
                      <a:pt x="594143" y="1949602"/>
                      <a:pt x="584999" y="1953412"/>
                    </a:cubicBezTo>
                    <a:cubicBezTo>
                      <a:pt x="556234" y="1965223"/>
                      <a:pt x="543850" y="1987893"/>
                      <a:pt x="538516" y="2016468"/>
                    </a:cubicBezTo>
                    <a:cubicBezTo>
                      <a:pt x="533563" y="2042569"/>
                      <a:pt x="529371" y="2068668"/>
                      <a:pt x="523657" y="2094577"/>
                    </a:cubicBezTo>
                    <a:cubicBezTo>
                      <a:pt x="516799" y="2126200"/>
                      <a:pt x="509369" y="2157635"/>
                      <a:pt x="500986" y="2188878"/>
                    </a:cubicBezTo>
                    <a:cubicBezTo>
                      <a:pt x="497366" y="2202403"/>
                      <a:pt x="493176" y="2216691"/>
                      <a:pt x="485746" y="2228313"/>
                    </a:cubicBezTo>
                    <a:cubicBezTo>
                      <a:pt x="465171" y="2260889"/>
                      <a:pt x="451265" y="2295752"/>
                      <a:pt x="456789" y="2334043"/>
                    </a:cubicBezTo>
                    <a:cubicBezTo>
                      <a:pt x="461171" y="2364714"/>
                      <a:pt x="449931" y="2390433"/>
                      <a:pt x="432404" y="2409484"/>
                    </a:cubicBezTo>
                    <a:cubicBezTo>
                      <a:pt x="424451" y="2418153"/>
                      <a:pt x="418938" y="2426976"/>
                      <a:pt x="415303" y="2435912"/>
                    </a:cubicBezTo>
                    <a:lnTo>
                      <a:pt x="415303" y="2435912"/>
                    </a:lnTo>
                    <a:lnTo>
                      <a:pt x="415303" y="2435912"/>
                    </a:lnTo>
                    <a:lnTo>
                      <a:pt x="414227" y="2440915"/>
                    </a:lnTo>
                    <a:lnTo>
                      <a:pt x="409472" y="2463016"/>
                    </a:lnTo>
                    <a:lnTo>
                      <a:pt x="409472" y="2463017"/>
                    </a:lnTo>
                    <a:lnTo>
                      <a:pt x="411535" y="2490550"/>
                    </a:lnTo>
                    <a:lnTo>
                      <a:pt x="418115" y="2518261"/>
                    </a:lnTo>
                    <a:lnTo>
                      <a:pt x="418115" y="2518264"/>
                    </a:lnTo>
                    <a:lnTo>
                      <a:pt x="421759" y="2545006"/>
                    </a:lnTo>
                    <a:lnTo>
                      <a:pt x="417545" y="2571033"/>
                    </a:lnTo>
                    <a:cubicBezTo>
                      <a:pt x="405543" y="2612944"/>
                      <a:pt x="372966" y="2640949"/>
                      <a:pt x="344391" y="2668000"/>
                    </a:cubicBezTo>
                    <a:cubicBezTo>
                      <a:pt x="320006" y="2691053"/>
                      <a:pt x="306290" y="2716962"/>
                      <a:pt x="296001" y="2745347"/>
                    </a:cubicBezTo>
                    <a:lnTo>
                      <a:pt x="296001" y="2745348"/>
                    </a:lnTo>
                    <a:cubicBezTo>
                      <a:pt x="306290" y="2716963"/>
                      <a:pt x="320006" y="2691054"/>
                      <a:pt x="344391" y="2668001"/>
                    </a:cubicBezTo>
                    <a:cubicBezTo>
                      <a:pt x="372966" y="2640950"/>
                      <a:pt x="405543" y="2612945"/>
                      <a:pt x="417545" y="2571034"/>
                    </a:cubicBezTo>
                    <a:cubicBezTo>
                      <a:pt x="420117" y="2561985"/>
                      <a:pt x="421593" y="2553555"/>
                      <a:pt x="421760" y="2545006"/>
                    </a:cubicBezTo>
                    <a:lnTo>
                      <a:pt x="421759" y="2545006"/>
                    </a:lnTo>
                    <a:lnTo>
                      <a:pt x="421760" y="2545005"/>
                    </a:lnTo>
                    <a:cubicBezTo>
                      <a:pt x="421926" y="2536456"/>
                      <a:pt x="420783" y="2527789"/>
                      <a:pt x="418115" y="2518263"/>
                    </a:cubicBezTo>
                    <a:lnTo>
                      <a:pt x="418115" y="2518261"/>
                    </a:lnTo>
                    <a:lnTo>
                      <a:pt x="409472" y="2463017"/>
                    </a:lnTo>
                    <a:lnTo>
                      <a:pt x="414227" y="2440915"/>
                    </a:lnTo>
                    <a:lnTo>
                      <a:pt x="415303" y="2435912"/>
                    </a:lnTo>
                    <a:lnTo>
                      <a:pt x="432404" y="2409485"/>
                    </a:lnTo>
                    <a:cubicBezTo>
                      <a:pt x="449931" y="2390434"/>
                      <a:pt x="461171" y="2364715"/>
                      <a:pt x="456789" y="2334044"/>
                    </a:cubicBezTo>
                    <a:cubicBezTo>
                      <a:pt x="451265" y="2295753"/>
                      <a:pt x="465171" y="2260890"/>
                      <a:pt x="485746" y="2228314"/>
                    </a:cubicBezTo>
                    <a:cubicBezTo>
                      <a:pt x="493176" y="2216692"/>
                      <a:pt x="497366" y="2202404"/>
                      <a:pt x="500986" y="2188879"/>
                    </a:cubicBezTo>
                    <a:cubicBezTo>
                      <a:pt x="509369" y="2157636"/>
                      <a:pt x="516799" y="2126201"/>
                      <a:pt x="523657" y="2094578"/>
                    </a:cubicBezTo>
                    <a:cubicBezTo>
                      <a:pt x="529371" y="2068669"/>
                      <a:pt x="533563" y="2042570"/>
                      <a:pt x="538516" y="2016469"/>
                    </a:cubicBezTo>
                    <a:cubicBezTo>
                      <a:pt x="543850" y="1987894"/>
                      <a:pt x="556234" y="1965224"/>
                      <a:pt x="584999" y="1953413"/>
                    </a:cubicBezTo>
                    <a:cubicBezTo>
                      <a:pt x="594143" y="1949603"/>
                      <a:pt x="601384" y="1940459"/>
                      <a:pt x="609004" y="1933219"/>
                    </a:cubicBezTo>
                    <a:cubicBezTo>
                      <a:pt x="614528" y="1928076"/>
                      <a:pt x="618720" y="1921216"/>
                      <a:pt x="624434" y="1916454"/>
                    </a:cubicBezTo>
                    <a:cubicBezTo>
                      <a:pt x="654535" y="1891497"/>
                      <a:pt x="684824" y="1866922"/>
                      <a:pt x="714925" y="1842158"/>
                    </a:cubicBezTo>
                    <a:cubicBezTo>
                      <a:pt x="717783" y="1839679"/>
                      <a:pt x="721212" y="1837013"/>
                      <a:pt x="722546" y="1833775"/>
                    </a:cubicBezTo>
                    <a:cubicBezTo>
                      <a:pt x="736452" y="1800246"/>
                      <a:pt x="749596" y="1766335"/>
                      <a:pt x="764267" y="1733188"/>
                    </a:cubicBezTo>
                    <a:cubicBezTo>
                      <a:pt x="769981" y="1720423"/>
                      <a:pt x="777029" y="1707279"/>
                      <a:pt x="786936" y="1697753"/>
                    </a:cubicBezTo>
                    <a:cubicBezTo>
                      <a:pt x="809416" y="1676036"/>
                      <a:pt x="833801" y="1656223"/>
                      <a:pt x="843517" y="1624980"/>
                    </a:cubicBezTo>
                    <a:cubicBezTo>
                      <a:pt x="846374" y="1615836"/>
                      <a:pt x="847899" y="1604978"/>
                      <a:pt x="845422" y="1596213"/>
                    </a:cubicBezTo>
                    <a:close/>
                    <a:moveTo>
                      <a:pt x="798723" y="1459072"/>
                    </a:moveTo>
                    <a:lnTo>
                      <a:pt x="807941" y="1481571"/>
                    </a:lnTo>
                    <a:lnTo>
                      <a:pt x="798724" y="1459073"/>
                    </a:lnTo>
                    <a:close/>
                    <a:moveTo>
                      <a:pt x="779530" y="1268757"/>
                    </a:moveTo>
                    <a:lnTo>
                      <a:pt x="774363" y="1286068"/>
                    </a:lnTo>
                    <a:cubicBezTo>
                      <a:pt x="759789" y="1306929"/>
                      <a:pt x="753550" y="1328551"/>
                      <a:pt x="752025" y="1350626"/>
                    </a:cubicBezTo>
                    <a:lnTo>
                      <a:pt x="757620" y="1413839"/>
                    </a:lnTo>
                    <a:lnTo>
                      <a:pt x="752026" y="1350627"/>
                    </a:lnTo>
                    <a:cubicBezTo>
                      <a:pt x="753550" y="1328552"/>
                      <a:pt x="759790" y="1306929"/>
                      <a:pt x="774363" y="1286069"/>
                    </a:cubicBezTo>
                    <a:cubicBezTo>
                      <a:pt x="777506" y="1281688"/>
                      <a:pt x="779078" y="1275401"/>
                      <a:pt x="779530" y="1268757"/>
                    </a:cubicBezTo>
                    <a:close/>
                    <a:moveTo>
                      <a:pt x="837801" y="773034"/>
                    </a:moveTo>
                    <a:lnTo>
                      <a:pt x="829801" y="854378"/>
                    </a:lnTo>
                    <a:cubicBezTo>
                      <a:pt x="827515" y="878955"/>
                      <a:pt x="826753" y="903721"/>
                      <a:pt x="798747" y="915342"/>
                    </a:cubicBezTo>
                    <a:cubicBezTo>
                      <a:pt x="794365" y="917058"/>
                      <a:pt x="791127" y="922772"/>
                      <a:pt x="788269" y="927154"/>
                    </a:cubicBezTo>
                    <a:cubicBezTo>
                      <a:pt x="744261" y="994784"/>
                      <a:pt x="745405" y="1030979"/>
                      <a:pt x="791889" y="1097086"/>
                    </a:cubicBezTo>
                    <a:cubicBezTo>
                      <a:pt x="796651" y="1103944"/>
                      <a:pt x="800081" y="1118612"/>
                      <a:pt x="796271" y="1123184"/>
                    </a:cubicBezTo>
                    <a:cubicBezTo>
                      <a:pt x="780459" y="1142616"/>
                      <a:pt x="773411" y="1162953"/>
                      <a:pt x="771553" y="1184028"/>
                    </a:cubicBezTo>
                    <a:cubicBezTo>
                      <a:pt x="773411" y="1162953"/>
                      <a:pt x="780460" y="1142617"/>
                      <a:pt x="796272" y="1123185"/>
                    </a:cubicBezTo>
                    <a:cubicBezTo>
                      <a:pt x="800082" y="1118613"/>
                      <a:pt x="796652" y="1103945"/>
                      <a:pt x="791890" y="1097087"/>
                    </a:cubicBezTo>
                    <a:cubicBezTo>
                      <a:pt x="745406" y="1030980"/>
                      <a:pt x="744262" y="994785"/>
                      <a:pt x="788270" y="927155"/>
                    </a:cubicBezTo>
                    <a:cubicBezTo>
                      <a:pt x="791128" y="922773"/>
                      <a:pt x="794366" y="917059"/>
                      <a:pt x="798748" y="915343"/>
                    </a:cubicBezTo>
                    <a:cubicBezTo>
                      <a:pt x="826753" y="903722"/>
                      <a:pt x="827515" y="878956"/>
                      <a:pt x="829801" y="854379"/>
                    </a:cubicBezTo>
                    <a:cubicBezTo>
                      <a:pt x="832277" y="827329"/>
                      <a:pt x="835515" y="800276"/>
                      <a:pt x="837801" y="773035"/>
                    </a:cubicBezTo>
                    <a:close/>
                    <a:moveTo>
                      <a:pt x="782400" y="517850"/>
                    </a:moveTo>
                    <a:lnTo>
                      <a:pt x="791317" y="556046"/>
                    </a:lnTo>
                    <a:cubicBezTo>
                      <a:pt x="793413" y="564047"/>
                      <a:pt x="798937" y="572621"/>
                      <a:pt x="797795" y="580049"/>
                    </a:cubicBezTo>
                    <a:cubicBezTo>
                      <a:pt x="794461" y="601577"/>
                      <a:pt x="796890" y="622200"/>
                      <a:pt x="801176" y="642536"/>
                    </a:cubicBezTo>
                    <a:lnTo>
                      <a:pt x="813700" y="694927"/>
                    </a:lnTo>
                    <a:lnTo>
                      <a:pt x="801177" y="642537"/>
                    </a:lnTo>
                    <a:cubicBezTo>
                      <a:pt x="796891" y="622200"/>
                      <a:pt x="794462" y="601578"/>
                      <a:pt x="797796" y="580050"/>
                    </a:cubicBezTo>
                    <a:cubicBezTo>
                      <a:pt x="798938" y="572622"/>
                      <a:pt x="793414" y="564048"/>
                      <a:pt x="791318" y="556047"/>
                    </a:cubicBezTo>
                    <a:close/>
                    <a:moveTo>
                      <a:pt x="783887" y="313532"/>
                    </a:moveTo>
                    <a:lnTo>
                      <a:pt x="786245" y="324057"/>
                    </a:lnTo>
                    <a:cubicBezTo>
                      <a:pt x="786031" y="328963"/>
                      <a:pt x="785126" y="334583"/>
                      <a:pt x="784459" y="338869"/>
                    </a:cubicBezTo>
                    <a:lnTo>
                      <a:pt x="784454" y="338897"/>
                    </a:lnTo>
                    <a:lnTo>
                      <a:pt x="778363" y="367327"/>
                    </a:lnTo>
                    <a:lnTo>
                      <a:pt x="774553" y="395639"/>
                    </a:lnTo>
                    <a:lnTo>
                      <a:pt x="784454" y="338897"/>
                    </a:lnTo>
                    <a:lnTo>
                      <a:pt x="784460" y="338870"/>
                    </a:lnTo>
                    <a:cubicBezTo>
                      <a:pt x="785794" y="330298"/>
                      <a:pt x="788080" y="316389"/>
                      <a:pt x="783888" y="313533"/>
                    </a:cubicBezTo>
                    <a:close/>
                    <a:moveTo>
                      <a:pt x="761560" y="281567"/>
                    </a:moveTo>
                    <a:lnTo>
                      <a:pt x="766454" y="295414"/>
                    </a:lnTo>
                    <a:lnTo>
                      <a:pt x="766455" y="295414"/>
                    </a:lnTo>
                    <a:close/>
                    <a:moveTo>
                      <a:pt x="774880" y="24485"/>
                    </a:moveTo>
                    <a:lnTo>
                      <a:pt x="777142" y="74128"/>
                    </a:lnTo>
                    <a:cubicBezTo>
                      <a:pt x="775758" y="100173"/>
                      <a:pt x="771253" y="125875"/>
                      <a:pt x="767023" y="151568"/>
                    </a:cubicBezTo>
                    <a:lnTo>
                      <a:pt x="766824" y="153387"/>
                    </a:lnTo>
                    <a:lnTo>
                      <a:pt x="763010" y="177270"/>
                    </a:lnTo>
                    <a:lnTo>
                      <a:pt x="758551" y="228943"/>
                    </a:lnTo>
                    <a:lnTo>
                      <a:pt x="766824" y="153387"/>
                    </a:lnTo>
                    <a:lnTo>
                      <a:pt x="771220" y="125860"/>
                    </a:lnTo>
                    <a:cubicBezTo>
                      <a:pt x="773910" y="108702"/>
                      <a:pt x="776220" y="91491"/>
                      <a:pt x="777143" y="74128"/>
                    </a:cubicBezTo>
                    <a:close/>
                    <a:moveTo>
                      <a:pt x="313354" y="0"/>
                    </a:moveTo>
                    <a:lnTo>
                      <a:pt x="777461" y="0"/>
                    </a:lnTo>
                    <a:lnTo>
                      <a:pt x="774743" y="21485"/>
                    </a:lnTo>
                    <a:lnTo>
                      <a:pt x="777461" y="0"/>
                    </a:lnTo>
                    <a:lnTo>
                      <a:pt x="4543952" y="1"/>
                    </a:lnTo>
                    <a:lnTo>
                      <a:pt x="4543952" y="6858000"/>
                    </a:lnTo>
                    <a:lnTo>
                      <a:pt x="284400" y="6858000"/>
                    </a:lnTo>
                    <a:lnTo>
                      <a:pt x="112147" y="6858000"/>
                    </a:lnTo>
                    <a:lnTo>
                      <a:pt x="102447" y="6815515"/>
                    </a:lnTo>
                    <a:cubicBezTo>
                      <a:pt x="96923" y="6793034"/>
                      <a:pt x="87016" y="6771318"/>
                      <a:pt x="83396" y="6748457"/>
                    </a:cubicBezTo>
                    <a:cubicBezTo>
                      <a:pt x="74824" y="6694163"/>
                      <a:pt x="68728" y="6639487"/>
                      <a:pt x="61870" y="6584811"/>
                    </a:cubicBezTo>
                    <a:cubicBezTo>
                      <a:pt x="54821" y="6528423"/>
                      <a:pt x="47391" y="6472224"/>
                      <a:pt x="41105" y="6415832"/>
                    </a:cubicBezTo>
                    <a:cubicBezTo>
                      <a:pt x="37865" y="6384971"/>
                      <a:pt x="37295" y="6353918"/>
                      <a:pt x="34247" y="6323057"/>
                    </a:cubicBezTo>
                    <a:cubicBezTo>
                      <a:pt x="31579" y="6296004"/>
                      <a:pt x="26626" y="6269143"/>
                      <a:pt x="23386" y="6242092"/>
                    </a:cubicBezTo>
                    <a:cubicBezTo>
                      <a:pt x="20720" y="6218659"/>
                      <a:pt x="19196" y="6195036"/>
                      <a:pt x="16528" y="6171604"/>
                    </a:cubicBezTo>
                    <a:cubicBezTo>
                      <a:pt x="12148" y="6134074"/>
                      <a:pt x="7194" y="6096735"/>
                      <a:pt x="2622" y="6059396"/>
                    </a:cubicBezTo>
                    <a:lnTo>
                      <a:pt x="0" y="6041768"/>
                    </a:lnTo>
                    <a:lnTo>
                      <a:pt x="0" y="6000936"/>
                    </a:lnTo>
                    <a:lnTo>
                      <a:pt x="3670" y="5957594"/>
                    </a:lnTo>
                    <a:lnTo>
                      <a:pt x="0" y="5912510"/>
                    </a:lnTo>
                    <a:lnTo>
                      <a:pt x="0" y="5886400"/>
                    </a:lnTo>
                    <a:lnTo>
                      <a:pt x="1098" y="5864317"/>
                    </a:lnTo>
                    <a:cubicBezTo>
                      <a:pt x="7576" y="5839360"/>
                      <a:pt x="16720" y="5815168"/>
                      <a:pt x="24720" y="5790591"/>
                    </a:cubicBezTo>
                    <a:cubicBezTo>
                      <a:pt x="25672" y="5787923"/>
                      <a:pt x="25864" y="5784685"/>
                      <a:pt x="26434" y="5781829"/>
                    </a:cubicBezTo>
                    <a:cubicBezTo>
                      <a:pt x="29675" y="5765634"/>
                      <a:pt x="32913" y="5749633"/>
                      <a:pt x="35771" y="5733439"/>
                    </a:cubicBezTo>
                    <a:cubicBezTo>
                      <a:pt x="37295" y="5724677"/>
                      <a:pt x="37485" y="5715722"/>
                      <a:pt x="38819" y="5706958"/>
                    </a:cubicBezTo>
                    <a:cubicBezTo>
                      <a:pt x="44153" y="5673049"/>
                      <a:pt x="35199" y="5635710"/>
                      <a:pt x="58250" y="5606371"/>
                    </a:cubicBezTo>
                    <a:cubicBezTo>
                      <a:pt x="73110" y="5587320"/>
                      <a:pt x="69680" y="5568841"/>
                      <a:pt x="67394" y="5548459"/>
                    </a:cubicBezTo>
                    <a:cubicBezTo>
                      <a:pt x="65680" y="5533026"/>
                      <a:pt x="66252" y="5517214"/>
                      <a:pt x="66060" y="5501593"/>
                    </a:cubicBezTo>
                    <a:cubicBezTo>
                      <a:pt x="65490" y="5474160"/>
                      <a:pt x="65298" y="5446727"/>
                      <a:pt x="64346" y="5419294"/>
                    </a:cubicBezTo>
                    <a:cubicBezTo>
                      <a:pt x="63966" y="5410530"/>
                      <a:pt x="59202" y="5401578"/>
                      <a:pt x="59964" y="5393004"/>
                    </a:cubicBezTo>
                    <a:cubicBezTo>
                      <a:pt x="63584" y="5353378"/>
                      <a:pt x="69300" y="5313753"/>
                      <a:pt x="72538" y="5274128"/>
                    </a:cubicBezTo>
                    <a:cubicBezTo>
                      <a:pt x="74442" y="5251649"/>
                      <a:pt x="70824" y="5228596"/>
                      <a:pt x="73490" y="5206307"/>
                    </a:cubicBezTo>
                    <a:cubicBezTo>
                      <a:pt x="76538" y="5180590"/>
                      <a:pt x="84348" y="5155444"/>
                      <a:pt x="89113" y="5129915"/>
                    </a:cubicBezTo>
                    <a:cubicBezTo>
                      <a:pt x="90445" y="5122866"/>
                      <a:pt x="88731" y="5115056"/>
                      <a:pt x="88351" y="5107626"/>
                    </a:cubicBezTo>
                    <a:cubicBezTo>
                      <a:pt x="87968" y="5099244"/>
                      <a:pt x="87206" y="5091051"/>
                      <a:pt x="87016" y="5082669"/>
                    </a:cubicBezTo>
                    <a:cubicBezTo>
                      <a:pt x="86634" y="5057140"/>
                      <a:pt x="87206" y="5031613"/>
                      <a:pt x="85872" y="5006085"/>
                    </a:cubicBezTo>
                    <a:cubicBezTo>
                      <a:pt x="85110" y="4990464"/>
                      <a:pt x="77300" y="4974081"/>
                      <a:pt x="80158" y="4959601"/>
                    </a:cubicBezTo>
                    <a:cubicBezTo>
                      <a:pt x="85682" y="4930074"/>
                      <a:pt x="73300" y="4900545"/>
                      <a:pt x="83586" y="4871018"/>
                    </a:cubicBezTo>
                    <a:cubicBezTo>
                      <a:pt x="86634" y="4861872"/>
                      <a:pt x="79014" y="4849299"/>
                      <a:pt x="78634" y="4838249"/>
                    </a:cubicBezTo>
                    <a:cubicBezTo>
                      <a:pt x="77682" y="4810626"/>
                      <a:pt x="77872" y="4783003"/>
                      <a:pt x="78062" y="4755380"/>
                    </a:cubicBezTo>
                    <a:cubicBezTo>
                      <a:pt x="78252" y="4730613"/>
                      <a:pt x="75586" y="4704894"/>
                      <a:pt x="80920" y="4681082"/>
                    </a:cubicBezTo>
                    <a:cubicBezTo>
                      <a:pt x="86634" y="4656125"/>
                      <a:pt x="85872" y="4633646"/>
                      <a:pt x="79396" y="4609451"/>
                    </a:cubicBezTo>
                    <a:cubicBezTo>
                      <a:pt x="75014" y="4592877"/>
                      <a:pt x="74442" y="4575350"/>
                      <a:pt x="73110" y="4558206"/>
                    </a:cubicBezTo>
                    <a:cubicBezTo>
                      <a:pt x="71586" y="4539727"/>
                      <a:pt x="75586" y="4519342"/>
                      <a:pt x="69300" y="4502578"/>
                    </a:cubicBezTo>
                    <a:cubicBezTo>
                      <a:pt x="50629" y="4452664"/>
                      <a:pt x="46629" y="4401418"/>
                      <a:pt x="46629" y="4349221"/>
                    </a:cubicBezTo>
                    <a:cubicBezTo>
                      <a:pt x="46629" y="4339694"/>
                      <a:pt x="49295" y="4329978"/>
                      <a:pt x="52153" y="4320836"/>
                    </a:cubicBezTo>
                    <a:cubicBezTo>
                      <a:pt x="69300" y="4267492"/>
                      <a:pt x="67776" y="4213960"/>
                      <a:pt x="57297" y="4159666"/>
                    </a:cubicBezTo>
                    <a:cubicBezTo>
                      <a:pt x="55011" y="4148426"/>
                      <a:pt x="54629" y="4135853"/>
                      <a:pt x="56915" y="4124613"/>
                    </a:cubicBezTo>
                    <a:cubicBezTo>
                      <a:pt x="63584" y="4092988"/>
                      <a:pt x="74634" y="4062317"/>
                      <a:pt x="79396" y="4030502"/>
                    </a:cubicBezTo>
                    <a:cubicBezTo>
                      <a:pt x="87206" y="3977924"/>
                      <a:pt x="60918" y="3932393"/>
                      <a:pt x="43771" y="3885337"/>
                    </a:cubicBezTo>
                    <a:cubicBezTo>
                      <a:pt x="31627" y="3851760"/>
                      <a:pt x="8016" y="3821934"/>
                      <a:pt x="426" y="3786776"/>
                    </a:cubicBezTo>
                    <a:lnTo>
                      <a:pt x="0" y="3773896"/>
                    </a:lnTo>
                    <a:lnTo>
                      <a:pt x="0" y="3393881"/>
                    </a:lnTo>
                    <a:lnTo>
                      <a:pt x="11838" y="3359515"/>
                    </a:lnTo>
                    <a:cubicBezTo>
                      <a:pt x="14434" y="3346204"/>
                      <a:pt x="14910" y="3332773"/>
                      <a:pt x="12910" y="3318770"/>
                    </a:cubicBezTo>
                    <a:cubicBezTo>
                      <a:pt x="12243" y="3314103"/>
                      <a:pt x="9909" y="3308769"/>
                      <a:pt x="6718" y="3304078"/>
                    </a:cubicBezTo>
                    <a:lnTo>
                      <a:pt x="0" y="3297656"/>
                    </a:lnTo>
                    <a:lnTo>
                      <a:pt x="0" y="3207866"/>
                    </a:lnTo>
                    <a:lnTo>
                      <a:pt x="15553" y="3186770"/>
                    </a:lnTo>
                    <a:cubicBezTo>
                      <a:pt x="28483" y="3162328"/>
                      <a:pt x="30484" y="3134646"/>
                      <a:pt x="36341" y="3107499"/>
                    </a:cubicBezTo>
                    <a:cubicBezTo>
                      <a:pt x="41105" y="3085402"/>
                      <a:pt x="41295" y="3064826"/>
                      <a:pt x="38057" y="3042727"/>
                    </a:cubicBezTo>
                    <a:cubicBezTo>
                      <a:pt x="30817" y="2994721"/>
                      <a:pt x="41105" y="2948046"/>
                      <a:pt x="54249" y="2901942"/>
                    </a:cubicBezTo>
                    <a:cubicBezTo>
                      <a:pt x="63012" y="2871461"/>
                      <a:pt x="68346" y="2840218"/>
                      <a:pt x="77300" y="2809929"/>
                    </a:cubicBezTo>
                    <a:cubicBezTo>
                      <a:pt x="84158" y="2787258"/>
                      <a:pt x="92351" y="2764589"/>
                      <a:pt x="103399" y="2743825"/>
                    </a:cubicBezTo>
                    <a:cubicBezTo>
                      <a:pt x="119594" y="2713722"/>
                      <a:pt x="143978" y="2687435"/>
                      <a:pt x="137500" y="2649142"/>
                    </a:cubicBezTo>
                    <a:cubicBezTo>
                      <a:pt x="131786" y="2615420"/>
                      <a:pt x="143786" y="2584941"/>
                      <a:pt x="155217" y="2554078"/>
                    </a:cubicBezTo>
                    <a:cubicBezTo>
                      <a:pt x="163599" y="2531408"/>
                      <a:pt x="172173" y="2508741"/>
                      <a:pt x="177507" y="2485306"/>
                    </a:cubicBezTo>
                    <a:cubicBezTo>
                      <a:pt x="183794" y="2457491"/>
                      <a:pt x="181126" y="2426058"/>
                      <a:pt x="192748" y="2401291"/>
                    </a:cubicBezTo>
                    <a:cubicBezTo>
                      <a:pt x="204940" y="2375382"/>
                      <a:pt x="196748" y="2353858"/>
                      <a:pt x="193318" y="2330805"/>
                    </a:cubicBezTo>
                    <a:cubicBezTo>
                      <a:pt x="187984" y="2294038"/>
                      <a:pt x="178077" y="2257458"/>
                      <a:pt x="190652" y="2220311"/>
                    </a:cubicBezTo>
                    <a:cubicBezTo>
                      <a:pt x="205892" y="2175162"/>
                      <a:pt x="222275" y="2130392"/>
                      <a:pt x="236753" y="2085053"/>
                    </a:cubicBezTo>
                    <a:cubicBezTo>
                      <a:pt x="242280" y="2067524"/>
                      <a:pt x="244566" y="2048667"/>
                      <a:pt x="247042" y="2030377"/>
                    </a:cubicBezTo>
                    <a:cubicBezTo>
                      <a:pt x="249138" y="2013042"/>
                      <a:pt x="243804" y="1992278"/>
                      <a:pt x="251804" y="1978939"/>
                    </a:cubicBezTo>
                    <a:cubicBezTo>
                      <a:pt x="272379" y="1944648"/>
                      <a:pt x="282475" y="1909407"/>
                      <a:pt x="282475" y="1869779"/>
                    </a:cubicBezTo>
                    <a:cubicBezTo>
                      <a:pt x="282475" y="1854919"/>
                      <a:pt x="291049" y="1840440"/>
                      <a:pt x="292573" y="1825392"/>
                    </a:cubicBezTo>
                    <a:cubicBezTo>
                      <a:pt x="294477" y="1804815"/>
                      <a:pt x="299622" y="1781193"/>
                      <a:pt x="292381" y="1763286"/>
                    </a:cubicBezTo>
                    <a:cubicBezTo>
                      <a:pt x="275237" y="1721184"/>
                      <a:pt x="289525" y="1687085"/>
                      <a:pt x="306480" y="1650316"/>
                    </a:cubicBezTo>
                    <a:cubicBezTo>
                      <a:pt x="323244" y="1614119"/>
                      <a:pt x="336579" y="1576018"/>
                      <a:pt x="347629" y="1537536"/>
                    </a:cubicBezTo>
                    <a:cubicBezTo>
                      <a:pt x="351629" y="1523058"/>
                      <a:pt x="344961" y="1505723"/>
                      <a:pt x="343629" y="1489719"/>
                    </a:cubicBezTo>
                    <a:cubicBezTo>
                      <a:pt x="343247" y="1484003"/>
                      <a:pt x="342675" y="1477716"/>
                      <a:pt x="344581" y="1472574"/>
                    </a:cubicBezTo>
                    <a:cubicBezTo>
                      <a:pt x="362870" y="1422853"/>
                      <a:pt x="376776" y="1372367"/>
                      <a:pt x="367252" y="1318455"/>
                    </a:cubicBezTo>
                    <a:cubicBezTo>
                      <a:pt x="366298" y="1313503"/>
                      <a:pt x="368394" y="1307977"/>
                      <a:pt x="369728" y="1303023"/>
                    </a:cubicBezTo>
                    <a:cubicBezTo>
                      <a:pt x="376586" y="1278828"/>
                      <a:pt x="387444" y="1255205"/>
                      <a:pt x="389921" y="1230632"/>
                    </a:cubicBezTo>
                    <a:cubicBezTo>
                      <a:pt x="396017" y="1170050"/>
                      <a:pt x="398495" y="1109090"/>
                      <a:pt x="402495" y="1048124"/>
                    </a:cubicBezTo>
                    <a:cubicBezTo>
                      <a:pt x="402685" y="1044314"/>
                      <a:pt x="402685" y="1040314"/>
                      <a:pt x="404019" y="1036886"/>
                    </a:cubicBezTo>
                    <a:cubicBezTo>
                      <a:pt x="412211" y="1014405"/>
                      <a:pt x="409543" y="994784"/>
                      <a:pt x="393923" y="975732"/>
                    </a:cubicBezTo>
                    <a:cubicBezTo>
                      <a:pt x="387064" y="967349"/>
                      <a:pt x="383444" y="955919"/>
                      <a:pt x="379634" y="945443"/>
                    </a:cubicBezTo>
                    <a:cubicBezTo>
                      <a:pt x="373918" y="930010"/>
                      <a:pt x="368394" y="914199"/>
                      <a:pt x="364774" y="898197"/>
                    </a:cubicBezTo>
                    <a:cubicBezTo>
                      <a:pt x="361346" y="882383"/>
                      <a:pt x="356583" y="865429"/>
                      <a:pt x="359250" y="850188"/>
                    </a:cubicBezTo>
                    <a:cubicBezTo>
                      <a:pt x="364012" y="822755"/>
                      <a:pt x="374680" y="796654"/>
                      <a:pt x="381730" y="769604"/>
                    </a:cubicBezTo>
                    <a:cubicBezTo>
                      <a:pt x="384206" y="760269"/>
                      <a:pt x="383824" y="749981"/>
                      <a:pt x="384016" y="740267"/>
                    </a:cubicBezTo>
                    <a:cubicBezTo>
                      <a:pt x="384586" y="717976"/>
                      <a:pt x="379062" y="695115"/>
                      <a:pt x="394875" y="674922"/>
                    </a:cubicBezTo>
                    <a:cubicBezTo>
                      <a:pt x="409733" y="656254"/>
                      <a:pt x="405353" y="637391"/>
                      <a:pt x="394113" y="617771"/>
                    </a:cubicBezTo>
                    <a:cubicBezTo>
                      <a:pt x="386110" y="603672"/>
                      <a:pt x="379824" y="587671"/>
                      <a:pt x="376776" y="571859"/>
                    </a:cubicBezTo>
                    <a:cubicBezTo>
                      <a:pt x="372586" y="550140"/>
                      <a:pt x="370870" y="528614"/>
                      <a:pt x="373348" y="505181"/>
                    </a:cubicBezTo>
                    <a:cubicBezTo>
                      <a:pt x="375062" y="488606"/>
                      <a:pt x="375824" y="475080"/>
                      <a:pt x="385920" y="462125"/>
                    </a:cubicBezTo>
                    <a:cubicBezTo>
                      <a:pt x="387444" y="460031"/>
                      <a:pt x="387826" y="456221"/>
                      <a:pt x="387634" y="453363"/>
                    </a:cubicBezTo>
                    <a:cubicBezTo>
                      <a:pt x="384396" y="415834"/>
                      <a:pt x="386110" y="378685"/>
                      <a:pt x="388399" y="340773"/>
                    </a:cubicBezTo>
                    <a:cubicBezTo>
                      <a:pt x="391445" y="292578"/>
                      <a:pt x="382492" y="241900"/>
                      <a:pt x="350487" y="200181"/>
                    </a:cubicBezTo>
                    <a:cubicBezTo>
                      <a:pt x="345723" y="194084"/>
                      <a:pt x="343629" y="184940"/>
                      <a:pt x="342485" y="176938"/>
                    </a:cubicBezTo>
                    <a:cubicBezTo>
                      <a:pt x="337533" y="139218"/>
                      <a:pt x="334103" y="101307"/>
                      <a:pt x="328579" y="63586"/>
                    </a:cubicBezTo>
                    <a:cubicBezTo>
                      <a:pt x="325530" y="43011"/>
                      <a:pt x="322862" y="21485"/>
                      <a:pt x="314480" y="2816"/>
                    </a:cubicBez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F3F3"/>
                  </a:solidFill>
                  <a:effectLst/>
                  <a:uLnTx/>
                  <a:uFillTx/>
                  <a:latin typeface="Montserrat"/>
                  <a:ea typeface="+mn-ea"/>
                  <a:cs typeface="+mn-cs"/>
                </a:endParaRPr>
              </a:p>
            </p:txBody>
          </p:sp>
          <p:sp>
            <p:nvSpPr>
              <p:cNvPr id="2074" name="Freeform: Shape 2073">
                <a:extLst>
                  <a:ext uri="{FF2B5EF4-FFF2-40B4-BE49-F238E27FC236}">
                    <a16:creationId xmlns:a16="http://schemas.microsoft.com/office/drawing/2014/main" id="{19071542-6941-806A-6E6B-67661A9AE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648048" y="0"/>
                <a:ext cx="4543952" cy="6858000"/>
              </a:xfrm>
              <a:custGeom>
                <a:avLst/>
                <a:gdLst>
                  <a:gd name="connsiteX0" fmla="*/ 328959 w 4543952"/>
                  <a:gd name="connsiteY0" fmla="*/ 6564619 h 6858000"/>
                  <a:gd name="connsiteX1" fmla="*/ 306480 w 4543952"/>
                  <a:gd name="connsiteY1" fmla="*/ 6588624 h 6858000"/>
                  <a:gd name="connsiteX2" fmla="*/ 289858 w 4543952"/>
                  <a:gd name="connsiteY2" fmla="*/ 6625223 h 6858000"/>
                  <a:gd name="connsiteX3" fmla="*/ 289858 w 4543952"/>
                  <a:gd name="connsiteY3" fmla="*/ 6625224 h 6858000"/>
                  <a:gd name="connsiteX4" fmla="*/ 289870 w 4543952"/>
                  <a:gd name="connsiteY4" fmla="*/ 6645551 h 6858000"/>
                  <a:gd name="connsiteX5" fmla="*/ 296953 w 4543952"/>
                  <a:gd name="connsiteY5" fmla="*/ 6662539 h 6858000"/>
                  <a:gd name="connsiteX6" fmla="*/ 296953 w 4543952"/>
                  <a:gd name="connsiteY6" fmla="*/ 6662541 h 6858000"/>
                  <a:gd name="connsiteX7" fmla="*/ 296954 w 4543952"/>
                  <a:gd name="connsiteY7" fmla="*/ 6662543 h 6858000"/>
                  <a:gd name="connsiteX8" fmla="*/ 311551 w 4543952"/>
                  <a:gd name="connsiteY8" fmla="*/ 6702975 h 6858000"/>
                  <a:gd name="connsiteX9" fmla="*/ 297715 w 4543952"/>
                  <a:gd name="connsiteY9" fmla="*/ 6742551 h 6858000"/>
                  <a:gd name="connsiteX10" fmla="*/ 297714 w 4543952"/>
                  <a:gd name="connsiteY10" fmla="*/ 6742554 h 6858000"/>
                  <a:gd name="connsiteX11" fmla="*/ 283011 w 4543952"/>
                  <a:gd name="connsiteY11" fmla="*/ 6776799 h 6858000"/>
                  <a:gd name="connsiteX12" fmla="*/ 278238 w 4543952"/>
                  <a:gd name="connsiteY12" fmla="*/ 6812061 h 6858000"/>
                  <a:gd name="connsiteX13" fmla="*/ 278237 w 4543952"/>
                  <a:gd name="connsiteY13" fmla="*/ 6812062 h 6858000"/>
                  <a:gd name="connsiteX14" fmla="*/ 278237 w 4543952"/>
                  <a:gd name="connsiteY14" fmla="*/ 6812063 h 6858000"/>
                  <a:gd name="connsiteX15" fmla="*/ 278238 w 4543952"/>
                  <a:gd name="connsiteY15" fmla="*/ 6812061 h 6858000"/>
                  <a:gd name="connsiteX16" fmla="*/ 297714 w 4543952"/>
                  <a:gd name="connsiteY16" fmla="*/ 6742554 h 6858000"/>
                  <a:gd name="connsiteX17" fmla="*/ 297715 w 4543952"/>
                  <a:gd name="connsiteY17" fmla="*/ 6742552 h 6858000"/>
                  <a:gd name="connsiteX18" fmla="*/ 311551 w 4543952"/>
                  <a:gd name="connsiteY18" fmla="*/ 6702976 h 6858000"/>
                  <a:gd name="connsiteX19" fmla="*/ 311551 w 4543952"/>
                  <a:gd name="connsiteY19" fmla="*/ 6702975 h 6858000"/>
                  <a:gd name="connsiteX20" fmla="*/ 308405 w 4543952"/>
                  <a:gd name="connsiteY20" fmla="*/ 6683026 h 6858000"/>
                  <a:gd name="connsiteX21" fmla="*/ 296954 w 4543952"/>
                  <a:gd name="connsiteY21" fmla="*/ 6662543 h 6858000"/>
                  <a:gd name="connsiteX22" fmla="*/ 296953 w 4543952"/>
                  <a:gd name="connsiteY22" fmla="*/ 6662540 h 6858000"/>
                  <a:gd name="connsiteX23" fmla="*/ 296953 w 4543952"/>
                  <a:gd name="connsiteY23" fmla="*/ 6662539 h 6858000"/>
                  <a:gd name="connsiteX24" fmla="*/ 289858 w 4543952"/>
                  <a:gd name="connsiteY24" fmla="*/ 6625224 h 6858000"/>
                  <a:gd name="connsiteX25" fmla="*/ 306480 w 4543952"/>
                  <a:gd name="connsiteY25" fmla="*/ 6588625 h 6858000"/>
                  <a:gd name="connsiteX26" fmla="*/ 328959 w 4543952"/>
                  <a:gd name="connsiteY26" fmla="*/ 6564620 h 6858000"/>
                  <a:gd name="connsiteX27" fmla="*/ 248638 w 4543952"/>
                  <a:gd name="connsiteY27" fmla="*/ 6438980 h 6858000"/>
                  <a:gd name="connsiteX28" fmla="*/ 268569 w 4543952"/>
                  <a:gd name="connsiteY28" fmla="*/ 6463840 h 6858000"/>
                  <a:gd name="connsiteX29" fmla="*/ 268572 w 4543952"/>
                  <a:gd name="connsiteY29" fmla="*/ 6463848 h 6858000"/>
                  <a:gd name="connsiteX30" fmla="*/ 279556 w 4543952"/>
                  <a:gd name="connsiteY30" fmla="*/ 6508051 h 6858000"/>
                  <a:gd name="connsiteX31" fmla="*/ 282367 w 4543952"/>
                  <a:gd name="connsiteY31" fmla="*/ 6513011 h 6858000"/>
                  <a:gd name="connsiteX32" fmla="*/ 284834 w 4543952"/>
                  <a:gd name="connsiteY32" fmla="*/ 6521803 h 6858000"/>
                  <a:gd name="connsiteX33" fmla="*/ 301172 w 4543952"/>
                  <a:gd name="connsiteY33" fmla="*/ 6546194 h 6858000"/>
                  <a:gd name="connsiteX34" fmla="*/ 301172 w 4543952"/>
                  <a:gd name="connsiteY34" fmla="*/ 6546193 h 6858000"/>
                  <a:gd name="connsiteX35" fmla="*/ 282367 w 4543952"/>
                  <a:gd name="connsiteY35" fmla="*/ 6513011 h 6858000"/>
                  <a:gd name="connsiteX36" fmla="*/ 268572 w 4543952"/>
                  <a:gd name="connsiteY36" fmla="*/ 6463848 h 6858000"/>
                  <a:gd name="connsiteX37" fmla="*/ 268569 w 4543952"/>
                  <a:gd name="connsiteY37" fmla="*/ 6463839 h 6858000"/>
                  <a:gd name="connsiteX38" fmla="*/ 166047 w 4543952"/>
                  <a:gd name="connsiteY38" fmla="*/ 6392242 h 6858000"/>
                  <a:gd name="connsiteX39" fmla="*/ 173364 w 4543952"/>
                  <a:gd name="connsiteY39" fmla="*/ 6407332 h 6858000"/>
                  <a:gd name="connsiteX40" fmla="*/ 173364 w 4543952"/>
                  <a:gd name="connsiteY40" fmla="*/ 6407331 h 6858000"/>
                  <a:gd name="connsiteX41" fmla="*/ 401733 w 4543952"/>
                  <a:gd name="connsiteY41" fmla="*/ 4221390 h 6858000"/>
                  <a:gd name="connsiteX42" fmla="*/ 396017 w 4543952"/>
                  <a:gd name="connsiteY42" fmla="*/ 4253013 h 6858000"/>
                  <a:gd name="connsiteX43" fmla="*/ 356201 w 4543952"/>
                  <a:gd name="connsiteY43" fmla="*/ 4324644 h 6858000"/>
                  <a:gd name="connsiteX44" fmla="*/ 347247 w 4543952"/>
                  <a:gd name="connsiteY44" fmla="*/ 4363889 h 6858000"/>
                  <a:gd name="connsiteX45" fmla="*/ 347247 w 4543952"/>
                  <a:gd name="connsiteY45" fmla="*/ 4363890 h 6858000"/>
                  <a:gd name="connsiteX46" fmla="*/ 348009 w 4543952"/>
                  <a:gd name="connsiteY46" fmla="*/ 4482004 h 6858000"/>
                  <a:gd name="connsiteX47" fmla="*/ 408019 w 4543952"/>
                  <a:gd name="connsiteY47" fmla="*/ 4659174 h 6858000"/>
                  <a:gd name="connsiteX48" fmla="*/ 416021 w 4543952"/>
                  <a:gd name="connsiteY48" fmla="*/ 4677655 h 6858000"/>
                  <a:gd name="connsiteX49" fmla="*/ 425928 w 4543952"/>
                  <a:gd name="connsiteY49" fmla="*/ 4767764 h 6858000"/>
                  <a:gd name="connsiteX50" fmla="*/ 427237 w 4543952"/>
                  <a:gd name="connsiteY50" fmla="*/ 4800482 h 6858000"/>
                  <a:gd name="connsiteX51" fmla="*/ 412401 w 4543952"/>
                  <a:gd name="connsiteY51" fmla="*/ 4828915 h 6858000"/>
                  <a:gd name="connsiteX52" fmla="*/ 391971 w 4543952"/>
                  <a:gd name="connsiteY52" fmla="*/ 4857316 h 6858000"/>
                  <a:gd name="connsiteX53" fmla="*/ 390221 w 4543952"/>
                  <a:gd name="connsiteY53" fmla="*/ 4863342 h 6858000"/>
                  <a:gd name="connsiteX54" fmla="*/ 387469 w 4543952"/>
                  <a:gd name="connsiteY54" fmla="*/ 4867613 h 6858000"/>
                  <a:gd name="connsiteX55" fmla="*/ 382691 w 4543952"/>
                  <a:gd name="connsiteY55" fmla="*/ 4889274 h 6858000"/>
                  <a:gd name="connsiteX56" fmla="*/ 382691 w 4543952"/>
                  <a:gd name="connsiteY56" fmla="*/ 4889275 h 6858000"/>
                  <a:gd name="connsiteX57" fmla="*/ 384396 w 4543952"/>
                  <a:gd name="connsiteY57" fmla="*/ 4912168 h 6858000"/>
                  <a:gd name="connsiteX58" fmla="*/ 385799 w 4543952"/>
                  <a:gd name="connsiteY58" fmla="*/ 4933804 h 6858000"/>
                  <a:gd name="connsiteX59" fmla="*/ 378247 w 4543952"/>
                  <a:gd name="connsiteY59" fmla="*/ 4957452 h 6858000"/>
                  <a:gd name="connsiteX60" fmla="*/ 360964 w 4543952"/>
                  <a:gd name="connsiteY60" fmla="*/ 4987036 h 6858000"/>
                  <a:gd name="connsiteX61" fmla="*/ 334485 w 4543952"/>
                  <a:gd name="connsiteY61" fmla="*/ 5041520 h 6858000"/>
                  <a:gd name="connsiteX62" fmla="*/ 321371 w 4543952"/>
                  <a:gd name="connsiteY62" fmla="*/ 5087422 h 6858000"/>
                  <a:gd name="connsiteX63" fmla="*/ 321364 w 4543952"/>
                  <a:gd name="connsiteY63" fmla="*/ 5087449 h 6858000"/>
                  <a:gd name="connsiteX64" fmla="*/ 315482 w 4543952"/>
                  <a:gd name="connsiteY64" fmla="*/ 5102460 h 6858000"/>
                  <a:gd name="connsiteX65" fmla="*/ 308338 w 4543952"/>
                  <a:gd name="connsiteY65" fmla="*/ 5133219 h 6858000"/>
                  <a:gd name="connsiteX66" fmla="*/ 308337 w 4543952"/>
                  <a:gd name="connsiteY66" fmla="*/ 5133223 h 6858000"/>
                  <a:gd name="connsiteX67" fmla="*/ 308337 w 4543952"/>
                  <a:gd name="connsiteY67" fmla="*/ 5133224 h 6858000"/>
                  <a:gd name="connsiteX68" fmla="*/ 315052 w 4543952"/>
                  <a:gd name="connsiteY68" fmla="*/ 5166113 h 6858000"/>
                  <a:gd name="connsiteX69" fmla="*/ 314362 w 4543952"/>
                  <a:gd name="connsiteY69" fmla="*/ 5172089 h 6858000"/>
                  <a:gd name="connsiteX70" fmla="*/ 311814 w 4543952"/>
                  <a:gd name="connsiteY70" fmla="*/ 5179066 h 6858000"/>
                  <a:gd name="connsiteX71" fmla="*/ 311814 w 4543952"/>
                  <a:gd name="connsiteY71" fmla="*/ 5179067 h 6858000"/>
                  <a:gd name="connsiteX72" fmla="*/ 335437 w 4543952"/>
                  <a:gd name="connsiteY72" fmla="*/ 5272796 h 6858000"/>
                  <a:gd name="connsiteX73" fmla="*/ 360397 w 4543952"/>
                  <a:gd name="connsiteY73" fmla="*/ 5321350 h 6858000"/>
                  <a:gd name="connsiteX74" fmla="*/ 364317 w 4543952"/>
                  <a:gd name="connsiteY74" fmla="*/ 5355013 h 6858000"/>
                  <a:gd name="connsiteX75" fmla="*/ 359440 w 4543952"/>
                  <a:gd name="connsiteY75" fmla="*/ 5385383 h 6858000"/>
                  <a:gd name="connsiteX76" fmla="*/ 351249 w 4543952"/>
                  <a:gd name="connsiteY76" fmla="*/ 5425581 h 6858000"/>
                  <a:gd name="connsiteX77" fmla="*/ 339627 w 4543952"/>
                  <a:gd name="connsiteY77" fmla="*/ 5480636 h 6858000"/>
                  <a:gd name="connsiteX78" fmla="*/ 335103 w 4543952"/>
                  <a:gd name="connsiteY78" fmla="*/ 5507666 h 6858000"/>
                  <a:gd name="connsiteX79" fmla="*/ 335103 w 4543952"/>
                  <a:gd name="connsiteY79" fmla="*/ 5507667 h 6858000"/>
                  <a:gd name="connsiteX80" fmla="*/ 337324 w 4543952"/>
                  <a:gd name="connsiteY80" fmla="*/ 5520421 h 6858000"/>
                  <a:gd name="connsiteX81" fmla="*/ 345722 w 4543952"/>
                  <a:gd name="connsiteY81" fmla="*/ 5531691 h 6858000"/>
                  <a:gd name="connsiteX82" fmla="*/ 345723 w 4543952"/>
                  <a:gd name="connsiteY82" fmla="*/ 5531693 h 6858000"/>
                  <a:gd name="connsiteX83" fmla="*/ 355869 w 4543952"/>
                  <a:gd name="connsiteY83" fmla="*/ 5547577 h 6858000"/>
                  <a:gd name="connsiteX84" fmla="*/ 346295 w 4543952"/>
                  <a:gd name="connsiteY84" fmla="*/ 5562745 h 6858000"/>
                  <a:gd name="connsiteX85" fmla="*/ 275047 w 4543952"/>
                  <a:gd name="connsiteY85" fmla="*/ 5704482 h 6858000"/>
                  <a:gd name="connsiteX86" fmla="*/ 269141 w 4543952"/>
                  <a:gd name="connsiteY86" fmla="*/ 5740487 h 6858000"/>
                  <a:gd name="connsiteX87" fmla="*/ 260376 w 4543952"/>
                  <a:gd name="connsiteY87" fmla="*/ 5760872 h 6858000"/>
                  <a:gd name="connsiteX88" fmla="*/ 171981 w 4543952"/>
                  <a:gd name="connsiteY88" fmla="*/ 5883750 h 6858000"/>
                  <a:gd name="connsiteX89" fmla="*/ 171979 w 4543952"/>
                  <a:gd name="connsiteY89" fmla="*/ 5883755 h 6858000"/>
                  <a:gd name="connsiteX90" fmla="*/ 160957 w 4543952"/>
                  <a:gd name="connsiteY90" fmla="*/ 5909350 h 6858000"/>
                  <a:gd name="connsiteX91" fmla="*/ 154076 w 4543952"/>
                  <a:gd name="connsiteY91" fmla="*/ 5935945 h 6858000"/>
                  <a:gd name="connsiteX92" fmla="*/ 154075 w 4543952"/>
                  <a:gd name="connsiteY92" fmla="*/ 5935948 h 6858000"/>
                  <a:gd name="connsiteX93" fmla="*/ 154075 w 4543952"/>
                  <a:gd name="connsiteY93" fmla="*/ 5935949 h 6858000"/>
                  <a:gd name="connsiteX94" fmla="*/ 154242 w 4543952"/>
                  <a:gd name="connsiteY94" fmla="*/ 5964476 h 6858000"/>
                  <a:gd name="connsiteX95" fmla="*/ 157695 w 4543952"/>
                  <a:gd name="connsiteY95" fmla="*/ 5993289 h 6858000"/>
                  <a:gd name="connsiteX96" fmla="*/ 157695 w 4543952"/>
                  <a:gd name="connsiteY96" fmla="*/ 5993291 h 6858000"/>
                  <a:gd name="connsiteX97" fmla="*/ 164171 w 4543952"/>
                  <a:gd name="connsiteY97" fmla="*/ 6026440 h 6858000"/>
                  <a:gd name="connsiteX98" fmla="*/ 220371 w 4543952"/>
                  <a:gd name="connsiteY98" fmla="*/ 6108738 h 6858000"/>
                  <a:gd name="connsiteX99" fmla="*/ 234064 w 4543952"/>
                  <a:gd name="connsiteY99" fmla="*/ 6133314 h 6858000"/>
                  <a:gd name="connsiteX100" fmla="*/ 218468 w 4543952"/>
                  <a:gd name="connsiteY100" fmla="*/ 6155599 h 6858000"/>
                  <a:gd name="connsiteX101" fmla="*/ 218465 w 4543952"/>
                  <a:gd name="connsiteY101" fmla="*/ 6155601 h 6858000"/>
                  <a:gd name="connsiteX102" fmla="*/ 179794 w 4543952"/>
                  <a:gd name="connsiteY102" fmla="*/ 6228755 h 6858000"/>
                  <a:gd name="connsiteX103" fmla="*/ 162457 w 4543952"/>
                  <a:gd name="connsiteY103" fmla="*/ 6361538 h 6858000"/>
                  <a:gd name="connsiteX104" fmla="*/ 162457 w 4543952"/>
                  <a:gd name="connsiteY104" fmla="*/ 6361539 h 6858000"/>
                  <a:gd name="connsiteX105" fmla="*/ 179794 w 4543952"/>
                  <a:gd name="connsiteY105" fmla="*/ 6228756 h 6858000"/>
                  <a:gd name="connsiteX106" fmla="*/ 218465 w 4543952"/>
                  <a:gd name="connsiteY106" fmla="*/ 6155602 h 6858000"/>
                  <a:gd name="connsiteX107" fmla="*/ 218468 w 4543952"/>
                  <a:gd name="connsiteY107" fmla="*/ 6155599 h 6858000"/>
                  <a:gd name="connsiteX108" fmla="*/ 230364 w 4543952"/>
                  <a:gd name="connsiteY108" fmla="*/ 6143189 h 6858000"/>
                  <a:gd name="connsiteX109" fmla="*/ 234064 w 4543952"/>
                  <a:gd name="connsiteY109" fmla="*/ 6133314 h 6858000"/>
                  <a:gd name="connsiteX110" fmla="*/ 234064 w 4543952"/>
                  <a:gd name="connsiteY110" fmla="*/ 6133313 h 6858000"/>
                  <a:gd name="connsiteX111" fmla="*/ 220371 w 4543952"/>
                  <a:gd name="connsiteY111" fmla="*/ 6108737 h 6858000"/>
                  <a:gd name="connsiteX112" fmla="*/ 164171 w 4543952"/>
                  <a:gd name="connsiteY112" fmla="*/ 6026439 h 6858000"/>
                  <a:gd name="connsiteX113" fmla="*/ 157695 w 4543952"/>
                  <a:gd name="connsiteY113" fmla="*/ 5993290 h 6858000"/>
                  <a:gd name="connsiteX114" fmla="*/ 157695 w 4543952"/>
                  <a:gd name="connsiteY114" fmla="*/ 5993289 h 6858000"/>
                  <a:gd name="connsiteX115" fmla="*/ 154075 w 4543952"/>
                  <a:gd name="connsiteY115" fmla="*/ 5935949 h 6858000"/>
                  <a:gd name="connsiteX116" fmla="*/ 154076 w 4543952"/>
                  <a:gd name="connsiteY116" fmla="*/ 5935945 h 6858000"/>
                  <a:gd name="connsiteX117" fmla="*/ 171979 w 4543952"/>
                  <a:gd name="connsiteY117" fmla="*/ 5883755 h 6858000"/>
                  <a:gd name="connsiteX118" fmla="*/ 171981 w 4543952"/>
                  <a:gd name="connsiteY118" fmla="*/ 5883751 h 6858000"/>
                  <a:gd name="connsiteX119" fmla="*/ 260376 w 4543952"/>
                  <a:gd name="connsiteY119" fmla="*/ 5760873 h 6858000"/>
                  <a:gd name="connsiteX120" fmla="*/ 269141 w 4543952"/>
                  <a:gd name="connsiteY120" fmla="*/ 5740488 h 6858000"/>
                  <a:gd name="connsiteX121" fmla="*/ 275047 w 4543952"/>
                  <a:gd name="connsiteY121" fmla="*/ 5704483 h 6858000"/>
                  <a:gd name="connsiteX122" fmla="*/ 346295 w 4543952"/>
                  <a:gd name="connsiteY122" fmla="*/ 5562746 h 6858000"/>
                  <a:gd name="connsiteX123" fmla="*/ 355869 w 4543952"/>
                  <a:gd name="connsiteY123" fmla="*/ 5547578 h 6858000"/>
                  <a:gd name="connsiteX124" fmla="*/ 355869 w 4543952"/>
                  <a:gd name="connsiteY124" fmla="*/ 5547577 h 6858000"/>
                  <a:gd name="connsiteX125" fmla="*/ 345723 w 4543952"/>
                  <a:gd name="connsiteY125" fmla="*/ 5531692 h 6858000"/>
                  <a:gd name="connsiteX126" fmla="*/ 345722 w 4543952"/>
                  <a:gd name="connsiteY126" fmla="*/ 5531691 h 6858000"/>
                  <a:gd name="connsiteX127" fmla="*/ 335103 w 4543952"/>
                  <a:gd name="connsiteY127" fmla="*/ 5507667 h 6858000"/>
                  <a:gd name="connsiteX128" fmla="*/ 339627 w 4543952"/>
                  <a:gd name="connsiteY128" fmla="*/ 5480637 h 6858000"/>
                  <a:gd name="connsiteX129" fmla="*/ 351249 w 4543952"/>
                  <a:gd name="connsiteY129" fmla="*/ 5425582 h 6858000"/>
                  <a:gd name="connsiteX130" fmla="*/ 359440 w 4543952"/>
                  <a:gd name="connsiteY130" fmla="*/ 5385384 h 6858000"/>
                  <a:gd name="connsiteX131" fmla="*/ 364317 w 4543952"/>
                  <a:gd name="connsiteY131" fmla="*/ 5355014 h 6858000"/>
                  <a:gd name="connsiteX132" fmla="*/ 364317 w 4543952"/>
                  <a:gd name="connsiteY132" fmla="*/ 5355013 h 6858000"/>
                  <a:gd name="connsiteX133" fmla="*/ 362870 w 4543952"/>
                  <a:gd name="connsiteY133" fmla="*/ 5326162 h 6858000"/>
                  <a:gd name="connsiteX134" fmla="*/ 360397 w 4543952"/>
                  <a:gd name="connsiteY134" fmla="*/ 5321350 h 6858000"/>
                  <a:gd name="connsiteX135" fmla="*/ 359341 w 4543952"/>
                  <a:gd name="connsiteY135" fmla="*/ 5312287 h 6858000"/>
                  <a:gd name="connsiteX136" fmla="*/ 335437 w 4543952"/>
                  <a:gd name="connsiteY136" fmla="*/ 5272795 h 6858000"/>
                  <a:gd name="connsiteX137" fmla="*/ 311981 w 4543952"/>
                  <a:gd name="connsiteY137" fmla="*/ 5229432 h 6858000"/>
                  <a:gd name="connsiteX138" fmla="*/ 311814 w 4543952"/>
                  <a:gd name="connsiteY138" fmla="*/ 5179067 h 6858000"/>
                  <a:gd name="connsiteX139" fmla="*/ 314362 w 4543952"/>
                  <a:gd name="connsiteY139" fmla="*/ 5172090 h 6858000"/>
                  <a:gd name="connsiteX140" fmla="*/ 315052 w 4543952"/>
                  <a:gd name="connsiteY140" fmla="*/ 5166113 h 6858000"/>
                  <a:gd name="connsiteX141" fmla="*/ 315052 w 4543952"/>
                  <a:gd name="connsiteY141" fmla="*/ 5166112 h 6858000"/>
                  <a:gd name="connsiteX142" fmla="*/ 308337 w 4543952"/>
                  <a:gd name="connsiteY142" fmla="*/ 5133224 h 6858000"/>
                  <a:gd name="connsiteX143" fmla="*/ 308338 w 4543952"/>
                  <a:gd name="connsiteY143" fmla="*/ 5133219 h 6858000"/>
                  <a:gd name="connsiteX144" fmla="*/ 321364 w 4543952"/>
                  <a:gd name="connsiteY144" fmla="*/ 5087449 h 6858000"/>
                  <a:gd name="connsiteX145" fmla="*/ 327270 w 4543952"/>
                  <a:gd name="connsiteY145" fmla="*/ 5072375 h 6858000"/>
                  <a:gd name="connsiteX146" fmla="*/ 334485 w 4543952"/>
                  <a:gd name="connsiteY146" fmla="*/ 5041521 h 6858000"/>
                  <a:gd name="connsiteX147" fmla="*/ 360964 w 4543952"/>
                  <a:gd name="connsiteY147" fmla="*/ 4987037 h 6858000"/>
                  <a:gd name="connsiteX148" fmla="*/ 376969 w 4543952"/>
                  <a:gd name="connsiteY148" fmla="*/ 4961455 h 6858000"/>
                  <a:gd name="connsiteX149" fmla="*/ 378247 w 4543952"/>
                  <a:gd name="connsiteY149" fmla="*/ 4957452 h 6858000"/>
                  <a:gd name="connsiteX150" fmla="*/ 381039 w 4543952"/>
                  <a:gd name="connsiteY150" fmla="*/ 4952672 h 6858000"/>
                  <a:gd name="connsiteX151" fmla="*/ 385799 w 4543952"/>
                  <a:gd name="connsiteY151" fmla="*/ 4933804 h 6858000"/>
                  <a:gd name="connsiteX152" fmla="*/ 384396 w 4543952"/>
                  <a:gd name="connsiteY152" fmla="*/ 4912167 h 6858000"/>
                  <a:gd name="connsiteX153" fmla="*/ 382691 w 4543952"/>
                  <a:gd name="connsiteY153" fmla="*/ 4889274 h 6858000"/>
                  <a:gd name="connsiteX154" fmla="*/ 390221 w 4543952"/>
                  <a:gd name="connsiteY154" fmla="*/ 4863342 h 6858000"/>
                  <a:gd name="connsiteX155" fmla="*/ 412401 w 4543952"/>
                  <a:gd name="connsiteY155" fmla="*/ 4828916 h 6858000"/>
                  <a:gd name="connsiteX156" fmla="*/ 427237 w 4543952"/>
                  <a:gd name="connsiteY156" fmla="*/ 4800483 h 6858000"/>
                  <a:gd name="connsiteX157" fmla="*/ 427237 w 4543952"/>
                  <a:gd name="connsiteY157" fmla="*/ 4800482 h 6858000"/>
                  <a:gd name="connsiteX158" fmla="*/ 425928 w 4543952"/>
                  <a:gd name="connsiteY158" fmla="*/ 4767763 h 6858000"/>
                  <a:gd name="connsiteX159" fmla="*/ 416021 w 4543952"/>
                  <a:gd name="connsiteY159" fmla="*/ 4677654 h 6858000"/>
                  <a:gd name="connsiteX160" fmla="*/ 408019 w 4543952"/>
                  <a:gd name="connsiteY160" fmla="*/ 4659173 h 6858000"/>
                  <a:gd name="connsiteX161" fmla="*/ 348009 w 4543952"/>
                  <a:gd name="connsiteY161" fmla="*/ 4482003 h 6858000"/>
                  <a:gd name="connsiteX162" fmla="*/ 347247 w 4543952"/>
                  <a:gd name="connsiteY162" fmla="*/ 4363890 h 6858000"/>
                  <a:gd name="connsiteX163" fmla="*/ 356201 w 4543952"/>
                  <a:gd name="connsiteY163" fmla="*/ 4324645 h 6858000"/>
                  <a:gd name="connsiteX164" fmla="*/ 396017 w 4543952"/>
                  <a:gd name="connsiteY164" fmla="*/ 4253014 h 6858000"/>
                  <a:gd name="connsiteX165" fmla="*/ 401733 w 4543952"/>
                  <a:gd name="connsiteY165" fmla="*/ 4221391 h 6858000"/>
                  <a:gd name="connsiteX166" fmla="*/ 332842 w 4543952"/>
                  <a:gd name="connsiteY166" fmla="*/ 2836171 h 6858000"/>
                  <a:gd name="connsiteX167" fmla="*/ 332842 w 4543952"/>
                  <a:gd name="connsiteY167" fmla="*/ 2836172 h 6858000"/>
                  <a:gd name="connsiteX168" fmla="*/ 341533 w 4543952"/>
                  <a:gd name="connsiteY168" fmla="*/ 2848793 h 6858000"/>
                  <a:gd name="connsiteX169" fmla="*/ 358166 w 4543952"/>
                  <a:gd name="connsiteY169" fmla="*/ 2903544 h 6858000"/>
                  <a:gd name="connsiteX170" fmla="*/ 366072 w 4543952"/>
                  <a:gd name="connsiteY170" fmla="*/ 2947858 h 6858000"/>
                  <a:gd name="connsiteX171" fmla="*/ 366072 w 4543952"/>
                  <a:gd name="connsiteY171" fmla="*/ 2947862 h 6858000"/>
                  <a:gd name="connsiteX172" fmla="*/ 362488 w 4543952"/>
                  <a:gd name="connsiteY172" fmla="*/ 2982147 h 6858000"/>
                  <a:gd name="connsiteX173" fmla="*/ 350796 w 4543952"/>
                  <a:gd name="connsiteY173" fmla="*/ 3077400 h 6858000"/>
                  <a:gd name="connsiteX174" fmla="*/ 350796 w 4543952"/>
                  <a:gd name="connsiteY174" fmla="*/ 3077401 h 6858000"/>
                  <a:gd name="connsiteX175" fmla="*/ 363250 w 4543952"/>
                  <a:gd name="connsiteY175" fmla="*/ 3172654 h 6858000"/>
                  <a:gd name="connsiteX176" fmla="*/ 410877 w 4543952"/>
                  <a:gd name="connsiteY176" fmla="*/ 3489467 h 6858000"/>
                  <a:gd name="connsiteX177" fmla="*/ 432976 w 4543952"/>
                  <a:gd name="connsiteY177" fmla="*/ 3544713 h 6858000"/>
                  <a:gd name="connsiteX178" fmla="*/ 445520 w 4543952"/>
                  <a:gd name="connsiteY178" fmla="*/ 3562320 h 6858000"/>
                  <a:gd name="connsiteX179" fmla="*/ 450598 w 4543952"/>
                  <a:gd name="connsiteY179" fmla="*/ 3574407 h 6858000"/>
                  <a:gd name="connsiteX180" fmla="*/ 448246 w 4543952"/>
                  <a:gd name="connsiteY180" fmla="*/ 3587173 h 6858000"/>
                  <a:gd name="connsiteX181" fmla="*/ 438500 w 4543952"/>
                  <a:gd name="connsiteY181" fmla="*/ 3606816 h 6858000"/>
                  <a:gd name="connsiteX182" fmla="*/ 424974 w 4543952"/>
                  <a:gd name="connsiteY182" fmla="*/ 3630631 h 6858000"/>
                  <a:gd name="connsiteX183" fmla="*/ 400733 w 4543952"/>
                  <a:gd name="connsiteY183" fmla="*/ 3680162 h 6858000"/>
                  <a:gd name="connsiteX184" fmla="*/ 400733 w 4543952"/>
                  <a:gd name="connsiteY184" fmla="*/ 3680163 h 6858000"/>
                  <a:gd name="connsiteX185" fmla="*/ 404781 w 4543952"/>
                  <a:gd name="connsiteY185" fmla="*/ 3734837 h 6858000"/>
                  <a:gd name="connsiteX186" fmla="*/ 404399 w 4543952"/>
                  <a:gd name="connsiteY186" fmla="*/ 3754651 h 6858000"/>
                  <a:gd name="connsiteX187" fmla="*/ 398042 w 4543952"/>
                  <a:gd name="connsiteY187" fmla="*/ 3789775 h 6858000"/>
                  <a:gd name="connsiteX188" fmla="*/ 398042 w 4543952"/>
                  <a:gd name="connsiteY188" fmla="*/ 3789776 h 6858000"/>
                  <a:gd name="connsiteX189" fmla="*/ 412973 w 4543952"/>
                  <a:gd name="connsiteY189" fmla="*/ 3822472 h 6858000"/>
                  <a:gd name="connsiteX190" fmla="*/ 427308 w 4543952"/>
                  <a:gd name="connsiteY190" fmla="*/ 3852619 h 6858000"/>
                  <a:gd name="connsiteX191" fmla="*/ 417926 w 4543952"/>
                  <a:gd name="connsiteY191" fmla="*/ 3885336 h 6858000"/>
                  <a:gd name="connsiteX192" fmla="*/ 417925 w 4543952"/>
                  <a:gd name="connsiteY192" fmla="*/ 3885337 h 6858000"/>
                  <a:gd name="connsiteX193" fmla="*/ 386040 w 4543952"/>
                  <a:gd name="connsiteY193" fmla="*/ 3962158 h 6858000"/>
                  <a:gd name="connsiteX194" fmla="*/ 386040 w 4543952"/>
                  <a:gd name="connsiteY194" fmla="*/ 3962159 h 6858000"/>
                  <a:gd name="connsiteX195" fmla="*/ 388431 w 4543952"/>
                  <a:gd name="connsiteY195" fmla="*/ 4002409 h 6858000"/>
                  <a:gd name="connsiteX196" fmla="*/ 401733 w 4543952"/>
                  <a:gd name="connsiteY196" fmla="*/ 4043837 h 6858000"/>
                  <a:gd name="connsiteX197" fmla="*/ 401733 w 4543952"/>
                  <a:gd name="connsiteY197" fmla="*/ 4043839 h 6858000"/>
                  <a:gd name="connsiteX198" fmla="*/ 416855 w 4543952"/>
                  <a:gd name="connsiteY198" fmla="*/ 4103825 h 6858000"/>
                  <a:gd name="connsiteX199" fmla="*/ 405544 w 4543952"/>
                  <a:gd name="connsiteY199" fmla="*/ 4165381 h 6858000"/>
                  <a:gd name="connsiteX200" fmla="*/ 405543 w 4543952"/>
                  <a:gd name="connsiteY200" fmla="*/ 4165382 h 6858000"/>
                  <a:gd name="connsiteX201" fmla="*/ 401638 w 4543952"/>
                  <a:gd name="connsiteY201" fmla="*/ 4192386 h 6858000"/>
                  <a:gd name="connsiteX202" fmla="*/ 401638 w 4543952"/>
                  <a:gd name="connsiteY202" fmla="*/ 4192387 h 6858000"/>
                  <a:gd name="connsiteX203" fmla="*/ 405543 w 4543952"/>
                  <a:gd name="connsiteY203" fmla="*/ 4165383 h 6858000"/>
                  <a:gd name="connsiteX204" fmla="*/ 405544 w 4543952"/>
                  <a:gd name="connsiteY204" fmla="*/ 4165381 h 6858000"/>
                  <a:gd name="connsiteX205" fmla="*/ 414887 w 4543952"/>
                  <a:gd name="connsiteY205" fmla="*/ 4134255 h 6858000"/>
                  <a:gd name="connsiteX206" fmla="*/ 416855 w 4543952"/>
                  <a:gd name="connsiteY206" fmla="*/ 4103825 h 6858000"/>
                  <a:gd name="connsiteX207" fmla="*/ 416855 w 4543952"/>
                  <a:gd name="connsiteY207" fmla="*/ 4103824 h 6858000"/>
                  <a:gd name="connsiteX208" fmla="*/ 401733 w 4543952"/>
                  <a:gd name="connsiteY208" fmla="*/ 4043838 h 6858000"/>
                  <a:gd name="connsiteX209" fmla="*/ 401733 w 4543952"/>
                  <a:gd name="connsiteY209" fmla="*/ 4043837 h 6858000"/>
                  <a:gd name="connsiteX210" fmla="*/ 386040 w 4543952"/>
                  <a:gd name="connsiteY210" fmla="*/ 3962159 h 6858000"/>
                  <a:gd name="connsiteX211" fmla="*/ 395544 w 4543952"/>
                  <a:gd name="connsiteY211" fmla="*/ 3923124 h 6858000"/>
                  <a:gd name="connsiteX212" fmla="*/ 417925 w 4543952"/>
                  <a:gd name="connsiteY212" fmla="*/ 3885338 h 6858000"/>
                  <a:gd name="connsiteX213" fmla="*/ 417926 w 4543952"/>
                  <a:gd name="connsiteY213" fmla="*/ 3885336 h 6858000"/>
                  <a:gd name="connsiteX214" fmla="*/ 426528 w 4543952"/>
                  <a:gd name="connsiteY214" fmla="*/ 3868763 h 6858000"/>
                  <a:gd name="connsiteX215" fmla="*/ 427308 w 4543952"/>
                  <a:gd name="connsiteY215" fmla="*/ 3852619 h 6858000"/>
                  <a:gd name="connsiteX216" fmla="*/ 427308 w 4543952"/>
                  <a:gd name="connsiteY216" fmla="*/ 3852618 h 6858000"/>
                  <a:gd name="connsiteX217" fmla="*/ 412973 w 4543952"/>
                  <a:gd name="connsiteY217" fmla="*/ 3822471 h 6858000"/>
                  <a:gd name="connsiteX218" fmla="*/ 398042 w 4543952"/>
                  <a:gd name="connsiteY218" fmla="*/ 3789775 h 6858000"/>
                  <a:gd name="connsiteX219" fmla="*/ 404399 w 4543952"/>
                  <a:gd name="connsiteY219" fmla="*/ 3754652 h 6858000"/>
                  <a:gd name="connsiteX220" fmla="*/ 404781 w 4543952"/>
                  <a:gd name="connsiteY220" fmla="*/ 3734837 h 6858000"/>
                  <a:gd name="connsiteX221" fmla="*/ 404781 w 4543952"/>
                  <a:gd name="connsiteY221" fmla="*/ 3734836 h 6858000"/>
                  <a:gd name="connsiteX222" fmla="*/ 400733 w 4543952"/>
                  <a:gd name="connsiteY222" fmla="*/ 3680163 h 6858000"/>
                  <a:gd name="connsiteX223" fmla="*/ 407246 w 4543952"/>
                  <a:gd name="connsiteY223" fmla="*/ 3654415 h 6858000"/>
                  <a:gd name="connsiteX224" fmla="*/ 424974 w 4543952"/>
                  <a:gd name="connsiteY224" fmla="*/ 3630632 h 6858000"/>
                  <a:gd name="connsiteX225" fmla="*/ 438500 w 4543952"/>
                  <a:gd name="connsiteY225" fmla="*/ 3606817 h 6858000"/>
                  <a:gd name="connsiteX226" fmla="*/ 450598 w 4543952"/>
                  <a:gd name="connsiteY226" fmla="*/ 3574408 h 6858000"/>
                  <a:gd name="connsiteX227" fmla="*/ 450598 w 4543952"/>
                  <a:gd name="connsiteY227" fmla="*/ 3574407 h 6858000"/>
                  <a:gd name="connsiteX228" fmla="*/ 432976 w 4543952"/>
                  <a:gd name="connsiteY228" fmla="*/ 3544712 h 6858000"/>
                  <a:gd name="connsiteX229" fmla="*/ 410877 w 4543952"/>
                  <a:gd name="connsiteY229" fmla="*/ 3489466 h 6858000"/>
                  <a:gd name="connsiteX230" fmla="*/ 363250 w 4543952"/>
                  <a:gd name="connsiteY230" fmla="*/ 3172653 h 6858000"/>
                  <a:gd name="connsiteX231" fmla="*/ 350796 w 4543952"/>
                  <a:gd name="connsiteY231" fmla="*/ 3077401 h 6858000"/>
                  <a:gd name="connsiteX232" fmla="*/ 362488 w 4543952"/>
                  <a:gd name="connsiteY232" fmla="*/ 2982148 h 6858000"/>
                  <a:gd name="connsiteX233" fmla="*/ 366072 w 4543952"/>
                  <a:gd name="connsiteY233" fmla="*/ 2947862 h 6858000"/>
                  <a:gd name="connsiteX234" fmla="*/ 366072 w 4543952"/>
                  <a:gd name="connsiteY234" fmla="*/ 2947861 h 6858000"/>
                  <a:gd name="connsiteX235" fmla="*/ 366072 w 4543952"/>
                  <a:gd name="connsiteY235" fmla="*/ 2947858 h 6858000"/>
                  <a:gd name="connsiteX236" fmla="*/ 361441 w 4543952"/>
                  <a:gd name="connsiteY236" fmla="*/ 2914327 h 6858000"/>
                  <a:gd name="connsiteX237" fmla="*/ 358166 w 4543952"/>
                  <a:gd name="connsiteY237" fmla="*/ 2903544 h 6858000"/>
                  <a:gd name="connsiteX238" fmla="*/ 357138 w 4543952"/>
                  <a:gd name="connsiteY238" fmla="*/ 2897784 h 6858000"/>
                  <a:gd name="connsiteX239" fmla="*/ 341533 w 4543952"/>
                  <a:gd name="connsiteY239" fmla="*/ 2848792 h 6858000"/>
                  <a:gd name="connsiteX240" fmla="*/ 296001 w 4543952"/>
                  <a:gd name="connsiteY240" fmla="*/ 2745351 h 6858000"/>
                  <a:gd name="connsiteX241" fmla="*/ 289670 w 4543952"/>
                  <a:gd name="connsiteY241" fmla="*/ 2770757 h 6858000"/>
                  <a:gd name="connsiteX242" fmla="*/ 290080 w 4543952"/>
                  <a:gd name="connsiteY242" fmla="*/ 2778005 h 6858000"/>
                  <a:gd name="connsiteX243" fmla="*/ 289301 w 4543952"/>
                  <a:gd name="connsiteY243" fmla="*/ 2782304 h 6858000"/>
                  <a:gd name="connsiteX244" fmla="*/ 290501 w 4543952"/>
                  <a:gd name="connsiteY244" fmla="*/ 2785439 h 6858000"/>
                  <a:gd name="connsiteX245" fmla="*/ 290929 w 4543952"/>
                  <a:gd name="connsiteY245" fmla="*/ 2793022 h 6858000"/>
                  <a:gd name="connsiteX246" fmla="*/ 300579 w 4543952"/>
                  <a:gd name="connsiteY246" fmla="*/ 2811779 h 6858000"/>
                  <a:gd name="connsiteX247" fmla="*/ 300582 w 4543952"/>
                  <a:gd name="connsiteY247" fmla="*/ 2811786 h 6858000"/>
                  <a:gd name="connsiteX248" fmla="*/ 300583 w 4543952"/>
                  <a:gd name="connsiteY248" fmla="*/ 2811786 h 6858000"/>
                  <a:gd name="connsiteX249" fmla="*/ 300579 w 4543952"/>
                  <a:gd name="connsiteY249" fmla="*/ 2811779 h 6858000"/>
                  <a:gd name="connsiteX250" fmla="*/ 290501 w 4543952"/>
                  <a:gd name="connsiteY250" fmla="*/ 2785439 h 6858000"/>
                  <a:gd name="connsiteX251" fmla="*/ 290080 w 4543952"/>
                  <a:gd name="connsiteY251" fmla="*/ 2778005 h 6858000"/>
                  <a:gd name="connsiteX252" fmla="*/ 817328 w 4543952"/>
                  <a:gd name="connsiteY252" fmla="*/ 1508457 h 6858000"/>
                  <a:gd name="connsiteX253" fmla="*/ 845421 w 4543952"/>
                  <a:gd name="connsiteY253" fmla="*/ 1596212 h 6858000"/>
                  <a:gd name="connsiteX254" fmla="*/ 843517 w 4543952"/>
                  <a:gd name="connsiteY254" fmla="*/ 1624979 h 6858000"/>
                  <a:gd name="connsiteX255" fmla="*/ 786935 w 4543952"/>
                  <a:gd name="connsiteY255" fmla="*/ 1697752 h 6858000"/>
                  <a:gd name="connsiteX256" fmla="*/ 764267 w 4543952"/>
                  <a:gd name="connsiteY256" fmla="*/ 1733187 h 6858000"/>
                  <a:gd name="connsiteX257" fmla="*/ 722546 w 4543952"/>
                  <a:gd name="connsiteY257" fmla="*/ 1833774 h 6858000"/>
                  <a:gd name="connsiteX258" fmla="*/ 714925 w 4543952"/>
                  <a:gd name="connsiteY258" fmla="*/ 1842157 h 6858000"/>
                  <a:gd name="connsiteX259" fmla="*/ 624434 w 4543952"/>
                  <a:gd name="connsiteY259" fmla="*/ 1916453 h 6858000"/>
                  <a:gd name="connsiteX260" fmla="*/ 609004 w 4543952"/>
                  <a:gd name="connsiteY260" fmla="*/ 1933218 h 6858000"/>
                  <a:gd name="connsiteX261" fmla="*/ 584999 w 4543952"/>
                  <a:gd name="connsiteY261" fmla="*/ 1953412 h 6858000"/>
                  <a:gd name="connsiteX262" fmla="*/ 538516 w 4543952"/>
                  <a:gd name="connsiteY262" fmla="*/ 2016468 h 6858000"/>
                  <a:gd name="connsiteX263" fmla="*/ 523657 w 4543952"/>
                  <a:gd name="connsiteY263" fmla="*/ 2094577 h 6858000"/>
                  <a:gd name="connsiteX264" fmla="*/ 500986 w 4543952"/>
                  <a:gd name="connsiteY264" fmla="*/ 2188878 h 6858000"/>
                  <a:gd name="connsiteX265" fmla="*/ 485746 w 4543952"/>
                  <a:gd name="connsiteY265" fmla="*/ 2228313 h 6858000"/>
                  <a:gd name="connsiteX266" fmla="*/ 456789 w 4543952"/>
                  <a:gd name="connsiteY266" fmla="*/ 2334043 h 6858000"/>
                  <a:gd name="connsiteX267" fmla="*/ 432404 w 4543952"/>
                  <a:gd name="connsiteY267" fmla="*/ 2409484 h 6858000"/>
                  <a:gd name="connsiteX268" fmla="*/ 415303 w 4543952"/>
                  <a:gd name="connsiteY268" fmla="*/ 2435912 h 6858000"/>
                  <a:gd name="connsiteX269" fmla="*/ 415303 w 4543952"/>
                  <a:gd name="connsiteY269" fmla="*/ 2435912 h 6858000"/>
                  <a:gd name="connsiteX270" fmla="*/ 415303 w 4543952"/>
                  <a:gd name="connsiteY270" fmla="*/ 2435912 h 6858000"/>
                  <a:gd name="connsiteX271" fmla="*/ 414227 w 4543952"/>
                  <a:gd name="connsiteY271" fmla="*/ 2440915 h 6858000"/>
                  <a:gd name="connsiteX272" fmla="*/ 409472 w 4543952"/>
                  <a:gd name="connsiteY272" fmla="*/ 2463016 h 6858000"/>
                  <a:gd name="connsiteX273" fmla="*/ 409472 w 4543952"/>
                  <a:gd name="connsiteY273" fmla="*/ 2463017 h 6858000"/>
                  <a:gd name="connsiteX274" fmla="*/ 411535 w 4543952"/>
                  <a:gd name="connsiteY274" fmla="*/ 2490550 h 6858000"/>
                  <a:gd name="connsiteX275" fmla="*/ 418115 w 4543952"/>
                  <a:gd name="connsiteY275" fmla="*/ 2518261 h 6858000"/>
                  <a:gd name="connsiteX276" fmla="*/ 418115 w 4543952"/>
                  <a:gd name="connsiteY276" fmla="*/ 2518264 h 6858000"/>
                  <a:gd name="connsiteX277" fmla="*/ 421759 w 4543952"/>
                  <a:gd name="connsiteY277" fmla="*/ 2545006 h 6858000"/>
                  <a:gd name="connsiteX278" fmla="*/ 417545 w 4543952"/>
                  <a:gd name="connsiteY278" fmla="*/ 2571033 h 6858000"/>
                  <a:gd name="connsiteX279" fmla="*/ 344391 w 4543952"/>
                  <a:gd name="connsiteY279" fmla="*/ 2668000 h 6858000"/>
                  <a:gd name="connsiteX280" fmla="*/ 296001 w 4543952"/>
                  <a:gd name="connsiteY280" fmla="*/ 2745347 h 6858000"/>
                  <a:gd name="connsiteX281" fmla="*/ 296001 w 4543952"/>
                  <a:gd name="connsiteY281" fmla="*/ 2745348 h 6858000"/>
                  <a:gd name="connsiteX282" fmla="*/ 344391 w 4543952"/>
                  <a:gd name="connsiteY282" fmla="*/ 2668001 h 6858000"/>
                  <a:gd name="connsiteX283" fmla="*/ 417545 w 4543952"/>
                  <a:gd name="connsiteY283" fmla="*/ 2571034 h 6858000"/>
                  <a:gd name="connsiteX284" fmla="*/ 421760 w 4543952"/>
                  <a:gd name="connsiteY284" fmla="*/ 2545006 h 6858000"/>
                  <a:gd name="connsiteX285" fmla="*/ 421759 w 4543952"/>
                  <a:gd name="connsiteY285" fmla="*/ 2545006 h 6858000"/>
                  <a:gd name="connsiteX286" fmla="*/ 421760 w 4543952"/>
                  <a:gd name="connsiteY286" fmla="*/ 2545005 h 6858000"/>
                  <a:gd name="connsiteX287" fmla="*/ 418115 w 4543952"/>
                  <a:gd name="connsiteY287" fmla="*/ 2518263 h 6858000"/>
                  <a:gd name="connsiteX288" fmla="*/ 418115 w 4543952"/>
                  <a:gd name="connsiteY288" fmla="*/ 2518261 h 6858000"/>
                  <a:gd name="connsiteX289" fmla="*/ 409472 w 4543952"/>
                  <a:gd name="connsiteY289" fmla="*/ 2463017 h 6858000"/>
                  <a:gd name="connsiteX290" fmla="*/ 414227 w 4543952"/>
                  <a:gd name="connsiteY290" fmla="*/ 2440915 h 6858000"/>
                  <a:gd name="connsiteX291" fmla="*/ 415303 w 4543952"/>
                  <a:gd name="connsiteY291" fmla="*/ 2435912 h 6858000"/>
                  <a:gd name="connsiteX292" fmla="*/ 432404 w 4543952"/>
                  <a:gd name="connsiteY292" fmla="*/ 2409485 h 6858000"/>
                  <a:gd name="connsiteX293" fmla="*/ 456789 w 4543952"/>
                  <a:gd name="connsiteY293" fmla="*/ 2334044 h 6858000"/>
                  <a:gd name="connsiteX294" fmla="*/ 485746 w 4543952"/>
                  <a:gd name="connsiteY294" fmla="*/ 2228314 h 6858000"/>
                  <a:gd name="connsiteX295" fmla="*/ 500986 w 4543952"/>
                  <a:gd name="connsiteY295" fmla="*/ 2188879 h 6858000"/>
                  <a:gd name="connsiteX296" fmla="*/ 523657 w 4543952"/>
                  <a:gd name="connsiteY296" fmla="*/ 2094578 h 6858000"/>
                  <a:gd name="connsiteX297" fmla="*/ 538516 w 4543952"/>
                  <a:gd name="connsiteY297" fmla="*/ 2016469 h 6858000"/>
                  <a:gd name="connsiteX298" fmla="*/ 584999 w 4543952"/>
                  <a:gd name="connsiteY298" fmla="*/ 1953413 h 6858000"/>
                  <a:gd name="connsiteX299" fmla="*/ 609004 w 4543952"/>
                  <a:gd name="connsiteY299" fmla="*/ 1933219 h 6858000"/>
                  <a:gd name="connsiteX300" fmla="*/ 624434 w 4543952"/>
                  <a:gd name="connsiteY300" fmla="*/ 1916454 h 6858000"/>
                  <a:gd name="connsiteX301" fmla="*/ 714925 w 4543952"/>
                  <a:gd name="connsiteY301" fmla="*/ 1842158 h 6858000"/>
                  <a:gd name="connsiteX302" fmla="*/ 722546 w 4543952"/>
                  <a:gd name="connsiteY302" fmla="*/ 1833775 h 6858000"/>
                  <a:gd name="connsiteX303" fmla="*/ 764267 w 4543952"/>
                  <a:gd name="connsiteY303" fmla="*/ 1733188 h 6858000"/>
                  <a:gd name="connsiteX304" fmla="*/ 786936 w 4543952"/>
                  <a:gd name="connsiteY304" fmla="*/ 1697753 h 6858000"/>
                  <a:gd name="connsiteX305" fmla="*/ 843517 w 4543952"/>
                  <a:gd name="connsiteY305" fmla="*/ 1624980 h 6858000"/>
                  <a:gd name="connsiteX306" fmla="*/ 845422 w 4543952"/>
                  <a:gd name="connsiteY306" fmla="*/ 1596213 h 6858000"/>
                  <a:gd name="connsiteX307" fmla="*/ 798723 w 4543952"/>
                  <a:gd name="connsiteY307" fmla="*/ 1459072 h 6858000"/>
                  <a:gd name="connsiteX308" fmla="*/ 807941 w 4543952"/>
                  <a:gd name="connsiteY308" fmla="*/ 1481571 h 6858000"/>
                  <a:gd name="connsiteX309" fmla="*/ 798724 w 4543952"/>
                  <a:gd name="connsiteY309" fmla="*/ 1459073 h 6858000"/>
                  <a:gd name="connsiteX310" fmla="*/ 779530 w 4543952"/>
                  <a:gd name="connsiteY310" fmla="*/ 1268757 h 6858000"/>
                  <a:gd name="connsiteX311" fmla="*/ 774363 w 4543952"/>
                  <a:gd name="connsiteY311" fmla="*/ 1286068 h 6858000"/>
                  <a:gd name="connsiteX312" fmla="*/ 752025 w 4543952"/>
                  <a:gd name="connsiteY312" fmla="*/ 1350626 h 6858000"/>
                  <a:gd name="connsiteX313" fmla="*/ 757620 w 4543952"/>
                  <a:gd name="connsiteY313" fmla="*/ 1413839 h 6858000"/>
                  <a:gd name="connsiteX314" fmla="*/ 752026 w 4543952"/>
                  <a:gd name="connsiteY314" fmla="*/ 1350627 h 6858000"/>
                  <a:gd name="connsiteX315" fmla="*/ 774363 w 4543952"/>
                  <a:gd name="connsiteY315" fmla="*/ 1286069 h 6858000"/>
                  <a:gd name="connsiteX316" fmla="*/ 779530 w 4543952"/>
                  <a:gd name="connsiteY316" fmla="*/ 1268757 h 6858000"/>
                  <a:gd name="connsiteX317" fmla="*/ 837801 w 4543952"/>
                  <a:gd name="connsiteY317" fmla="*/ 773034 h 6858000"/>
                  <a:gd name="connsiteX318" fmla="*/ 829801 w 4543952"/>
                  <a:gd name="connsiteY318" fmla="*/ 854378 h 6858000"/>
                  <a:gd name="connsiteX319" fmla="*/ 798747 w 4543952"/>
                  <a:gd name="connsiteY319" fmla="*/ 915342 h 6858000"/>
                  <a:gd name="connsiteX320" fmla="*/ 788269 w 4543952"/>
                  <a:gd name="connsiteY320" fmla="*/ 927154 h 6858000"/>
                  <a:gd name="connsiteX321" fmla="*/ 791889 w 4543952"/>
                  <a:gd name="connsiteY321" fmla="*/ 1097086 h 6858000"/>
                  <a:gd name="connsiteX322" fmla="*/ 796271 w 4543952"/>
                  <a:gd name="connsiteY322" fmla="*/ 1123184 h 6858000"/>
                  <a:gd name="connsiteX323" fmla="*/ 771553 w 4543952"/>
                  <a:gd name="connsiteY323" fmla="*/ 1184028 h 6858000"/>
                  <a:gd name="connsiteX324" fmla="*/ 796272 w 4543952"/>
                  <a:gd name="connsiteY324" fmla="*/ 1123185 h 6858000"/>
                  <a:gd name="connsiteX325" fmla="*/ 791890 w 4543952"/>
                  <a:gd name="connsiteY325" fmla="*/ 1097087 h 6858000"/>
                  <a:gd name="connsiteX326" fmla="*/ 788270 w 4543952"/>
                  <a:gd name="connsiteY326" fmla="*/ 927155 h 6858000"/>
                  <a:gd name="connsiteX327" fmla="*/ 798748 w 4543952"/>
                  <a:gd name="connsiteY327" fmla="*/ 915343 h 6858000"/>
                  <a:gd name="connsiteX328" fmla="*/ 829801 w 4543952"/>
                  <a:gd name="connsiteY328" fmla="*/ 854379 h 6858000"/>
                  <a:gd name="connsiteX329" fmla="*/ 837801 w 4543952"/>
                  <a:gd name="connsiteY329" fmla="*/ 773035 h 6858000"/>
                  <a:gd name="connsiteX330" fmla="*/ 782400 w 4543952"/>
                  <a:gd name="connsiteY330" fmla="*/ 517850 h 6858000"/>
                  <a:gd name="connsiteX331" fmla="*/ 791317 w 4543952"/>
                  <a:gd name="connsiteY331" fmla="*/ 556046 h 6858000"/>
                  <a:gd name="connsiteX332" fmla="*/ 797795 w 4543952"/>
                  <a:gd name="connsiteY332" fmla="*/ 580049 h 6858000"/>
                  <a:gd name="connsiteX333" fmla="*/ 801176 w 4543952"/>
                  <a:gd name="connsiteY333" fmla="*/ 642536 h 6858000"/>
                  <a:gd name="connsiteX334" fmla="*/ 813700 w 4543952"/>
                  <a:gd name="connsiteY334" fmla="*/ 694927 h 6858000"/>
                  <a:gd name="connsiteX335" fmla="*/ 801177 w 4543952"/>
                  <a:gd name="connsiteY335" fmla="*/ 642537 h 6858000"/>
                  <a:gd name="connsiteX336" fmla="*/ 797796 w 4543952"/>
                  <a:gd name="connsiteY336" fmla="*/ 580050 h 6858000"/>
                  <a:gd name="connsiteX337" fmla="*/ 791318 w 4543952"/>
                  <a:gd name="connsiteY337" fmla="*/ 556047 h 6858000"/>
                  <a:gd name="connsiteX338" fmla="*/ 783887 w 4543952"/>
                  <a:gd name="connsiteY338" fmla="*/ 313532 h 6858000"/>
                  <a:gd name="connsiteX339" fmla="*/ 786245 w 4543952"/>
                  <a:gd name="connsiteY339" fmla="*/ 324057 h 6858000"/>
                  <a:gd name="connsiteX340" fmla="*/ 784459 w 4543952"/>
                  <a:gd name="connsiteY340" fmla="*/ 338869 h 6858000"/>
                  <a:gd name="connsiteX341" fmla="*/ 784454 w 4543952"/>
                  <a:gd name="connsiteY341" fmla="*/ 338897 h 6858000"/>
                  <a:gd name="connsiteX342" fmla="*/ 778363 w 4543952"/>
                  <a:gd name="connsiteY342" fmla="*/ 367327 h 6858000"/>
                  <a:gd name="connsiteX343" fmla="*/ 774553 w 4543952"/>
                  <a:gd name="connsiteY343" fmla="*/ 395639 h 6858000"/>
                  <a:gd name="connsiteX344" fmla="*/ 784454 w 4543952"/>
                  <a:gd name="connsiteY344" fmla="*/ 338897 h 6858000"/>
                  <a:gd name="connsiteX345" fmla="*/ 784460 w 4543952"/>
                  <a:gd name="connsiteY345" fmla="*/ 338870 h 6858000"/>
                  <a:gd name="connsiteX346" fmla="*/ 783888 w 4543952"/>
                  <a:gd name="connsiteY346" fmla="*/ 313533 h 6858000"/>
                  <a:gd name="connsiteX347" fmla="*/ 761560 w 4543952"/>
                  <a:gd name="connsiteY347" fmla="*/ 281567 h 6858000"/>
                  <a:gd name="connsiteX348" fmla="*/ 766454 w 4543952"/>
                  <a:gd name="connsiteY348" fmla="*/ 295414 h 6858000"/>
                  <a:gd name="connsiteX349" fmla="*/ 766455 w 4543952"/>
                  <a:gd name="connsiteY349" fmla="*/ 295414 h 6858000"/>
                  <a:gd name="connsiteX350" fmla="*/ 774880 w 4543952"/>
                  <a:gd name="connsiteY350" fmla="*/ 24485 h 6858000"/>
                  <a:gd name="connsiteX351" fmla="*/ 777142 w 4543952"/>
                  <a:gd name="connsiteY351" fmla="*/ 74128 h 6858000"/>
                  <a:gd name="connsiteX352" fmla="*/ 767023 w 4543952"/>
                  <a:gd name="connsiteY352" fmla="*/ 151568 h 6858000"/>
                  <a:gd name="connsiteX353" fmla="*/ 766824 w 4543952"/>
                  <a:gd name="connsiteY353" fmla="*/ 153387 h 6858000"/>
                  <a:gd name="connsiteX354" fmla="*/ 763010 w 4543952"/>
                  <a:gd name="connsiteY354" fmla="*/ 177270 h 6858000"/>
                  <a:gd name="connsiteX355" fmla="*/ 758551 w 4543952"/>
                  <a:gd name="connsiteY355" fmla="*/ 228943 h 6858000"/>
                  <a:gd name="connsiteX356" fmla="*/ 766824 w 4543952"/>
                  <a:gd name="connsiteY356" fmla="*/ 153387 h 6858000"/>
                  <a:gd name="connsiteX357" fmla="*/ 771220 w 4543952"/>
                  <a:gd name="connsiteY357" fmla="*/ 125860 h 6858000"/>
                  <a:gd name="connsiteX358" fmla="*/ 777143 w 4543952"/>
                  <a:gd name="connsiteY358" fmla="*/ 74128 h 6858000"/>
                  <a:gd name="connsiteX359" fmla="*/ 313354 w 4543952"/>
                  <a:gd name="connsiteY359" fmla="*/ 0 h 6858000"/>
                  <a:gd name="connsiteX360" fmla="*/ 777461 w 4543952"/>
                  <a:gd name="connsiteY360" fmla="*/ 0 h 6858000"/>
                  <a:gd name="connsiteX361" fmla="*/ 774743 w 4543952"/>
                  <a:gd name="connsiteY361" fmla="*/ 21485 h 6858000"/>
                  <a:gd name="connsiteX362" fmla="*/ 777461 w 4543952"/>
                  <a:gd name="connsiteY362" fmla="*/ 0 h 6858000"/>
                  <a:gd name="connsiteX363" fmla="*/ 4543952 w 4543952"/>
                  <a:gd name="connsiteY363" fmla="*/ 1 h 6858000"/>
                  <a:gd name="connsiteX364" fmla="*/ 4543952 w 4543952"/>
                  <a:gd name="connsiteY364" fmla="*/ 6858000 h 6858000"/>
                  <a:gd name="connsiteX365" fmla="*/ 284400 w 4543952"/>
                  <a:gd name="connsiteY365" fmla="*/ 6858000 h 6858000"/>
                  <a:gd name="connsiteX366" fmla="*/ 112147 w 4543952"/>
                  <a:gd name="connsiteY366" fmla="*/ 6858000 h 6858000"/>
                  <a:gd name="connsiteX367" fmla="*/ 102447 w 4543952"/>
                  <a:gd name="connsiteY367" fmla="*/ 6815515 h 6858000"/>
                  <a:gd name="connsiteX368" fmla="*/ 83396 w 4543952"/>
                  <a:gd name="connsiteY368" fmla="*/ 6748457 h 6858000"/>
                  <a:gd name="connsiteX369" fmla="*/ 61870 w 4543952"/>
                  <a:gd name="connsiteY369" fmla="*/ 6584811 h 6858000"/>
                  <a:gd name="connsiteX370" fmla="*/ 41105 w 4543952"/>
                  <a:gd name="connsiteY370" fmla="*/ 6415832 h 6858000"/>
                  <a:gd name="connsiteX371" fmla="*/ 34247 w 4543952"/>
                  <a:gd name="connsiteY371" fmla="*/ 6323057 h 6858000"/>
                  <a:gd name="connsiteX372" fmla="*/ 23386 w 4543952"/>
                  <a:gd name="connsiteY372" fmla="*/ 6242092 h 6858000"/>
                  <a:gd name="connsiteX373" fmla="*/ 16528 w 4543952"/>
                  <a:gd name="connsiteY373" fmla="*/ 6171604 h 6858000"/>
                  <a:gd name="connsiteX374" fmla="*/ 2622 w 4543952"/>
                  <a:gd name="connsiteY374" fmla="*/ 6059396 h 6858000"/>
                  <a:gd name="connsiteX375" fmla="*/ 0 w 4543952"/>
                  <a:gd name="connsiteY375" fmla="*/ 6041768 h 6858000"/>
                  <a:gd name="connsiteX376" fmla="*/ 0 w 4543952"/>
                  <a:gd name="connsiteY376" fmla="*/ 6000936 h 6858000"/>
                  <a:gd name="connsiteX377" fmla="*/ 3670 w 4543952"/>
                  <a:gd name="connsiteY377" fmla="*/ 5957594 h 6858000"/>
                  <a:gd name="connsiteX378" fmla="*/ 0 w 4543952"/>
                  <a:gd name="connsiteY378" fmla="*/ 5912510 h 6858000"/>
                  <a:gd name="connsiteX379" fmla="*/ 0 w 4543952"/>
                  <a:gd name="connsiteY379" fmla="*/ 5886400 h 6858000"/>
                  <a:gd name="connsiteX380" fmla="*/ 1098 w 4543952"/>
                  <a:gd name="connsiteY380" fmla="*/ 5864317 h 6858000"/>
                  <a:gd name="connsiteX381" fmla="*/ 24720 w 4543952"/>
                  <a:gd name="connsiteY381" fmla="*/ 5790591 h 6858000"/>
                  <a:gd name="connsiteX382" fmla="*/ 26434 w 4543952"/>
                  <a:gd name="connsiteY382" fmla="*/ 5781829 h 6858000"/>
                  <a:gd name="connsiteX383" fmla="*/ 35771 w 4543952"/>
                  <a:gd name="connsiteY383" fmla="*/ 5733439 h 6858000"/>
                  <a:gd name="connsiteX384" fmla="*/ 38819 w 4543952"/>
                  <a:gd name="connsiteY384" fmla="*/ 5706958 h 6858000"/>
                  <a:gd name="connsiteX385" fmla="*/ 58250 w 4543952"/>
                  <a:gd name="connsiteY385" fmla="*/ 5606371 h 6858000"/>
                  <a:gd name="connsiteX386" fmla="*/ 67394 w 4543952"/>
                  <a:gd name="connsiteY386" fmla="*/ 5548459 h 6858000"/>
                  <a:gd name="connsiteX387" fmla="*/ 66060 w 4543952"/>
                  <a:gd name="connsiteY387" fmla="*/ 5501593 h 6858000"/>
                  <a:gd name="connsiteX388" fmla="*/ 64346 w 4543952"/>
                  <a:gd name="connsiteY388" fmla="*/ 5419294 h 6858000"/>
                  <a:gd name="connsiteX389" fmla="*/ 59964 w 4543952"/>
                  <a:gd name="connsiteY389" fmla="*/ 5393004 h 6858000"/>
                  <a:gd name="connsiteX390" fmla="*/ 72538 w 4543952"/>
                  <a:gd name="connsiteY390" fmla="*/ 5274128 h 6858000"/>
                  <a:gd name="connsiteX391" fmla="*/ 73490 w 4543952"/>
                  <a:gd name="connsiteY391" fmla="*/ 5206307 h 6858000"/>
                  <a:gd name="connsiteX392" fmla="*/ 89113 w 4543952"/>
                  <a:gd name="connsiteY392" fmla="*/ 5129915 h 6858000"/>
                  <a:gd name="connsiteX393" fmla="*/ 88351 w 4543952"/>
                  <a:gd name="connsiteY393" fmla="*/ 5107626 h 6858000"/>
                  <a:gd name="connsiteX394" fmla="*/ 87016 w 4543952"/>
                  <a:gd name="connsiteY394" fmla="*/ 5082669 h 6858000"/>
                  <a:gd name="connsiteX395" fmla="*/ 85872 w 4543952"/>
                  <a:gd name="connsiteY395" fmla="*/ 5006085 h 6858000"/>
                  <a:gd name="connsiteX396" fmla="*/ 80158 w 4543952"/>
                  <a:gd name="connsiteY396" fmla="*/ 4959601 h 6858000"/>
                  <a:gd name="connsiteX397" fmla="*/ 83586 w 4543952"/>
                  <a:gd name="connsiteY397" fmla="*/ 4871018 h 6858000"/>
                  <a:gd name="connsiteX398" fmla="*/ 78634 w 4543952"/>
                  <a:gd name="connsiteY398" fmla="*/ 4838249 h 6858000"/>
                  <a:gd name="connsiteX399" fmla="*/ 78062 w 4543952"/>
                  <a:gd name="connsiteY399" fmla="*/ 4755380 h 6858000"/>
                  <a:gd name="connsiteX400" fmla="*/ 80920 w 4543952"/>
                  <a:gd name="connsiteY400" fmla="*/ 4681082 h 6858000"/>
                  <a:gd name="connsiteX401" fmla="*/ 79396 w 4543952"/>
                  <a:gd name="connsiteY401" fmla="*/ 4609451 h 6858000"/>
                  <a:gd name="connsiteX402" fmla="*/ 73110 w 4543952"/>
                  <a:gd name="connsiteY402" fmla="*/ 4558206 h 6858000"/>
                  <a:gd name="connsiteX403" fmla="*/ 69300 w 4543952"/>
                  <a:gd name="connsiteY403" fmla="*/ 4502578 h 6858000"/>
                  <a:gd name="connsiteX404" fmla="*/ 46629 w 4543952"/>
                  <a:gd name="connsiteY404" fmla="*/ 4349221 h 6858000"/>
                  <a:gd name="connsiteX405" fmla="*/ 52153 w 4543952"/>
                  <a:gd name="connsiteY405" fmla="*/ 4320836 h 6858000"/>
                  <a:gd name="connsiteX406" fmla="*/ 57297 w 4543952"/>
                  <a:gd name="connsiteY406" fmla="*/ 4159666 h 6858000"/>
                  <a:gd name="connsiteX407" fmla="*/ 56915 w 4543952"/>
                  <a:gd name="connsiteY407" fmla="*/ 4124613 h 6858000"/>
                  <a:gd name="connsiteX408" fmla="*/ 79396 w 4543952"/>
                  <a:gd name="connsiteY408" fmla="*/ 4030502 h 6858000"/>
                  <a:gd name="connsiteX409" fmla="*/ 43771 w 4543952"/>
                  <a:gd name="connsiteY409" fmla="*/ 3885337 h 6858000"/>
                  <a:gd name="connsiteX410" fmla="*/ 426 w 4543952"/>
                  <a:gd name="connsiteY410" fmla="*/ 3786776 h 6858000"/>
                  <a:gd name="connsiteX411" fmla="*/ 0 w 4543952"/>
                  <a:gd name="connsiteY411" fmla="*/ 3773896 h 6858000"/>
                  <a:gd name="connsiteX412" fmla="*/ 0 w 4543952"/>
                  <a:gd name="connsiteY412" fmla="*/ 3393881 h 6858000"/>
                  <a:gd name="connsiteX413" fmla="*/ 11838 w 4543952"/>
                  <a:gd name="connsiteY413" fmla="*/ 3359515 h 6858000"/>
                  <a:gd name="connsiteX414" fmla="*/ 12910 w 4543952"/>
                  <a:gd name="connsiteY414" fmla="*/ 3318770 h 6858000"/>
                  <a:gd name="connsiteX415" fmla="*/ 6718 w 4543952"/>
                  <a:gd name="connsiteY415" fmla="*/ 3304078 h 6858000"/>
                  <a:gd name="connsiteX416" fmla="*/ 0 w 4543952"/>
                  <a:gd name="connsiteY416" fmla="*/ 3297656 h 6858000"/>
                  <a:gd name="connsiteX417" fmla="*/ 0 w 4543952"/>
                  <a:gd name="connsiteY417" fmla="*/ 3207866 h 6858000"/>
                  <a:gd name="connsiteX418" fmla="*/ 15553 w 4543952"/>
                  <a:gd name="connsiteY418" fmla="*/ 3186770 h 6858000"/>
                  <a:gd name="connsiteX419" fmla="*/ 36341 w 4543952"/>
                  <a:gd name="connsiteY419" fmla="*/ 3107499 h 6858000"/>
                  <a:gd name="connsiteX420" fmla="*/ 38057 w 4543952"/>
                  <a:gd name="connsiteY420" fmla="*/ 3042727 h 6858000"/>
                  <a:gd name="connsiteX421" fmla="*/ 54249 w 4543952"/>
                  <a:gd name="connsiteY421" fmla="*/ 2901942 h 6858000"/>
                  <a:gd name="connsiteX422" fmla="*/ 77300 w 4543952"/>
                  <a:gd name="connsiteY422" fmla="*/ 2809929 h 6858000"/>
                  <a:gd name="connsiteX423" fmla="*/ 103399 w 4543952"/>
                  <a:gd name="connsiteY423" fmla="*/ 2743825 h 6858000"/>
                  <a:gd name="connsiteX424" fmla="*/ 137500 w 4543952"/>
                  <a:gd name="connsiteY424" fmla="*/ 2649142 h 6858000"/>
                  <a:gd name="connsiteX425" fmla="*/ 155217 w 4543952"/>
                  <a:gd name="connsiteY425" fmla="*/ 2554078 h 6858000"/>
                  <a:gd name="connsiteX426" fmla="*/ 177507 w 4543952"/>
                  <a:gd name="connsiteY426" fmla="*/ 2485306 h 6858000"/>
                  <a:gd name="connsiteX427" fmla="*/ 192748 w 4543952"/>
                  <a:gd name="connsiteY427" fmla="*/ 2401291 h 6858000"/>
                  <a:gd name="connsiteX428" fmla="*/ 193318 w 4543952"/>
                  <a:gd name="connsiteY428" fmla="*/ 2330805 h 6858000"/>
                  <a:gd name="connsiteX429" fmla="*/ 190652 w 4543952"/>
                  <a:gd name="connsiteY429" fmla="*/ 2220311 h 6858000"/>
                  <a:gd name="connsiteX430" fmla="*/ 236753 w 4543952"/>
                  <a:gd name="connsiteY430" fmla="*/ 2085053 h 6858000"/>
                  <a:gd name="connsiteX431" fmla="*/ 247042 w 4543952"/>
                  <a:gd name="connsiteY431" fmla="*/ 2030377 h 6858000"/>
                  <a:gd name="connsiteX432" fmla="*/ 251804 w 4543952"/>
                  <a:gd name="connsiteY432" fmla="*/ 1978939 h 6858000"/>
                  <a:gd name="connsiteX433" fmla="*/ 282475 w 4543952"/>
                  <a:gd name="connsiteY433" fmla="*/ 1869779 h 6858000"/>
                  <a:gd name="connsiteX434" fmla="*/ 292573 w 4543952"/>
                  <a:gd name="connsiteY434" fmla="*/ 1825392 h 6858000"/>
                  <a:gd name="connsiteX435" fmla="*/ 292381 w 4543952"/>
                  <a:gd name="connsiteY435" fmla="*/ 1763286 h 6858000"/>
                  <a:gd name="connsiteX436" fmla="*/ 306480 w 4543952"/>
                  <a:gd name="connsiteY436" fmla="*/ 1650316 h 6858000"/>
                  <a:gd name="connsiteX437" fmla="*/ 347629 w 4543952"/>
                  <a:gd name="connsiteY437" fmla="*/ 1537536 h 6858000"/>
                  <a:gd name="connsiteX438" fmla="*/ 343629 w 4543952"/>
                  <a:gd name="connsiteY438" fmla="*/ 1489719 h 6858000"/>
                  <a:gd name="connsiteX439" fmla="*/ 344581 w 4543952"/>
                  <a:gd name="connsiteY439" fmla="*/ 1472574 h 6858000"/>
                  <a:gd name="connsiteX440" fmla="*/ 367252 w 4543952"/>
                  <a:gd name="connsiteY440" fmla="*/ 1318455 h 6858000"/>
                  <a:gd name="connsiteX441" fmla="*/ 369728 w 4543952"/>
                  <a:gd name="connsiteY441" fmla="*/ 1303023 h 6858000"/>
                  <a:gd name="connsiteX442" fmla="*/ 389921 w 4543952"/>
                  <a:gd name="connsiteY442" fmla="*/ 1230632 h 6858000"/>
                  <a:gd name="connsiteX443" fmla="*/ 402495 w 4543952"/>
                  <a:gd name="connsiteY443" fmla="*/ 1048124 h 6858000"/>
                  <a:gd name="connsiteX444" fmla="*/ 404019 w 4543952"/>
                  <a:gd name="connsiteY444" fmla="*/ 1036886 h 6858000"/>
                  <a:gd name="connsiteX445" fmla="*/ 393923 w 4543952"/>
                  <a:gd name="connsiteY445" fmla="*/ 975732 h 6858000"/>
                  <a:gd name="connsiteX446" fmla="*/ 379634 w 4543952"/>
                  <a:gd name="connsiteY446" fmla="*/ 945443 h 6858000"/>
                  <a:gd name="connsiteX447" fmla="*/ 364774 w 4543952"/>
                  <a:gd name="connsiteY447" fmla="*/ 898197 h 6858000"/>
                  <a:gd name="connsiteX448" fmla="*/ 359250 w 4543952"/>
                  <a:gd name="connsiteY448" fmla="*/ 850188 h 6858000"/>
                  <a:gd name="connsiteX449" fmla="*/ 381730 w 4543952"/>
                  <a:gd name="connsiteY449" fmla="*/ 769604 h 6858000"/>
                  <a:gd name="connsiteX450" fmla="*/ 384016 w 4543952"/>
                  <a:gd name="connsiteY450" fmla="*/ 740267 h 6858000"/>
                  <a:gd name="connsiteX451" fmla="*/ 394875 w 4543952"/>
                  <a:gd name="connsiteY451" fmla="*/ 674922 h 6858000"/>
                  <a:gd name="connsiteX452" fmla="*/ 394113 w 4543952"/>
                  <a:gd name="connsiteY452" fmla="*/ 617771 h 6858000"/>
                  <a:gd name="connsiteX453" fmla="*/ 376776 w 4543952"/>
                  <a:gd name="connsiteY453" fmla="*/ 571859 h 6858000"/>
                  <a:gd name="connsiteX454" fmla="*/ 373348 w 4543952"/>
                  <a:gd name="connsiteY454" fmla="*/ 505181 h 6858000"/>
                  <a:gd name="connsiteX455" fmla="*/ 385920 w 4543952"/>
                  <a:gd name="connsiteY455" fmla="*/ 462125 h 6858000"/>
                  <a:gd name="connsiteX456" fmla="*/ 387634 w 4543952"/>
                  <a:gd name="connsiteY456" fmla="*/ 453363 h 6858000"/>
                  <a:gd name="connsiteX457" fmla="*/ 388399 w 4543952"/>
                  <a:gd name="connsiteY457" fmla="*/ 340773 h 6858000"/>
                  <a:gd name="connsiteX458" fmla="*/ 350487 w 4543952"/>
                  <a:gd name="connsiteY458" fmla="*/ 200181 h 6858000"/>
                  <a:gd name="connsiteX459" fmla="*/ 342485 w 4543952"/>
                  <a:gd name="connsiteY459" fmla="*/ 176938 h 6858000"/>
                  <a:gd name="connsiteX460" fmla="*/ 328579 w 4543952"/>
                  <a:gd name="connsiteY460" fmla="*/ 63586 h 6858000"/>
                  <a:gd name="connsiteX461" fmla="*/ 314480 w 4543952"/>
                  <a:gd name="connsiteY461" fmla="*/ 28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Lst>
                <a:rect l="l" t="t" r="r" b="b"/>
                <a:pathLst>
                  <a:path w="4543952" h="6858000">
                    <a:moveTo>
                      <a:pt x="328959" y="6564619"/>
                    </a:moveTo>
                    <a:lnTo>
                      <a:pt x="306480" y="6588624"/>
                    </a:lnTo>
                    <a:cubicBezTo>
                      <a:pt x="298003" y="6597577"/>
                      <a:pt x="291954" y="6611341"/>
                      <a:pt x="289858" y="6625223"/>
                    </a:cubicBezTo>
                    <a:lnTo>
                      <a:pt x="289858" y="6625224"/>
                    </a:lnTo>
                    <a:lnTo>
                      <a:pt x="289870" y="6645551"/>
                    </a:lnTo>
                    <a:lnTo>
                      <a:pt x="296953" y="6662539"/>
                    </a:lnTo>
                    <a:lnTo>
                      <a:pt x="296953" y="6662541"/>
                    </a:lnTo>
                    <a:lnTo>
                      <a:pt x="296954" y="6662543"/>
                    </a:lnTo>
                    <a:lnTo>
                      <a:pt x="311551" y="6702975"/>
                    </a:lnTo>
                    <a:lnTo>
                      <a:pt x="297715" y="6742551"/>
                    </a:lnTo>
                    <a:lnTo>
                      <a:pt x="297714" y="6742554"/>
                    </a:lnTo>
                    <a:lnTo>
                      <a:pt x="283011" y="6776799"/>
                    </a:lnTo>
                    <a:lnTo>
                      <a:pt x="278238" y="6812061"/>
                    </a:lnTo>
                    <a:lnTo>
                      <a:pt x="278237" y="6812062"/>
                    </a:lnTo>
                    <a:lnTo>
                      <a:pt x="278237" y="6812063"/>
                    </a:lnTo>
                    <a:lnTo>
                      <a:pt x="278238" y="6812061"/>
                    </a:lnTo>
                    <a:lnTo>
                      <a:pt x="297714" y="6742554"/>
                    </a:lnTo>
                    <a:lnTo>
                      <a:pt x="297715" y="6742552"/>
                    </a:lnTo>
                    <a:cubicBezTo>
                      <a:pt x="306003" y="6729218"/>
                      <a:pt x="311147" y="6716168"/>
                      <a:pt x="311551" y="6702976"/>
                    </a:cubicBezTo>
                    <a:lnTo>
                      <a:pt x="311551" y="6702975"/>
                    </a:lnTo>
                    <a:lnTo>
                      <a:pt x="308405" y="6683026"/>
                    </a:lnTo>
                    <a:lnTo>
                      <a:pt x="296954" y="6662543"/>
                    </a:lnTo>
                    <a:lnTo>
                      <a:pt x="296953" y="6662540"/>
                    </a:lnTo>
                    <a:lnTo>
                      <a:pt x="296953" y="6662539"/>
                    </a:lnTo>
                    <a:lnTo>
                      <a:pt x="289858" y="6625224"/>
                    </a:lnTo>
                    <a:lnTo>
                      <a:pt x="306480" y="6588625"/>
                    </a:lnTo>
                    <a:cubicBezTo>
                      <a:pt x="312576" y="6582146"/>
                      <a:pt x="318672" y="6575478"/>
                      <a:pt x="328959" y="6564620"/>
                    </a:cubicBezTo>
                    <a:close/>
                    <a:moveTo>
                      <a:pt x="248638" y="6438980"/>
                    </a:moveTo>
                    <a:cubicBezTo>
                      <a:pt x="258140" y="6444076"/>
                      <a:pt x="265617" y="6451649"/>
                      <a:pt x="268569" y="6463840"/>
                    </a:cubicBezTo>
                    <a:lnTo>
                      <a:pt x="268572" y="6463848"/>
                    </a:lnTo>
                    <a:lnTo>
                      <a:pt x="279556" y="6508051"/>
                    </a:lnTo>
                    <a:lnTo>
                      <a:pt x="282367" y="6513011"/>
                    </a:lnTo>
                    <a:lnTo>
                      <a:pt x="284834" y="6521803"/>
                    </a:lnTo>
                    <a:lnTo>
                      <a:pt x="301172" y="6546194"/>
                    </a:lnTo>
                    <a:lnTo>
                      <a:pt x="301172" y="6546193"/>
                    </a:lnTo>
                    <a:lnTo>
                      <a:pt x="282367" y="6513011"/>
                    </a:lnTo>
                    <a:lnTo>
                      <a:pt x="268572" y="6463848"/>
                    </a:lnTo>
                    <a:lnTo>
                      <a:pt x="268569" y="6463839"/>
                    </a:lnTo>
                    <a:close/>
                    <a:moveTo>
                      <a:pt x="166047" y="6392242"/>
                    </a:moveTo>
                    <a:lnTo>
                      <a:pt x="173364" y="6407332"/>
                    </a:lnTo>
                    <a:lnTo>
                      <a:pt x="173364" y="6407331"/>
                    </a:lnTo>
                    <a:close/>
                    <a:moveTo>
                      <a:pt x="401733" y="4221390"/>
                    </a:moveTo>
                    <a:lnTo>
                      <a:pt x="396017" y="4253013"/>
                    </a:lnTo>
                    <a:cubicBezTo>
                      <a:pt x="383824" y="4277400"/>
                      <a:pt x="368204" y="4300069"/>
                      <a:pt x="356201" y="4324644"/>
                    </a:cubicBezTo>
                    <a:cubicBezTo>
                      <a:pt x="350487" y="4336456"/>
                      <a:pt x="347439" y="4350553"/>
                      <a:pt x="347247" y="4363889"/>
                    </a:cubicBezTo>
                    <a:lnTo>
                      <a:pt x="347247" y="4363890"/>
                    </a:lnTo>
                    <a:cubicBezTo>
                      <a:pt x="346295" y="4403325"/>
                      <a:pt x="346295" y="4442761"/>
                      <a:pt x="348009" y="4482004"/>
                    </a:cubicBezTo>
                    <a:cubicBezTo>
                      <a:pt x="350677" y="4546776"/>
                      <a:pt x="351249" y="4612500"/>
                      <a:pt x="408019" y="4659174"/>
                    </a:cubicBezTo>
                    <a:cubicBezTo>
                      <a:pt x="412591" y="4662986"/>
                      <a:pt x="415259" y="4671176"/>
                      <a:pt x="416021" y="4677655"/>
                    </a:cubicBezTo>
                    <a:cubicBezTo>
                      <a:pt x="419640" y="4707564"/>
                      <a:pt x="420022" y="4738235"/>
                      <a:pt x="425928" y="4767764"/>
                    </a:cubicBezTo>
                    <a:lnTo>
                      <a:pt x="427237" y="4800482"/>
                    </a:lnTo>
                    <a:lnTo>
                      <a:pt x="412401" y="4828915"/>
                    </a:lnTo>
                    <a:cubicBezTo>
                      <a:pt x="404115" y="4837702"/>
                      <a:pt x="397114" y="4847213"/>
                      <a:pt x="391971" y="4857316"/>
                    </a:cubicBezTo>
                    <a:lnTo>
                      <a:pt x="390221" y="4863342"/>
                    </a:lnTo>
                    <a:lnTo>
                      <a:pt x="387469" y="4867613"/>
                    </a:lnTo>
                    <a:lnTo>
                      <a:pt x="382691" y="4889274"/>
                    </a:lnTo>
                    <a:lnTo>
                      <a:pt x="382691" y="4889275"/>
                    </a:lnTo>
                    <a:cubicBezTo>
                      <a:pt x="382122" y="4896713"/>
                      <a:pt x="382634" y="4904357"/>
                      <a:pt x="384396" y="4912168"/>
                    </a:cubicBezTo>
                    <a:lnTo>
                      <a:pt x="385799" y="4933804"/>
                    </a:lnTo>
                    <a:lnTo>
                      <a:pt x="378247" y="4957452"/>
                    </a:lnTo>
                    <a:lnTo>
                      <a:pt x="360964" y="4987036"/>
                    </a:lnTo>
                    <a:cubicBezTo>
                      <a:pt x="349725" y="5003800"/>
                      <a:pt x="335627" y="5022851"/>
                      <a:pt x="334485" y="5041520"/>
                    </a:cubicBezTo>
                    <a:cubicBezTo>
                      <a:pt x="333557" y="5057380"/>
                      <a:pt x="327458" y="5072410"/>
                      <a:pt x="321371" y="5087422"/>
                    </a:cubicBezTo>
                    <a:lnTo>
                      <a:pt x="321364" y="5087449"/>
                    </a:lnTo>
                    <a:lnTo>
                      <a:pt x="315482" y="5102460"/>
                    </a:lnTo>
                    <a:lnTo>
                      <a:pt x="308338" y="5133219"/>
                    </a:lnTo>
                    <a:lnTo>
                      <a:pt x="308337" y="5133223"/>
                    </a:lnTo>
                    <a:lnTo>
                      <a:pt x="308337" y="5133224"/>
                    </a:lnTo>
                    <a:lnTo>
                      <a:pt x="315052" y="5166113"/>
                    </a:lnTo>
                    <a:lnTo>
                      <a:pt x="314362" y="5172089"/>
                    </a:lnTo>
                    <a:cubicBezTo>
                      <a:pt x="313481" y="5174399"/>
                      <a:pt x="312290" y="5176875"/>
                      <a:pt x="311814" y="5179066"/>
                    </a:cubicBezTo>
                    <a:lnTo>
                      <a:pt x="311814" y="5179067"/>
                    </a:lnTo>
                    <a:cubicBezTo>
                      <a:pt x="304574" y="5214121"/>
                      <a:pt x="311624" y="5247078"/>
                      <a:pt x="335437" y="5272796"/>
                    </a:cubicBezTo>
                    <a:lnTo>
                      <a:pt x="360397" y="5321350"/>
                    </a:lnTo>
                    <a:lnTo>
                      <a:pt x="364317" y="5355013"/>
                    </a:lnTo>
                    <a:lnTo>
                      <a:pt x="359440" y="5385383"/>
                    </a:lnTo>
                    <a:cubicBezTo>
                      <a:pt x="356201" y="5398720"/>
                      <a:pt x="353915" y="5412056"/>
                      <a:pt x="351249" y="5425581"/>
                    </a:cubicBezTo>
                    <a:cubicBezTo>
                      <a:pt x="347439" y="5443869"/>
                      <a:pt x="343437" y="5462350"/>
                      <a:pt x="339627" y="5480636"/>
                    </a:cubicBezTo>
                    <a:cubicBezTo>
                      <a:pt x="337722" y="5489496"/>
                      <a:pt x="335151" y="5498831"/>
                      <a:pt x="335103" y="5507666"/>
                    </a:cubicBezTo>
                    <a:lnTo>
                      <a:pt x="335103" y="5507667"/>
                    </a:lnTo>
                    <a:lnTo>
                      <a:pt x="337324" y="5520421"/>
                    </a:lnTo>
                    <a:lnTo>
                      <a:pt x="345722" y="5531691"/>
                    </a:lnTo>
                    <a:lnTo>
                      <a:pt x="345723" y="5531693"/>
                    </a:lnTo>
                    <a:lnTo>
                      <a:pt x="355869" y="5547577"/>
                    </a:lnTo>
                    <a:lnTo>
                      <a:pt x="346295" y="5562745"/>
                    </a:lnTo>
                    <a:cubicBezTo>
                      <a:pt x="303622" y="5600466"/>
                      <a:pt x="276951" y="5646188"/>
                      <a:pt x="275047" y="5704482"/>
                    </a:cubicBezTo>
                    <a:cubicBezTo>
                      <a:pt x="274665" y="5716484"/>
                      <a:pt x="271999" y="5728677"/>
                      <a:pt x="269141" y="5740487"/>
                    </a:cubicBezTo>
                    <a:cubicBezTo>
                      <a:pt x="267426" y="5747727"/>
                      <a:pt x="265520" y="5756492"/>
                      <a:pt x="260376" y="5760872"/>
                    </a:cubicBezTo>
                    <a:cubicBezTo>
                      <a:pt x="221133" y="5794973"/>
                      <a:pt x="193890" y="5837456"/>
                      <a:pt x="171981" y="5883750"/>
                    </a:cubicBezTo>
                    <a:lnTo>
                      <a:pt x="171979" y="5883755"/>
                    </a:lnTo>
                    <a:lnTo>
                      <a:pt x="160957" y="5909350"/>
                    </a:lnTo>
                    <a:lnTo>
                      <a:pt x="154076" y="5935945"/>
                    </a:lnTo>
                    <a:lnTo>
                      <a:pt x="154075" y="5935948"/>
                    </a:lnTo>
                    <a:lnTo>
                      <a:pt x="154075" y="5935949"/>
                    </a:lnTo>
                    <a:lnTo>
                      <a:pt x="154242" y="5964476"/>
                    </a:lnTo>
                    <a:lnTo>
                      <a:pt x="157695" y="5993289"/>
                    </a:lnTo>
                    <a:lnTo>
                      <a:pt x="157695" y="5993291"/>
                    </a:lnTo>
                    <a:cubicBezTo>
                      <a:pt x="158837" y="6004531"/>
                      <a:pt x="158647" y="6017485"/>
                      <a:pt x="164171" y="6026440"/>
                    </a:cubicBezTo>
                    <a:cubicBezTo>
                      <a:pt x="181508" y="6054825"/>
                      <a:pt x="200176" y="6082258"/>
                      <a:pt x="220371" y="6108738"/>
                    </a:cubicBezTo>
                    <a:lnTo>
                      <a:pt x="234064" y="6133314"/>
                    </a:lnTo>
                    <a:lnTo>
                      <a:pt x="218468" y="6155599"/>
                    </a:lnTo>
                    <a:lnTo>
                      <a:pt x="218465" y="6155601"/>
                    </a:lnTo>
                    <a:cubicBezTo>
                      <a:pt x="196176" y="6175796"/>
                      <a:pt x="184556" y="6200943"/>
                      <a:pt x="179794" y="6228755"/>
                    </a:cubicBezTo>
                    <a:cubicBezTo>
                      <a:pt x="172363" y="6272763"/>
                      <a:pt x="166077" y="6317150"/>
                      <a:pt x="162457" y="6361538"/>
                    </a:cubicBezTo>
                    <a:lnTo>
                      <a:pt x="162457" y="6361539"/>
                    </a:lnTo>
                    <a:lnTo>
                      <a:pt x="179794" y="6228756"/>
                    </a:lnTo>
                    <a:cubicBezTo>
                      <a:pt x="184556" y="6200944"/>
                      <a:pt x="196176" y="6175797"/>
                      <a:pt x="218465" y="6155602"/>
                    </a:cubicBezTo>
                    <a:lnTo>
                      <a:pt x="218468" y="6155599"/>
                    </a:lnTo>
                    <a:lnTo>
                      <a:pt x="230364" y="6143189"/>
                    </a:lnTo>
                    <a:lnTo>
                      <a:pt x="234064" y="6133314"/>
                    </a:lnTo>
                    <a:lnTo>
                      <a:pt x="234064" y="6133313"/>
                    </a:lnTo>
                    <a:cubicBezTo>
                      <a:pt x="233993" y="6126883"/>
                      <a:pt x="229039" y="6120073"/>
                      <a:pt x="220371" y="6108737"/>
                    </a:cubicBezTo>
                    <a:cubicBezTo>
                      <a:pt x="200176" y="6082257"/>
                      <a:pt x="181508" y="6054824"/>
                      <a:pt x="164171" y="6026439"/>
                    </a:cubicBezTo>
                    <a:cubicBezTo>
                      <a:pt x="158647" y="6017484"/>
                      <a:pt x="158837" y="6004530"/>
                      <a:pt x="157695" y="5993290"/>
                    </a:cubicBezTo>
                    <a:lnTo>
                      <a:pt x="157695" y="5993289"/>
                    </a:lnTo>
                    <a:lnTo>
                      <a:pt x="154075" y="5935949"/>
                    </a:lnTo>
                    <a:lnTo>
                      <a:pt x="154076" y="5935945"/>
                    </a:lnTo>
                    <a:lnTo>
                      <a:pt x="171979" y="5883755"/>
                    </a:lnTo>
                    <a:lnTo>
                      <a:pt x="171981" y="5883751"/>
                    </a:lnTo>
                    <a:cubicBezTo>
                      <a:pt x="193890" y="5837457"/>
                      <a:pt x="221133" y="5794974"/>
                      <a:pt x="260376" y="5760873"/>
                    </a:cubicBezTo>
                    <a:cubicBezTo>
                      <a:pt x="265520" y="5756493"/>
                      <a:pt x="267426" y="5747728"/>
                      <a:pt x="269141" y="5740488"/>
                    </a:cubicBezTo>
                    <a:cubicBezTo>
                      <a:pt x="271999" y="5728678"/>
                      <a:pt x="274665" y="5716485"/>
                      <a:pt x="275047" y="5704483"/>
                    </a:cubicBezTo>
                    <a:cubicBezTo>
                      <a:pt x="276951" y="5646189"/>
                      <a:pt x="303622" y="5600467"/>
                      <a:pt x="346295" y="5562746"/>
                    </a:cubicBezTo>
                    <a:cubicBezTo>
                      <a:pt x="352392" y="5557317"/>
                      <a:pt x="355774" y="5552507"/>
                      <a:pt x="355869" y="5547578"/>
                    </a:cubicBezTo>
                    <a:lnTo>
                      <a:pt x="355869" y="5547577"/>
                    </a:lnTo>
                    <a:cubicBezTo>
                      <a:pt x="355964" y="5542648"/>
                      <a:pt x="352773" y="5537599"/>
                      <a:pt x="345723" y="5531692"/>
                    </a:cubicBezTo>
                    <a:lnTo>
                      <a:pt x="345722" y="5531691"/>
                    </a:lnTo>
                    <a:lnTo>
                      <a:pt x="335103" y="5507667"/>
                    </a:lnTo>
                    <a:lnTo>
                      <a:pt x="339627" y="5480637"/>
                    </a:lnTo>
                    <a:cubicBezTo>
                      <a:pt x="343437" y="5462351"/>
                      <a:pt x="347439" y="5443870"/>
                      <a:pt x="351249" y="5425582"/>
                    </a:cubicBezTo>
                    <a:cubicBezTo>
                      <a:pt x="353915" y="5412057"/>
                      <a:pt x="356201" y="5398721"/>
                      <a:pt x="359440" y="5385384"/>
                    </a:cubicBezTo>
                    <a:cubicBezTo>
                      <a:pt x="361965" y="5375002"/>
                      <a:pt x="363668" y="5364882"/>
                      <a:pt x="364317" y="5355014"/>
                    </a:cubicBezTo>
                    <a:lnTo>
                      <a:pt x="364317" y="5355013"/>
                    </a:lnTo>
                    <a:lnTo>
                      <a:pt x="362870" y="5326162"/>
                    </a:lnTo>
                    <a:lnTo>
                      <a:pt x="360397" y="5321350"/>
                    </a:lnTo>
                    <a:lnTo>
                      <a:pt x="359341" y="5312287"/>
                    </a:lnTo>
                    <a:cubicBezTo>
                      <a:pt x="354789" y="5298594"/>
                      <a:pt x="347082" y="5285440"/>
                      <a:pt x="335437" y="5272795"/>
                    </a:cubicBezTo>
                    <a:cubicBezTo>
                      <a:pt x="323531" y="5259936"/>
                      <a:pt x="315815" y="5245268"/>
                      <a:pt x="311981" y="5229432"/>
                    </a:cubicBezTo>
                    <a:lnTo>
                      <a:pt x="311814" y="5179067"/>
                    </a:lnTo>
                    <a:lnTo>
                      <a:pt x="314362" y="5172090"/>
                    </a:lnTo>
                    <a:cubicBezTo>
                      <a:pt x="315243" y="5169780"/>
                      <a:pt x="315814" y="5167637"/>
                      <a:pt x="315052" y="5166113"/>
                    </a:cubicBezTo>
                    <a:lnTo>
                      <a:pt x="315052" y="5166112"/>
                    </a:lnTo>
                    <a:lnTo>
                      <a:pt x="308337" y="5133224"/>
                    </a:lnTo>
                    <a:lnTo>
                      <a:pt x="308338" y="5133219"/>
                    </a:lnTo>
                    <a:lnTo>
                      <a:pt x="321364" y="5087449"/>
                    </a:lnTo>
                    <a:lnTo>
                      <a:pt x="327270" y="5072375"/>
                    </a:lnTo>
                    <a:cubicBezTo>
                      <a:pt x="330949" y="5062299"/>
                      <a:pt x="333866" y="5052095"/>
                      <a:pt x="334485" y="5041521"/>
                    </a:cubicBezTo>
                    <a:cubicBezTo>
                      <a:pt x="335627" y="5022852"/>
                      <a:pt x="349725" y="5003801"/>
                      <a:pt x="360964" y="4987037"/>
                    </a:cubicBezTo>
                    <a:cubicBezTo>
                      <a:pt x="366751" y="4978392"/>
                      <a:pt x="372458" y="4970096"/>
                      <a:pt x="376969" y="4961455"/>
                    </a:cubicBezTo>
                    <a:lnTo>
                      <a:pt x="378247" y="4957452"/>
                    </a:lnTo>
                    <a:lnTo>
                      <a:pt x="381039" y="4952672"/>
                    </a:lnTo>
                    <a:lnTo>
                      <a:pt x="385799" y="4933804"/>
                    </a:lnTo>
                    <a:cubicBezTo>
                      <a:pt x="386468" y="4927121"/>
                      <a:pt x="386111" y="4919978"/>
                      <a:pt x="384396" y="4912167"/>
                    </a:cubicBezTo>
                    <a:lnTo>
                      <a:pt x="382691" y="4889274"/>
                    </a:lnTo>
                    <a:lnTo>
                      <a:pt x="390221" y="4863342"/>
                    </a:lnTo>
                    <a:lnTo>
                      <a:pt x="412401" y="4828916"/>
                    </a:lnTo>
                    <a:cubicBezTo>
                      <a:pt x="420784" y="4819963"/>
                      <a:pt x="425356" y="4810580"/>
                      <a:pt x="427237" y="4800483"/>
                    </a:cubicBezTo>
                    <a:lnTo>
                      <a:pt x="427237" y="4800482"/>
                    </a:lnTo>
                    <a:cubicBezTo>
                      <a:pt x="429119" y="4790385"/>
                      <a:pt x="428309" y="4779574"/>
                      <a:pt x="425928" y="4767763"/>
                    </a:cubicBezTo>
                    <a:cubicBezTo>
                      <a:pt x="420022" y="4738234"/>
                      <a:pt x="419640" y="4707563"/>
                      <a:pt x="416021" y="4677654"/>
                    </a:cubicBezTo>
                    <a:cubicBezTo>
                      <a:pt x="415259" y="4671175"/>
                      <a:pt x="412591" y="4662985"/>
                      <a:pt x="408019" y="4659173"/>
                    </a:cubicBezTo>
                    <a:cubicBezTo>
                      <a:pt x="351249" y="4612499"/>
                      <a:pt x="350677" y="4546775"/>
                      <a:pt x="348009" y="4482003"/>
                    </a:cubicBezTo>
                    <a:lnTo>
                      <a:pt x="347247" y="4363890"/>
                    </a:lnTo>
                    <a:lnTo>
                      <a:pt x="356201" y="4324645"/>
                    </a:lnTo>
                    <a:cubicBezTo>
                      <a:pt x="368204" y="4300070"/>
                      <a:pt x="383824" y="4277401"/>
                      <a:pt x="396017" y="4253014"/>
                    </a:cubicBezTo>
                    <a:cubicBezTo>
                      <a:pt x="400781" y="4243872"/>
                      <a:pt x="400971" y="4232060"/>
                      <a:pt x="401733" y="4221391"/>
                    </a:cubicBezTo>
                    <a:close/>
                    <a:moveTo>
                      <a:pt x="332842" y="2836171"/>
                    </a:moveTo>
                    <a:lnTo>
                      <a:pt x="332842" y="2836172"/>
                    </a:lnTo>
                    <a:cubicBezTo>
                      <a:pt x="336914" y="2839982"/>
                      <a:pt x="340200" y="2844316"/>
                      <a:pt x="341533" y="2848793"/>
                    </a:cubicBezTo>
                    <a:lnTo>
                      <a:pt x="358166" y="2903544"/>
                    </a:lnTo>
                    <a:lnTo>
                      <a:pt x="366072" y="2947858"/>
                    </a:lnTo>
                    <a:lnTo>
                      <a:pt x="366072" y="2947862"/>
                    </a:lnTo>
                    <a:lnTo>
                      <a:pt x="362488" y="2982147"/>
                    </a:lnTo>
                    <a:cubicBezTo>
                      <a:pt x="354392" y="3014152"/>
                      <a:pt x="350582" y="3045776"/>
                      <a:pt x="350796" y="3077400"/>
                    </a:cubicBezTo>
                    <a:lnTo>
                      <a:pt x="350796" y="3077401"/>
                    </a:lnTo>
                    <a:cubicBezTo>
                      <a:pt x="351010" y="3109025"/>
                      <a:pt x="355249" y="3140649"/>
                      <a:pt x="363250" y="3172654"/>
                    </a:cubicBezTo>
                    <a:cubicBezTo>
                      <a:pt x="389159" y="3276480"/>
                      <a:pt x="416591" y="3380305"/>
                      <a:pt x="410877" y="3489467"/>
                    </a:cubicBezTo>
                    <a:cubicBezTo>
                      <a:pt x="409925" y="3507563"/>
                      <a:pt x="421546" y="3529090"/>
                      <a:pt x="432976" y="3544713"/>
                    </a:cubicBezTo>
                    <a:cubicBezTo>
                      <a:pt x="438406" y="3552190"/>
                      <a:pt x="442585" y="3557715"/>
                      <a:pt x="445520" y="3562320"/>
                    </a:cubicBezTo>
                    <a:lnTo>
                      <a:pt x="450598" y="3574407"/>
                    </a:lnTo>
                    <a:lnTo>
                      <a:pt x="448246" y="3587173"/>
                    </a:lnTo>
                    <a:cubicBezTo>
                      <a:pt x="446228" y="3592231"/>
                      <a:pt x="442978" y="3598434"/>
                      <a:pt x="438500" y="3606816"/>
                    </a:cubicBezTo>
                    <a:cubicBezTo>
                      <a:pt x="434118" y="3614818"/>
                      <a:pt x="431452" y="3624724"/>
                      <a:pt x="424974" y="3630631"/>
                    </a:cubicBezTo>
                    <a:cubicBezTo>
                      <a:pt x="408496" y="3645681"/>
                      <a:pt x="402257" y="3662493"/>
                      <a:pt x="400733" y="3680162"/>
                    </a:cubicBezTo>
                    <a:lnTo>
                      <a:pt x="400733" y="3680163"/>
                    </a:lnTo>
                    <a:lnTo>
                      <a:pt x="404781" y="3734837"/>
                    </a:lnTo>
                    <a:lnTo>
                      <a:pt x="404399" y="3754651"/>
                    </a:lnTo>
                    <a:cubicBezTo>
                      <a:pt x="398399" y="3767129"/>
                      <a:pt x="396447" y="3778654"/>
                      <a:pt x="398042" y="3789775"/>
                    </a:cubicBezTo>
                    <a:lnTo>
                      <a:pt x="398042" y="3789776"/>
                    </a:lnTo>
                    <a:cubicBezTo>
                      <a:pt x="399638" y="3800896"/>
                      <a:pt x="404781" y="3811613"/>
                      <a:pt x="412973" y="3822472"/>
                    </a:cubicBezTo>
                    <a:lnTo>
                      <a:pt x="427308" y="3852619"/>
                    </a:lnTo>
                    <a:lnTo>
                      <a:pt x="417926" y="3885336"/>
                    </a:lnTo>
                    <a:lnTo>
                      <a:pt x="417925" y="3885337"/>
                    </a:lnTo>
                    <a:cubicBezTo>
                      <a:pt x="398494" y="3910103"/>
                      <a:pt x="388302" y="3935726"/>
                      <a:pt x="386040" y="3962158"/>
                    </a:cubicBezTo>
                    <a:lnTo>
                      <a:pt x="386040" y="3962159"/>
                    </a:lnTo>
                    <a:lnTo>
                      <a:pt x="388431" y="4002409"/>
                    </a:lnTo>
                    <a:lnTo>
                      <a:pt x="401733" y="4043837"/>
                    </a:lnTo>
                    <a:lnTo>
                      <a:pt x="401733" y="4043839"/>
                    </a:lnTo>
                    <a:lnTo>
                      <a:pt x="416855" y="4103825"/>
                    </a:lnTo>
                    <a:lnTo>
                      <a:pt x="405544" y="4165381"/>
                    </a:lnTo>
                    <a:lnTo>
                      <a:pt x="405543" y="4165382"/>
                    </a:lnTo>
                    <a:cubicBezTo>
                      <a:pt x="402114" y="4173479"/>
                      <a:pt x="401543" y="4182766"/>
                      <a:pt x="401638" y="4192386"/>
                    </a:cubicBezTo>
                    <a:lnTo>
                      <a:pt x="401638" y="4192387"/>
                    </a:lnTo>
                    <a:lnTo>
                      <a:pt x="405543" y="4165383"/>
                    </a:lnTo>
                    <a:lnTo>
                      <a:pt x="405544" y="4165381"/>
                    </a:lnTo>
                    <a:lnTo>
                      <a:pt x="414887" y="4134255"/>
                    </a:lnTo>
                    <a:lnTo>
                      <a:pt x="416855" y="4103825"/>
                    </a:lnTo>
                    <a:lnTo>
                      <a:pt x="416855" y="4103824"/>
                    </a:lnTo>
                    <a:cubicBezTo>
                      <a:pt x="415879" y="4083701"/>
                      <a:pt x="410497" y="4063841"/>
                      <a:pt x="401733" y="4043838"/>
                    </a:cubicBezTo>
                    <a:lnTo>
                      <a:pt x="401733" y="4043837"/>
                    </a:lnTo>
                    <a:lnTo>
                      <a:pt x="386040" y="3962159"/>
                    </a:lnTo>
                    <a:lnTo>
                      <a:pt x="395544" y="3923124"/>
                    </a:lnTo>
                    <a:cubicBezTo>
                      <a:pt x="400804" y="3910318"/>
                      <a:pt x="408210" y="3897721"/>
                      <a:pt x="417925" y="3885338"/>
                    </a:cubicBezTo>
                    <a:lnTo>
                      <a:pt x="417926" y="3885336"/>
                    </a:lnTo>
                    <a:lnTo>
                      <a:pt x="426528" y="3868763"/>
                    </a:lnTo>
                    <a:lnTo>
                      <a:pt x="427308" y="3852619"/>
                    </a:lnTo>
                    <a:lnTo>
                      <a:pt x="427308" y="3852618"/>
                    </a:lnTo>
                    <a:cubicBezTo>
                      <a:pt x="425642" y="3842045"/>
                      <a:pt x="420022" y="3831901"/>
                      <a:pt x="412973" y="3822471"/>
                    </a:cubicBezTo>
                    <a:lnTo>
                      <a:pt x="398042" y="3789775"/>
                    </a:lnTo>
                    <a:lnTo>
                      <a:pt x="404399" y="3754652"/>
                    </a:lnTo>
                    <a:cubicBezTo>
                      <a:pt x="407067" y="3749125"/>
                      <a:pt x="405733" y="3741315"/>
                      <a:pt x="404781" y="3734837"/>
                    </a:cubicBezTo>
                    <a:lnTo>
                      <a:pt x="404781" y="3734836"/>
                    </a:lnTo>
                    <a:lnTo>
                      <a:pt x="400733" y="3680163"/>
                    </a:lnTo>
                    <a:lnTo>
                      <a:pt x="407246" y="3654415"/>
                    </a:lnTo>
                    <a:cubicBezTo>
                      <a:pt x="411056" y="3646122"/>
                      <a:pt x="416735" y="3638157"/>
                      <a:pt x="424974" y="3630632"/>
                    </a:cubicBezTo>
                    <a:cubicBezTo>
                      <a:pt x="431452" y="3624725"/>
                      <a:pt x="434118" y="3614819"/>
                      <a:pt x="438500" y="3606817"/>
                    </a:cubicBezTo>
                    <a:cubicBezTo>
                      <a:pt x="447455" y="3590053"/>
                      <a:pt x="451503" y="3582004"/>
                      <a:pt x="450598" y="3574408"/>
                    </a:cubicBezTo>
                    <a:lnTo>
                      <a:pt x="450598" y="3574407"/>
                    </a:lnTo>
                    <a:cubicBezTo>
                      <a:pt x="449693" y="3566810"/>
                      <a:pt x="443835" y="3559667"/>
                      <a:pt x="432976" y="3544712"/>
                    </a:cubicBezTo>
                    <a:cubicBezTo>
                      <a:pt x="421546" y="3529089"/>
                      <a:pt x="409925" y="3507562"/>
                      <a:pt x="410877" y="3489466"/>
                    </a:cubicBezTo>
                    <a:cubicBezTo>
                      <a:pt x="416591" y="3380304"/>
                      <a:pt x="389159" y="3276479"/>
                      <a:pt x="363250" y="3172653"/>
                    </a:cubicBezTo>
                    <a:lnTo>
                      <a:pt x="350796" y="3077401"/>
                    </a:lnTo>
                    <a:lnTo>
                      <a:pt x="362488" y="2982148"/>
                    </a:lnTo>
                    <a:cubicBezTo>
                      <a:pt x="365441" y="2970575"/>
                      <a:pt x="366442" y="2959156"/>
                      <a:pt x="366072" y="2947862"/>
                    </a:cubicBezTo>
                    <a:lnTo>
                      <a:pt x="366072" y="2947861"/>
                    </a:lnTo>
                    <a:lnTo>
                      <a:pt x="366072" y="2947858"/>
                    </a:lnTo>
                    <a:lnTo>
                      <a:pt x="361441" y="2914327"/>
                    </a:lnTo>
                    <a:lnTo>
                      <a:pt x="358166" y="2903544"/>
                    </a:lnTo>
                    <a:lnTo>
                      <a:pt x="357138" y="2897784"/>
                    </a:lnTo>
                    <a:cubicBezTo>
                      <a:pt x="352392" y="2881306"/>
                      <a:pt x="346534" y="2865009"/>
                      <a:pt x="341533" y="2848792"/>
                    </a:cubicBezTo>
                    <a:close/>
                    <a:moveTo>
                      <a:pt x="296001" y="2745351"/>
                    </a:moveTo>
                    <a:lnTo>
                      <a:pt x="289670" y="2770757"/>
                    </a:lnTo>
                    <a:lnTo>
                      <a:pt x="290080" y="2778005"/>
                    </a:lnTo>
                    <a:lnTo>
                      <a:pt x="289301" y="2782304"/>
                    </a:lnTo>
                    <a:lnTo>
                      <a:pt x="290501" y="2785439"/>
                    </a:lnTo>
                    <a:lnTo>
                      <a:pt x="290929" y="2793022"/>
                    </a:lnTo>
                    <a:lnTo>
                      <a:pt x="300579" y="2811779"/>
                    </a:lnTo>
                    <a:lnTo>
                      <a:pt x="300582" y="2811786"/>
                    </a:lnTo>
                    <a:lnTo>
                      <a:pt x="300583" y="2811786"/>
                    </a:lnTo>
                    <a:lnTo>
                      <a:pt x="300579" y="2811779"/>
                    </a:lnTo>
                    <a:lnTo>
                      <a:pt x="290501" y="2785439"/>
                    </a:lnTo>
                    <a:lnTo>
                      <a:pt x="290080" y="2778005"/>
                    </a:lnTo>
                    <a:close/>
                    <a:moveTo>
                      <a:pt x="817328" y="1508457"/>
                    </a:moveTo>
                    <a:lnTo>
                      <a:pt x="845421" y="1596212"/>
                    </a:lnTo>
                    <a:cubicBezTo>
                      <a:pt x="847898" y="1604977"/>
                      <a:pt x="846373" y="1615835"/>
                      <a:pt x="843517" y="1624979"/>
                    </a:cubicBezTo>
                    <a:cubicBezTo>
                      <a:pt x="833801" y="1656222"/>
                      <a:pt x="809415" y="1676035"/>
                      <a:pt x="786935" y="1697752"/>
                    </a:cubicBezTo>
                    <a:cubicBezTo>
                      <a:pt x="777029" y="1707278"/>
                      <a:pt x="769981" y="1720422"/>
                      <a:pt x="764267" y="1733187"/>
                    </a:cubicBezTo>
                    <a:cubicBezTo>
                      <a:pt x="749595" y="1766334"/>
                      <a:pt x="736452" y="1800245"/>
                      <a:pt x="722546" y="1833774"/>
                    </a:cubicBezTo>
                    <a:cubicBezTo>
                      <a:pt x="721212" y="1837012"/>
                      <a:pt x="717783" y="1839678"/>
                      <a:pt x="714925" y="1842157"/>
                    </a:cubicBezTo>
                    <a:cubicBezTo>
                      <a:pt x="684824" y="1866921"/>
                      <a:pt x="654535" y="1891496"/>
                      <a:pt x="624434" y="1916453"/>
                    </a:cubicBezTo>
                    <a:cubicBezTo>
                      <a:pt x="618720" y="1921215"/>
                      <a:pt x="614528" y="1928075"/>
                      <a:pt x="609004" y="1933218"/>
                    </a:cubicBezTo>
                    <a:cubicBezTo>
                      <a:pt x="601384" y="1940458"/>
                      <a:pt x="594143" y="1949602"/>
                      <a:pt x="584999" y="1953412"/>
                    </a:cubicBezTo>
                    <a:cubicBezTo>
                      <a:pt x="556234" y="1965223"/>
                      <a:pt x="543850" y="1987893"/>
                      <a:pt x="538516" y="2016468"/>
                    </a:cubicBezTo>
                    <a:cubicBezTo>
                      <a:pt x="533563" y="2042569"/>
                      <a:pt x="529371" y="2068668"/>
                      <a:pt x="523657" y="2094577"/>
                    </a:cubicBezTo>
                    <a:cubicBezTo>
                      <a:pt x="516799" y="2126200"/>
                      <a:pt x="509369" y="2157635"/>
                      <a:pt x="500986" y="2188878"/>
                    </a:cubicBezTo>
                    <a:cubicBezTo>
                      <a:pt x="497366" y="2202403"/>
                      <a:pt x="493176" y="2216691"/>
                      <a:pt x="485746" y="2228313"/>
                    </a:cubicBezTo>
                    <a:cubicBezTo>
                      <a:pt x="465171" y="2260889"/>
                      <a:pt x="451265" y="2295752"/>
                      <a:pt x="456789" y="2334043"/>
                    </a:cubicBezTo>
                    <a:cubicBezTo>
                      <a:pt x="461171" y="2364714"/>
                      <a:pt x="449931" y="2390433"/>
                      <a:pt x="432404" y="2409484"/>
                    </a:cubicBezTo>
                    <a:cubicBezTo>
                      <a:pt x="424451" y="2418153"/>
                      <a:pt x="418938" y="2426976"/>
                      <a:pt x="415303" y="2435912"/>
                    </a:cubicBezTo>
                    <a:lnTo>
                      <a:pt x="415303" y="2435912"/>
                    </a:lnTo>
                    <a:lnTo>
                      <a:pt x="415303" y="2435912"/>
                    </a:lnTo>
                    <a:lnTo>
                      <a:pt x="414227" y="2440915"/>
                    </a:lnTo>
                    <a:lnTo>
                      <a:pt x="409472" y="2463016"/>
                    </a:lnTo>
                    <a:lnTo>
                      <a:pt x="409472" y="2463017"/>
                    </a:lnTo>
                    <a:lnTo>
                      <a:pt x="411535" y="2490550"/>
                    </a:lnTo>
                    <a:lnTo>
                      <a:pt x="418115" y="2518261"/>
                    </a:lnTo>
                    <a:lnTo>
                      <a:pt x="418115" y="2518264"/>
                    </a:lnTo>
                    <a:lnTo>
                      <a:pt x="421759" y="2545006"/>
                    </a:lnTo>
                    <a:lnTo>
                      <a:pt x="417545" y="2571033"/>
                    </a:lnTo>
                    <a:cubicBezTo>
                      <a:pt x="405543" y="2612944"/>
                      <a:pt x="372966" y="2640949"/>
                      <a:pt x="344391" y="2668000"/>
                    </a:cubicBezTo>
                    <a:cubicBezTo>
                      <a:pt x="320006" y="2691053"/>
                      <a:pt x="306290" y="2716962"/>
                      <a:pt x="296001" y="2745347"/>
                    </a:cubicBezTo>
                    <a:lnTo>
                      <a:pt x="296001" y="2745348"/>
                    </a:lnTo>
                    <a:cubicBezTo>
                      <a:pt x="306290" y="2716963"/>
                      <a:pt x="320006" y="2691054"/>
                      <a:pt x="344391" y="2668001"/>
                    </a:cubicBezTo>
                    <a:cubicBezTo>
                      <a:pt x="372966" y="2640950"/>
                      <a:pt x="405543" y="2612945"/>
                      <a:pt x="417545" y="2571034"/>
                    </a:cubicBezTo>
                    <a:cubicBezTo>
                      <a:pt x="420117" y="2561985"/>
                      <a:pt x="421593" y="2553555"/>
                      <a:pt x="421760" y="2545006"/>
                    </a:cubicBezTo>
                    <a:lnTo>
                      <a:pt x="421759" y="2545006"/>
                    </a:lnTo>
                    <a:lnTo>
                      <a:pt x="421760" y="2545005"/>
                    </a:lnTo>
                    <a:cubicBezTo>
                      <a:pt x="421926" y="2536456"/>
                      <a:pt x="420783" y="2527789"/>
                      <a:pt x="418115" y="2518263"/>
                    </a:cubicBezTo>
                    <a:lnTo>
                      <a:pt x="418115" y="2518261"/>
                    </a:lnTo>
                    <a:lnTo>
                      <a:pt x="409472" y="2463017"/>
                    </a:lnTo>
                    <a:lnTo>
                      <a:pt x="414227" y="2440915"/>
                    </a:lnTo>
                    <a:lnTo>
                      <a:pt x="415303" y="2435912"/>
                    </a:lnTo>
                    <a:lnTo>
                      <a:pt x="432404" y="2409485"/>
                    </a:lnTo>
                    <a:cubicBezTo>
                      <a:pt x="449931" y="2390434"/>
                      <a:pt x="461171" y="2364715"/>
                      <a:pt x="456789" y="2334044"/>
                    </a:cubicBezTo>
                    <a:cubicBezTo>
                      <a:pt x="451265" y="2295753"/>
                      <a:pt x="465171" y="2260890"/>
                      <a:pt x="485746" y="2228314"/>
                    </a:cubicBezTo>
                    <a:cubicBezTo>
                      <a:pt x="493176" y="2216692"/>
                      <a:pt x="497366" y="2202404"/>
                      <a:pt x="500986" y="2188879"/>
                    </a:cubicBezTo>
                    <a:cubicBezTo>
                      <a:pt x="509369" y="2157636"/>
                      <a:pt x="516799" y="2126201"/>
                      <a:pt x="523657" y="2094578"/>
                    </a:cubicBezTo>
                    <a:cubicBezTo>
                      <a:pt x="529371" y="2068669"/>
                      <a:pt x="533563" y="2042570"/>
                      <a:pt x="538516" y="2016469"/>
                    </a:cubicBezTo>
                    <a:cubicBezTo>
                      <a:pt x="543850" y="1987894"/>
                      <a:pt x="556234" y="1965224"/>
                      <a:pt x="584999" y="1953413"/>
                    </a:cubicBezTo>
                    <a:cubicBezTo>
                      <a:pt x="594143" y="1949603"/>
                      <a:pt x="601384" y="1940459"/>
                      <a:pt x="609004" y="1933219"/>
                    </a:cubicBezTo>
                    <a:cubicBezTo>
                      <a:pt x="614528" y="1928076"/>
                      <a:pt x="618720" y="1921216"/>
                      <a:pt x="624434" y="1916454"/>
                    </a:cubicBezTo>
                    <a:cubicBezTo>
                      <a:pt x="654535" y="1891497"/>
                      <a:pt x="684824" y="1866922"/>
                      <a:pt x="714925" y="1842158"/>
                    </a:cubicBezTo>
                    <a:cubicBezTo>
                      <a:pt x="717783" y="1839679"/>
                      <a:pt x="721212" y="1837013"/>
                      <a:pt x="722546" y="1833775"/>
                    </a:cubicBezTo>
                    <a:cubicBezTo>
                      <a:pt x="736452" y="1800246"/>
                      <a:pt x="749596" y="1766335"/>
                      <a:pt x="764267" y="1733188"/>
                    </a:cubicBezTo>
                    <a:cubicBezTo>
                      <a:pt x="769981" y="1720423"/>
                      <a:pt x="777029" y="1707279"/>
                      <a:pt x="786936" y="1697753"/>
                    </a:cubicBezTo>
                    <a:cubicBezTo>
                      <a:pt x="809416" y="1676036"/>
                      <a:pt x="833801" y="1656223"/>
                      <a:pt x="843517" y="1624980"/>
                    </a:cubicBezTo>
                    <a:cubicBezTo>
                      <a:pt x="846374" y="1615836"/>
                      <a:pt x="847899" y="1604978"/>
                      <a:pt x="845422" y="1596213"/>
                    </a:cubicBezTo>
                    <a:close/>
                    <a:moveTo>
                      <a:pt x="798723" y="1459072"/>
                    </a:moveTo>
                    <a:lnTo>
                      <a:pt x="807941" y="1481571"/>
                    </a:lnTo>
                    <a:lnTo>
                      <a:pt x="798724" y="1459073"/>
                    </a:lnTo>
                    <a:close/>
                    <a:moveTo>
                      <a:pt x="779530" y="1268757"/>
                    </a:moveTo>
                    <a:lnTo>
                      <a:pt x="774363" y="1286068"/>
                    </a:lnTo>
                    <a:cubicBezTo>
                      <a:pt x="759789" y="1306929"/>
                      <a:pt x="753550" y="1328551"/>
                      <a:pt x="752025" y="1350626"/>
                    </a:cubicBezTo>
                    <a:lnTo>
                      <a:pt x="757620" y="1413839"/>
                    </a:lnTo>
                    <a:lnTo>
                      <a:pt x="752026" y="1350627"/>
                    </a:lnTo>
                    <a:cubicBezTo>
                      <a:pt x="753550" y="1328552"/>
                      <a:pt x="759790" y="1306929"/>
                      <a:pt x="774363" y="1286069"/>
                    </a:cubicBezTo>
                    <a:cubicBezTo>
                      <a:pt x="777506" y="1281688"/>
                      <a:pt x="779078" y="1275401"/>
                      <a:pt x="779530" y="1268757"/>
                    </a:cubicBezTo>
                    <a:close/>
                    <a:moveTo>
                      <a:pt x="837801" y="773034"/>
                    </a:moveTo>
                    <a:lnTo>
                      <a:pt x="829801" y="854378"/>
                    </a:lnTo>
                    <a:cubicBezTo>
                      <a:pt x="827515" y="878955"/>
                      <a:pt x="826753" y="903721"/>
                      <a:pt x="798747" y="915342"/>
                    </a:cubicBezTo>
                    <a:cubicBezTo>
                      <a:pt x="794365" y="917058"/>
                      <a:pt x="791127" y="922772"/>
                      <a:pt x="788269" y="927154"/>
                    </a:cubicBezTo>
                    <a:cubicBezTo>
                      <a:pt x="744261" y="994784"/>
                      <a:pt x="745405" y="1030979"/>
                      <a:pt x="791889" y="1097086"/>
                    </a:cubicBezTo>
                    <a:cubicBezTo>
                      <a:pt x="796651" y="1103944"/>
                      <a:pt x="800081" y="1118612"/>
                      <a:pt x="796271" y="1123184"/>
                    </a:cubicBezTo>
                    <a:cubicBezTo>
                      <a:pt x="780459" y="1142616"/>
                      <a:pt x="773411" y="1162953"/>
                      <a:pt x="771553" y="1184028"/>
                    </a:cubicBezTo>
                    <a:cubicBezTo>
                      <a:pt x="773411" y="1162953"/>
                      <a:pt x="780460" y="1142617"/>
                      <a:pt x="796272" y="1123185"/>
                    </a:cubicBezTo>
                    <a:cubicBezTo>
                      <a:pt x="800082" y="1118613"/>
                      <a:pt x="796652" y="1103945"/>
                      <a:pt x="791890" y="1097087"/>
                    </a:cubicBezTo>
                    <a:cubicBezTo>
                      <a:pt x="745406" y="1030980"/>
                      <a:pt x="744262" y="994785"/>
                      <a:pt x="788270" y="927155"/>
                    </a:cubicBezTo>
                    <a:cubicBezTo>
                      <a:pt x="791128" y="922773"/>
                      <a:pt x="794366" y="917059"/>
                      <a:pt x="798748" y="915343"/>
                    </a:cubicBezTo>
                    <a:cubicBezTo>
                      <a:pt x="826753" y="903722"/>
                      <a:pt x="827515" y="878956"/>
                      <a:pt x="829801" y="854379"/>
                    </a:cubicBezTo>
                    <a:cubicBezTo>
                      <a:pt x="832277" y="827329"/>
                      <a:pt x="835515" y="800276"/>
                      <a:pt x="837801" y="773035"/>
                    </a:cubicBezTo>
                    <a:close/>
                    <a:moveTo>
                      <a:pt x="782400" y="517850"/>
                    </a:moveTo>
                    <a:lnTo>
                      <a:pt x="791317" y="556046"/>
                    </a:lnTo>
                    <a:cubicBezTo>
                      <a:pt x="793413" y="564047"/>
                      <a:pt x="798937" y="572621"/>
                      <a:pt x="797795" y="580049"/>
                    </a:cubicBezTo>
                    <a:cubicBezTo>
                      <a:pt x="794461" y="601577"/>
                      <a:pt x="796890" y="622200"/>
                      <a:pt x="801176" y="642536"/>
                    </a:cubicBezTo>
                    <a:lnTo>
                      <a:pt x="813700" y="694927"/>
                    </a:lnTo>
                    <a:lnTo>
                      <a:pt x="801177" y="642537"/>
                    </a:lnTo>
                    <a:cubicBezTo>
                      <a:pt x="796891" y="622200"/>
                      <a:pt x="794462" y="601578"/>
                      <a:pt x="797796" y="580050"/>
                    </a:cubicBezTo>
                    <a:cubicBezTo>
                      <a:pt x="798938" y="572622"/>
                      <a:pt x="793414" y="564048"/>
                      <a:pt x="791318" y="556047"/>
                    </a:cubicBezTo>
                    <a:close/>
                    <a:moveTo>
                      <a:pt x="783887" y="313532"/>
                    </a:moveTo>
                    <a:lnTo>
                      <a:pt x="786245" y="324057"/>
                    </a:lnTo>
                    <a:cubicBezTo>
                      <a:pt x="786031" y="328963"/>
                      <a:pt x="785126" y="334583"/>
                      <a:pt x="784459" y="338869"/>
                    </a:cubicBezTo>
                    <a:lnTo>
                      <a:pt x="784454" y="338897"/>
                    </a:lnTo>
                    <a:lnTo>
                      <a:pt x="778363" y="367327"/>
                    </a:lnTo>
                    <a:lnTo>
                      <a:pt x="774553" y="395639"/>
                    </a:lnTo>
                    <a:lnTo>
                      <a:pt x="784454" y="338897"/>
                    </a:lnTo>
                    <a:lnTo>
                      <a:pt x="784460" y="338870"/>
                    </a:lnTo>
                    <a:cubicBezTo>
                      <a:pt x="785794" y="330298"/>
                      <a:pt x="788080" y="316389"/>
                      <a:pt x="783888" y="313533"/>
                    </a:cubicBezTo>
                    <a:close/>
                    <a:moveTo>
                      <a:pt x="761560" y="281567"/>
                    </a:moveTo>
                    <a:lnTo>
                      <a:pt x="766454" y="295414"/>
                    </a:lnTo>
                    <a:lnTo>
                      <a:pt x="766455" y="295414"/>
                    </a:lnTo>
                    <a:close/>
                    <a:moveTo>
                      <a:pt x="774880" y="24485"/>
                    </a:moveTo>
                    <a:lnTo>
                      <a:pt x="777142" y="74128"/>
                    </a:lnTo>
                    <a:cubicBezTo>
                      <a:pt x="775758" y="100173"/>
                      <a:pt x="771253" y="125875"/>
                      <a:pt x="767023" y="151568"/>
                    </a:cubicBezTo>
                    <a:lnTo>
                      <a:pt x="766824" y="153387"/>
                    </a:lnTo>
                    <a:lnTo>
                      <a:pt x="763010" y="177270"/>
                    </a:lnTo>
                    <a:lnTo>
                      <a:pt x="758551" y="228943"/>
                    </a:lnTo>
                    <a:lnTo>
                      <a:pt x="766824" y="153387"/>
                    </a:lnTo>
                    <a:lnTo>
                      <a:pt x="771220" y="125860"/>
                    </a:lnTo>
                    <a:cubicBezTo>
                      <a:pt x="773910" y="108702"/>
                      <a:pt x="776220" y="91491"/>
                      <a:pt x="777143" y="74128"/>
                    </a:cubicBezTo>
                    <a:close/>
                    <a:moveTo>
                      <a:pt x="313354" y="0"/>
                    </a:moveTo>
                    <a:lnTo>
                      <a:pt x="777461" y="0"/>
                    </a:lnTo>
                    <a:lnTo>
                      <a:pt x="774743" y="21485"/>
                    </a:lnTo>
                    <a:lnTo>
                      <a:pt x="777461" y="0"/>
                    </a:lnTo>
                    <a:lnTo>
                      <a:pt x="4543952" y="1"/>
                    </a:lnTo>
                    <a:lnTo>
                      <a:pt x="4543952" y="6858000"/>
                    </a:lnTo>
                    <a:lnTo>
                      <a:pt x="284400" y="6858000"/>
                    </a:lnTo>
                    <a:lnTo>
                      <a:pt x="112147" y="6858000"/>
                    </a:lnTo>
                    <a:lnTo>
                      <a:pt x="102447" y="6815515"/>
                    </a:lnTo>
                    <a:cubicBezTo>
                      <a:pt x="96923" y="6793034"/>
                      <a:pt x="87016" y="6771318"/>
                      <a:pt x="83396" y="6748457"/>
                    </a:cubicBezTo>
                    <a:cubicBezTo>
                      <a:pt x="74824" y="6694163"/>
                      <a:pt x="68728" y="6639487"/>
                      <a:pt x="61870" y="6584811"/>
                    </a:cubicBezTo>
                    <a:cubicBezTo>
                      <a:pt x="54821" y="6528423"/>
                      <a:pt x="47391" y="6472224"/>
                      <a:pt x="41105" y="6415832"/>
                    </a:cubicBezTo>
                    <a:cubicBezTo>
                      <a:pt x="37865" y="6384971"/>
                      <a:pt x="37295" y="6353918"/>
                      <a:pt x="34247" y="6323057"/>
                    </a:cubicBezTo>
                    <a:cubicBezTo>
                      <a:pt x="31579" y="6296004"/>
                      <a:pt x="26626" y="6269143"/>
                      <a:pt x="23386" y="6242092"/>
                    </a:cubicBezTo>
                    <a:cubicBezTo>
                      <a:pt x="20720" y="6218659"/>
                      <a:pt x="19196" y="6195036"/>
                      <a:pt x="16528" y="6171604"/>
                    </a:cubicBezTo>
                    <a:cubicBezTo>
                      <a:pt x="12148" y="6134074"/>
                      <a:pt x="7194" y="6096735"/>
                      <a:pt x="2622" y="6059396"/>
                    </a:cubicBezTo>
                    <a:lnTo>
                      <a:pt x="0" y="6041768"/>
                    </a:lnTo>
                    <a:lnTo>
                      <a:pt x="0" y="6000936"/>
                    </a:lnTo>
                    <a:lnTo>
                      <a:pt x="3670" y="5957594"/>
                    </a:lnTo>
                    <a:lnTo>
                      <a:pt x="0" y="5912510"/>
                    </a:lnTo>
                    <a:lnTo>
                      <a:pt x="0" y="5886400"/>
                    </a:lnTo>
                    <a:lnTo>
                      <a:pt x="1098" y="5864317"/>
                    </a:lnTo>
                    <a:cubicBezTo>
                      <a:pt x="7576" y="5839360"/>
                      <a:pt x="16720" y="5815168"/>
                      <a:pt x="24720" y="5790591"/>
                    </a:cubicBezTo>
                    <a:cubicBezTo>
                      <a:pt x="25672" y="5787923"/>
                      <a:pt x="25864" y="5784685"/>
                      <a:pt x="26434" y="5781829"/>
                    </a:cubicBezTo>
                    <a:cubicBezTo>
                      <a:pt x="29675" y="5765634"/>
                      <a:pt x="32913" y="5749633"/>
                      <a:pt x="35771" y="5733439"/>
                    </a:cubicBezTo>
                    <a:cubicBezTo>
                      <a:pt x="37295" y="5724677"/>
                      <a:pt x="37485" y="5715722"/>
                      <a:pt x="38819" y="5706958"/>
                    </a:cubicBezTo>
                    <a:cubicBezTo>
                      <a:pt x="44153" y="5673049"/>
                      <a:pt x="35199" y="5635710"/>
                      <a:pt x="58250" y="5606371"/>
                    </a:cubicBezTo>
                    <a:cubicBezTo>
                      <a:pt x="73110" y="5587320"/>
                      <a:pt x="69680" y="5568841"/>
                      <a:pt x="67394" y="5548459"/>
                    </a:cubicBezTo>
                    <a:cubicBezTo>
                      <a:pt x="65680" y="5533026"/>
                      <a:pt x="66252" y="5517214"/>
                      <a:pt x="66060" y="5501593"/>
                    </a:cubicBezTo>
                    <a:cubicBezTo>
                      <a:pt x="65490" y="5474160"/>
                      <a:pt x="65298" y="5446727"/>
                      <a:pt x="64346" y="5419294"/>
                    </a:cubicBezTo>
                    <a:cubicBezTo>
                      <a:pt x="63966" y="5410530"/>
                      <a:pt x="59202" y="5401578"/>
                      <a:pt x="59964" y="5393004"/>
                    </a:cubicBezTo>
                    <a:cubicBezTo>
                      <a:pt x="63584" y="5353378"/>
                      <a:pt x="69300" y="5313753"/>
                      <a:pt x="72538" y="5274128"/>
                    </a:cubicBezTo>
                    <a:cubicBezTo>
                      <a:pt x="74442" y="5251649"/>
                      <a:pt x="70824" y="5228596"/>
                      <a:pt x="73490" y="5206307"/>
                    </a:cubicBezTo>
                    <a:cubicBezTo>
                      <a:pt x="76538" y="5180590"/>
                      <a:pt x="84348" y="5155444"/>
                      <a:pt x="89113" y="5129915"/>
                    </a:cubicBezTo>
                    <a:cubicBezTo>
                      <a:pt x="90445" y="5122866"/>
                      <a:pt x="88731" y="5115056"/>
                      <a:pt x="88351" y="5107626"/>
                    </a:cubicBezTo>
                    <a:cubicBezTo>
                      <a:pt x="87968" y="5099244"/>
                      <a:pt x="87206" y="5091051"/>
                      <a:pt x="87016" y="5082669"/>
                    </a:cubicBezTo>
                    <a:cubicBezTo>
                      <a:pt x="86634" y="5057140"/>
                      <a:pt x="87206" y="5031613"/>
                      <a:pt x="85872" y="5006085"/>
                    </a:cubicBezTo>
                    <a:cubicBezTo>
                      <a:pt x="85110" y="4990464"/>
                      <a:pt x="77300" y="4974081"/>
                      <a:pt x="80158" y="4959601"/>
                    </a:cubicBezTo>
                    <a:cubicBezTo>
                      <a:pt x="85682" y="4930074"/>
                      <a:pt x="73300" y="4900545"/>
                      <a:pt x="83586" y="4871018"/>
                    </a:cubicBezTo>
                    <a:cubicBezTo>
                      <a:pt x="86634" y="4861872"/>
                      <a:pt x="79014" y="4849299"/>
                      <a:pt x="78634" y="4838249"/>
                    </a:cubicBezTo>
                    <a:cubicBezTo>
                      <a:pt x="77682" y="4810626"/>
                      <a:pt x="77872" y="4783003"/>
                      <a:pt x="78062" y="4755380"/>
                    </a:cubicBezTo>
                    <a:cubicBezTo>
                      <a:pt x="78252" y="4730613"/>
                      <a:pt x="75586" y="4704894"/>
                      <a:pt x="80920" y="4681082"/>
                    </a:cubicBezTo>
                    <a:cubicBezTo>
                      <a:pt x="86634" y="4656125"/>
                      <a:pt x="85872" y="4633646"/>
                      <a:pt x="79396" y="4609451"/>
                    </a:cubicBezTo>
                    <a:cubicBezTo>
                      <a:pt x="75014" y="4592877"/>
                      <a:pt x="74442" y="4575350"/>
                      <a:pt x="73110" y="4558206"/>
                    </a:cubicBezTo>
                    <a:cubicBezTo>
                      <a:pt x="71586" y="4539727"/>
                      <a:pt x="75586" y="4519342"/>
                      <a:pt x="69300" y="4502578"/>
                    </a:cubicBezTo>
                    <a:cubicBezTo>
                      <a:pt x="50629" y="4452664"/>
                      <a:pt x="46629" y="4401418"/>
                      <a:pt x="46629" y="4349221"/>
                    </a:cubicBezTo>
                    <a:cubicBezTo>
                      <a:pt x="46629" y="4339694"/>
                      <a:pt x="49295" y="4329978"/>
                      <a:pt x="52153" y="4320836"/>
                    </a:cubicBezTo>
                    <a:cubicBezTo>
                      <a:pt x="69300" y="4267492"/>
                      <a:pt x="67776" y="4213960"/>
                      <a:pt x="57297" y="4159666"/>
                    </a:cubicBezTo>
                    <a:cubicBezTo>
                      <a:pt x="55011" y="4148426"/>
                      <a:pt x="54629" y="4135853"/>
                      <a:pt x="56915" y="4124613"/>
                    </a:cubicBezTo>
                    <a:cubicBezTo>
                      <a:pt x="63584" y="4092988"/>
                      <a:pt x="74634" y="4062317"/>
                      <a:pt x="79396" y="4030502"/>
                    </a:cubicBezTo>
                    <a:cubicBezTo>
                      <a:pt x="87206" y="3977924"/>
                      <a:pt x="60918" y="3932393"/>
                      <a:pt x="43771" y="3885337"/>
                    </a:cubicBezTo>
                    <a:cubicBezTo>
                      <a:pt x="31627" y="3851760"/>
                      <a:pt x="8016" y="3821934"/>
                      <a:pt x="426" y="3786776"/>
                    </a:cubicBezTo>
                    <a:lnTo>
                      <a:pt x="0" y="3773896"/>
                    </a:lnTo>
                    <a:lnTo>
                      <a:pt x="0" y="3393881"/>
                    </a:lnTo>
                    <a:lnTo>
                      <a:pt x="11838" y="3359515"/>
                    </a:lnTo>
                    <a:cubicBezTo>
                      <a:pt x="14434" y="3346204"/>
                      <a:pt x="14910" y="3332773"/>
                      <a:pt x="12910" y="3318770"/>
                    </a:cubicBezTo>
                    <a:cubicBezTo>
                      <a:pt x="12243" y="3314103"/>
                      <a:pt x="9909" y="3308769"/>
                      <a:pt x="6718" y="3304078"/>
                    </a:cubicBezTo>
                    <a:lnTo>
                      <a:pt x="0" y="3297656"/>
                    </a:lnTo>
                    <a:lnTo>
                      <a:pt x="0" y="3207866"/>
                    </a:lnTo>
                    <a:lnTo>
                      <a:pt x="15553" y="3186770"/>
                    </a:lnTo>
                    <a:cubicBezTo>
                      <a:pt x="28483" y="3162328"/>
                      <a:pt x="30484" y="3134646"/>
                      <a:pt x="36341" y="3107499"/>
                    </a:cubicBezTo>
                    <a:cubicBezTo>
                      <a:pt x="41105" y="3085402"/>
                      <a:pt x="41295" y="3064826"/>
                      <a:pt x="38057" y="3042727"/>
                    </a:cubicBezTo>
                    <a:cubicBezTo>
                      <a:pt x="30817" y="2994721"/>
                      <a:pt x="41105" y="2948046"/>
                      <a:pt x="54249" y="2901942"/>
                    </a:cubicBezTo>
                    <a:cubicBezTo>
                      <a:pt x="63012" y="2871461"/>
                      <a:pt x="68346" y="2840218"/>
                      <a:pt x="77300" y="2809929"/>
                    </a:cubicBezTo>
                    <a:cubicBezTo>
                      <a:pt x="84158" y="2787258"/>
                      <a:pt x="92351" y="2764589"/>
                      <a:pt x="103399" y="2743825"/>
                    </a:cubicBezTo>
                    <a:cubicBezTo>
                      <a:pt x="119594" y="2713722"/>
                      <a:pt x="143978" y="2687435"/>
                      <a:pt x="137500" y="2649142"/>
                    </a:cubicBezTo>
                    <a:cubicBezTo>
                      <a:pt x="131786" y="2615420"/>
                      <a:pt x="143786" y="2584941"/>
                      <a:pt x="155217" y="2554078"/>
                    </a:cubicBezTo>
                    <a:cubicBezTo>
                      <a:pt x="163599" y="2531408"/>
                      <a:pt x="172173" y="2508741"/>
                      <a:pt x="177507" y="2485306"/>
                    </a:cubicBezTo>
                    <a:cubicBezTo>
                      <a:pt x="183794" y="2457491"/>
                      <a:pt x="181126" y="2426058"/>
                      <a:pt x="192748" y="2401291"/>
                    </a:cubicBezTo>
                    <a:cubicBezTo>
                      <a:pt x="204940" y="2375382"/>
                      <a:pt x="196748" y="2353858"/>
                      <a:pt x="193318" y="2330805"/>
                    </a:cubicBezTo>
                    <a:cubicBezTo>
                      <a:pt x="187984" y="2294038"/>
                      <a:pt x="178077" y="2257458"/>
                      <a:pt x="190652" y="2220311"/>
                    </a:cubicBezTo>
                    <a:cubicBezTo>
                      <a:pt x="205892" y="2175162"/>
                      <a:pt x="222275" y="2130392"/>
                      <a:pt x="236753" y="2085053"/>
                    </a:cubicBezTo>
                    <a:cubicBezTo>
                      <a:pt x="242280" y="2067524"/>
                      <a:pt x="244566" y="2048667"/>
                      <a:pt x="247042" y="2030377"/>
                    </a:cubicBezTo>
                    <a:cubicBezTo>
                      <a:pt x="249138" y="2013042"/>
                      <a:pt x="243804" y="1992278"/>
                      <a:pt x="251804" y="1978939"/>
                    </a:cubicBezTo>
                    <a:cubicBezTo>
                      <a:pt x="272379" y="1944648"/>
                      <a:pt x="282475" y="1909407"/>
                      <a:pt x="282475" y="1869779"/>
                    </a:cubicBezTo>
                    <a:cubicBezTo>
                      <a:pt x="282475" y="1854919"/>
                      <a:pt x="291049" y="1840440"/>
                      <a:pt x="292573" y="1825392"/>
                    </a:cubicBezTo>
                    <a:cubicBezTo>
                      <a:pt x="294477" y="1804815"/>
                      <a:pt x="299622" y="1781193"/>
                      <a:pt x="292381" y="1763286"/>
                    </a:cubicBezTo>
                    <a:cubicBezTo>
                      <a:pt x="275237" y="1721184"/>
                      <a:pt x="289525" y="1687085"/>
                      <a:pt x="306480" y="1650316"/>
                    </a:cubicBezTo>
                    <a:cubicBezTo>
                      <a:pt x="323244" y="1614119"/>
                      <a:pt x="336579" y="1576018"/>
                      <a:pt x="347629" y="1537536"/>
                    </a:cubicBezTo>
                    <a:cubicBezTo>
                      <a:pt x="351629" y="1523058"/>
                      <a:pt x="344961" y="1505723"/>
                      <a:pt x="343629" y="1489719"/>
                    </a:cubicBezTo>
                    <a:cubicBezTo>
                      <a:pt x="343247" y="1484003"/>
                      <a:pt x="342675" y="1477716"/>
                      <a:pt x="344581" y="1472574"/>
                    </a:cubicBezTo>
                    <a:cubicBezTo>
                      <a:pt x="362870" y="1422853"/>
                      <a:pt x="376776" y="1372367"/>
                      <a:pt x="367252" y="1318455"/>
                    </a:cubicBezTo>
                    <a:cubicBezTo>
                      <a:pt x="366298" y="1313503"/>
                      <a:pt x="368394" y="1307977"/>
                      <a:pt x="369728" y="1303023"/>
                    </a:cubicBezTo>
                    <a:cubicBezTo>
                      <a:pt x="376586" y="1278828"/>
                      <a:pt x="387444" y="1255205"/>
                      <a:pt x="389921" y="1230632"/>
                    </a:cubicBezTo>
                    <a:cubicBezTo>
                      <a:pt x="396017" y="1170050"/>
                      <a:pt x="398495" y="1109090"/>
                      <a:pt x="402495" y="1048124"/>
                    </a:cubicBezTo>
                    <a:cubicBezTo>
                      <a:pt x="402685" y="1044314"/>
                      <a:pt x="402685" y="1040314"/>
                      <a:pt x="404019" y="1036886"/>
                    </a:cubicBezTo>
                    <a:cubicBezTo>
                      <a:pt x="412211" y="1014405"/>
                      <a:pt x="409543" y="994784"/>
                      <a:pt x="393923" y="975732"/>
                    </a:cubicBezTo>
                    <a:cubicBezTo>
                      <a:pt x="387064" y="967349"/>
                      <a:pt x="383444" y="955919"/>
                      <a:pt x="379634" y="945443"/>
                    </a:cubicBezTo>
                    <a:cubicBezTo>
                      <a:pt x="373918" y="930010"/>
                      <a:pt x="368394" y="914199"/>
                      <a:pt x="364774" y="898197"/>
                    </a:cubicBezTo>
                    <a:cubicBezTo>
                      <a:pt x="361346" y="882383"/>
                      <a:pt x="356583" y="865429"/>
                      <a:pt x="359250" y="850188"/>
                    </a:cubicBezTo>
                    <a:cubicBezTo>
                      <a:pt x="364012" y="822755"/>
                      <a:pt x="374680" y="796654"/>
                      <a:pt x="381730" y="769604"/>
                    </a:cubicBezTo>
                    <a:cubicBezTo>
                      <a:pt x="384206" y="760269"/>
                      <a:pt x="383824" y="749981"/>
                      <a:pt x="384016" y="740267"/>
                    </a:cubicBezTo>
                    <a:cubicBezTo>
                      <a:pt x="384586" y="717976"/>
                      <a:pt x="379062" y="695115"/>
                      <a:pt x="394875" y="674922"/>
                    </a:cubicBezTo>
                    <a:cubicBezTo>
                      <a:pt x="409733" y="656254"/>
                      <a:pt x="405353" y="637391"/>
                      <a:pt x="394113" y="617771"/>
                    </a:cubicBezTo>
                    <a:cubicBezTo>
                      <a:pt x="386110" y="603672"/>
                      <a:pt x="379824" y="587671"/>
                      <a:pt x="376776" y="571859"/>
                    </a:cubicBezTo>
                    <a:cubicBezTo>
                      <a:pt x="372586" y="550140"/>
                      <a:pt x="370870" y="528614"/>
                      <a:pt x="373348" y="505181"/>
                    </a:cubicBezTo>
                    <a:cubicBezTo>
                      <a:pt x="375062" y="488606"/>
                      <a:pt x="375824" y="475080"/>
                      <a:pt x="385920" y="462125"/>
                    </a:cubicBezTo>
                    <a:cubicBezTo>
                      <a:pt x="387444" y="460031"/>
                      <a:pt x="387826" y="456221"/>
                      <a:pt x="387634" y="453363"/>
                    </a:cubicBezTo>
                    <a:cubicBezTo>
                      <a:pt x="384396" y="415834"/>
                      <a:pt x="386110" y="378685"/>
                      <a:pt x="388399" y="340773"/>
                    </a:cubicBezTo>
                    <a:cubicBezTo>
                      <a:pt x="391445" y="292578"/>
                      <a:pt x="382492" y="241900"/>
                      <a:pt x="350487" y="200181"/>
                    </a:cubicBezTo>
                    <a:cubicBezTo>
                      <a:pt x="345723" y="194084"/>
                      <a:pt x="343629" y="184940"/>
                      <a:pt x="342485" y="176938"/>
                    </a:cubicBezTo>
                    <a:cubicBezTo>
                      <a:pt x="337533" y="139218"/>
                      <a:pt x="334103" y="101307"/>
                      <a:pt x="328579" y="63586"/>
                    </a:cubicBezTo>
                    <a:cubicBezTo>
                      <a:pt x="325530" y="43011"/>
                      <a:pt x="322862" y="21485"/>
                      <a:pt x="314480" y="2816"/>
                    </a:cubicBez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F3F3"/>
                  </a:solidFill>
                  <a:effectLst/>
                  <a:uLnTx/>
                  <a:uFillTx/>
                  <a:latin typeface="Montserrat"/>
                  <a:ea typeface="+mn-ea"/>
                  <a:cs typeface="+mn-cs"/>
                </a:endParaRPr>
              </a:p>
            </p:txBody>
          </p:sp>
        </p:grpSp>
        <p:grpSp>
          <p:nvGrpSpPr>
            <p:cNvPr id="2070" name="Group 2069">
              <a:extLst>
                <a:ext uri="{FF2B5EF4-FFF2-40B4-BE49-F238E27FC236}">
                  <a16:creationId xmlns:a16="http://schemas.microsoft.com/office/drawing/2014/main" id="{8C07040A-36A9-D0F4-6942-F472361F60A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a:grpFill/>
          </p:grpSpPr>
          <p:sp>
            <p:nvSpPr>
              <p:cNvPr id="2071" name="Freeform: Shape 2070">
                <a:extLst>
                  <a:ext uri="{FF2B5EF4-FFF2-40B4-BE49-F238E27FC236}">
                    <a16:creationId xmlns:a16="http://schemas.microsoft.com/office/drawing/2014/main" id="{CB760584-D953-D1D8-B151-D861CFD48A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F3F3"/>
                  </a:solidFill>
                  <a:effectLst/>
                  <a:uLnTx/>
                  <a:uFillTx/>
                  <a:latin typeface="Montserrat"/>
                  <a:ea typeface="+mn-ea"/>
                  <a:cs typeface="+mn-cs"/>
                </a:endParaRPr>
              </a:p>
            </p:txBody>
          </p:sp>
          <p:sp>
            <p:nvSpPr>
              <p:cNvPr id="2072" name="Freeform: Shape 2071">
                <a:extLst>
                  <a:ext uri="{FF2B5EF4-FFF2-40B4-BE49-F238E27FC236}">
                    <a16:creationId xmlns:a16="http://schemas.microsoft.com/office/drawing/2014/main" id="{13651C54-5E7B-5315-35FB-2CEC74348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F3F3"/>
                  </a:solidFill>
                  <a:effectLst/>
                  <a:uLnTx/>
                  <a:uFillTx/>
                  <a:latin typeface="Montserrat"/>
                  <a:ea typeface="+mn-ea"/>
                  <a:cs typeface="+mn-cs"/>
                </a:endParaRPr>
              </a:p>
            </p:txBody>
          </p:sp>
        </p:grpSp>
      </p:grpSp>
      <p:pic>
        <p:nvPicPr>
          <p:cNvPr id="2050" name="Picture 2" descr="Może być zdjęciem przedstawiającym 7 osób i tłum">
            <a:extLst>
              <a:ext uri="{FF2B5EF4-FFF2-40B4-BE49-F238E27FC236}">
                <a16:creationId xmlns:a16="http://schemas.microsoft.com/office/drawing/2014/main" id="{E19A2EDE-6FAE-9BC4-F9EC-4BD94275012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201342" y="1053878"/>
            <a:ext cx="2658875" cy="1768151"/>
          </a:xfrm>
          <a:prstGeom prst="rect">
            <a:avLst/>
          </a:prstGeom>
          <a:noFill/>
          <a:extLst>
            <a:ext uri="{909E8E84-426E-40DD-AFC4-6F175D3DCCD1}">
              <a14:hiddenFill xmlns:a14="http://schemas.microsoft.com/office/drawing/2010/main">
                <a:solidFill>
                  <a:srgbClr val="FFFFFF"/>
                </a:solidFill>
              </a14:hiddenFill>
            </a:ext>
          </a:extLst>
        </p:spPr>
      </p:pic>
      <p:pic>
        <p:nvPicPr>
          <p:cNvPr id="3" name="Obraz 2">
            <a:extLst>
              <a:ext uri="{FF2B5EF4-FFF2-40B4-BE49-F238E27FC236}">
                <a16:creationId xmlns:a16="http://schemas.microsoft.com/office/drawing/2014/main" id="{714C85CE-86D0-9B6B-FEAB-6D83D074BDA4}"/>
              </a:ext>
            </a:extLst>
          </p:cNvPr>
          <p:cNvPicPr>
            <a:picLocks noChangeAspect="1"/>
          </p:cNvPicPr>
          <p:nvPr/>
        </p:nvPicPr>
        <p:blipFill>
          <a:blip r:embed="rId4"/>
          <a:stretch>
            <a:fillRect/>
          </a:stretch>
        </p:blipFill>
        <p:spPr>
          <a:xfrm>
            <a:off x="6531637" y="3017998"/>
            <a:ext cx="1998000" cy="813999"/>
          </a:xfrm>
          <a:prstGeom prst="rect">
            <a:avLst/>
          </a:prstGeom>
          <a:solidFill>
            <a:srgbClr val="FFFFFF">
              <a:shade val="85000"/>
            </a:srgbClr>
          </a:solidFill>
        </p:spPr>
      </p:pic>
      <p:sp>
        <p:nvSpPr>
          <p:cNvPr id="6" name="pole tekstowe 5">
            <a:extLst>
              <a:ext uri="{FF2B5EF4-FFF2-40B4-BE49-F238E27FC236}">
                <a16:creationId xmlns:a16="http://schemas.microsoft.com/office/drawing/2014/main" id="{ED9A74D0-74E0-DA99-07D2-2C612F964160}"/>
              </a:ext>
            </a:extLst>
          </p:cNvPr>
          <p:cNvSpPr txBox="1"/>
          <p:nvPr/>
        </p:nvSpPr>
        <p:spPr>
          <a:xfrm>
            <a:off x="890751" y="1869060"/>
            <a:ext cx="3481223" cy="2261886"/>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4" name="pole tekstowe 3">
            <a:extLst>
              <a:ext uri="{FF2B5EF4-FFF2-40B4-BE49-F238E27FC236}">
                <a16:creationId xmlns:a16="http://schemas.microsoft.com/office/drawing/2014/main" id="{9272AB14-B6A0-B04A-A400-D76BB1B20737}"/>
              </a:ext>
            </a:extLst>
          </p:cNvPr>
          <p:cNvSpPr txBox="1"/>
          <p:nvPr/>
        </p:nvSpPr>
        <p:spPr>
          <a:xfrm>
            <a:off x="528097" y="432497"/>
            <a:ext cx="7480862" cy="523220"/>
          </a:xfrm>
          <a:prstGeom prst="rect">
            <a:avLst/>
          </a:prstGeom>
          <a:noFill/>
        </p:spPr>
        <p:txBody>
          <a:bodyPr wrap="square" rtlCol="0">
            <a:spAutoFit/>
          </a:bodyPr>
          <a:lstStyle/>
          <a:p>
            <a:r>
              <a:rPr lang="ja-JP" altLang="en-US" sz="2800" b="1" dirty="0">
                <a:solidFill>
                  <a:schemeClr val="bg1"/>
                </a:solidFill>
                <a:latin typeface="Meiryo UI" panose="020B0604030504040204" pitchFamily="34" charset="-128"/>
                <a:ea typeface="Meiryo UI" panose="020B0604030504040204" pitchFamily="34" charset="-128"/>
              </a:rPr>
              <a:t>デジタルハブの再評価</a:t>
            </a:r>
            <a:endParaRPr lang="pl-PL" sz="2800" b="1" dirty="0">
              <a:solidFill>
                <a:schemeClr val="bg1"/>
              </a:solidFill>
              <a:latin typeface="Meiryo UI" panose="020B0604030504040204" pitchFamily="34" charset="-128"/>
              <a:ea typeface="Meiryo UI" panose="020B0604030504040204" pitchFamily="34" charset="-128"/>
            </a:endParaRPr>
          </a:p>
        </p:txBody>
      </p:sp>
      <p:sp>
        <p:nvSpPr>
          <p:cNvPr id="7" name="pole tekstowe 6">
            <a:extLst>
              <a:ext uri="{FF2B5EF4-FFF2-40B4-BE49-F238E27FC236}">
                <a16:creationId xmlns:a16="http://schemas.microsoft.com/office/drawing/2014/main" id="{54C5F15B-B7BA-2E66-1124-505F09FB704A}"/>
              </a:ext>
            </a:extLst>
          </p:cNvPr>
          <p:cNvSpPr txBox="1"/>
          <p:nvPr/>
        </p:nvSpPr>
        <p:spPr>
          <a:xfrm>
            <a:off x="618945" y="1487044"/>
            <a:ext cx="3665188" cy="738664"/>
          </a:xfrm>
          <a:prstGeom prst="rect">
            <a:avLst/>
          </a:prstGeom>
          <a:noFill/>
        </p:spPr>
        <p:txBody>
          <a:bodyPr wrap="square" rtlCol="0">
            <a:spAutoFit/>
          </a:bodyPr>
          <a:lstStyle/>
          <a:p>
            <a:pPr marL="285750" indent="-285750">
              <a:buFont typeface="Arial" panose="020B0604020202020204" pitchFamily="34" charset="0"/>
              <a:buChar char="•"/>
            </a:pPr>
            <a:r>
              <a:rPr lang="ja-JP" altLang="en-US" sz="1400" b="1" dirty="0">
                <a:solidFill>
                  <a:schemeClr val="bg1"/>
                </a:solidFill>
                <a:latin typeface="Meiryo UI" panose="020B0604030504040204" pitchFamily="34" charset="-128"/>
                <a:ea typeface="Meiryo UI" panose="020B0604030504040204" pitchFamily="34" charset="-128"/>
              </a:rPr>
              <a:t>ウッチ経済特区は欧州委員会が承認したポーランドで</a:t>
            </a:r>
            <a:r>
              <a:rPr lang="en-US" altLang="ja-JP" sz="1400" b="1" dirty="0">
                <a:solidFill>
                  <a:schemeClr val="bg1"/>
                </a:solidFill>
                <a:latin typeface="Meiryo UI" panose="020B0604030504040204" pitchFamily="34" charset="-128"/>
                <a:ea typeface="Meiryo UI" panose="020B0604030504040204" pitchFamily="34" charset="-128"/>
              </a:rPr>
              <a:t>11</a:t>
            </a:r>
            <a:r>
              <a:rPr lang="ja-JP" altLang="en-US" sz="1400" b="1" dirty="0">
                <a:solidFill>
                  <a:schemeClr val="bg1"/>
                </a:solidFill>
                <a:latin typeface="Meiryo UI" panose="020B0604030504040204" pitchFamily="34" charset="-128"/>
                <a:ea typeface="Meiryo UI" panose="020B0604030504040204" pitchFamily="34" charset="-128"/>
              </a:rPr>
              <a:t>ある欧州デジタルイノベーションハブ（</a:t>
            </a:r>
            <a:r>
              <a:rPr lang="en-US" altLang="ja-JP" sz="1400" b="1" dirty="0">
                <a:solidFill>
                  <a:schemeClr val="bg1"/>
                </a:solidFill>
                <a:latin typeface="Meiryo UI" panose="020B0604030504040204" pitchFamily="34" charset="-128"/>
                <a:ea typeface="Meiryo UI" panose="020B0604030504040204" pitchFamily="34" charset="-128"/>
              </a:rPr>
              <a:t>EDPI</a:t>
            </a:r>
            <a:r>
              <a:rPr lang="ja-JP" altLang="en-US" sz="1400" b="1" dirty="0">
                <a:solidFill>
                  <a:schemeClr val="bg1"/>
                </a:solidFill>
                <a:latin typeface="Meiryo UI" panose="020B0604030504040204" pitchFamily="34" charset="-128"/>
                <a:ea typeface="Meiryo UI" panose="020B0604030504040204" pitchFamily="34" charset="-128"/>
              </a:rPr>
              <a:t>）のうちの</a:t>
            </a:r>
            <a:r>
              <a:rPr lang="en-US" altLang="ja-JP" sz="1400" b="1" dirty="0">
                <a:solidFill>
                  <a:schemeClr val="bg1"/>
                </a:solidFill>
                <a:latin typeface="Meiryo UI" panose="020B0604030504040204" pitchFamily="34" charset="-128"/>
                <a:ea typeface="Meiryo UI" panose="020B0604030504040204" pitchFamily="34" charset="-128"/>
              </a:rPr>
              <a:t>1</a:t>
            </a:r>
            <a:r>
              <a:rPr lang="ja-JP" altLang="en-US" sz="1400" b="1" dirty="0">
                <a:solidFill>
                  <a:schemeClr val="bg1"/>
                </a:solidFill>
                <a:latin typeface="Meiryo UI" panose="020B0604030504040204" pitchFamily="34" charset="-128"/>
                <a:ea typeface="Meiryo UI" panose="020B0604030504040204" pitchFamily="34" charset="-128"/>
              </a:rPr>
              <a:t>つです</a:t>
            </a:r>
            <a:endParaRPr lang="pl-PL" sz="1400" b="1" dirty="0">
              <a:solidFill>
                <a:schemeClr val="bg1"/>
              </a:solidFill>
              <a:latin typeface="Meiryo UI" panose="020B0604030504040204" pitchFamily="34" charset="-128"/>
              <a:ea typeface="Meiryo UI" panose="020B0604030504040204" pitchFamily="34" charset="-128"/>
            </a:endParaRPr>
          </a:p>
        </p:txBody>
      </p:sp>
      <p:sp>
        <p:nvSpPr>
          <p:cNvPr id="8" name="pole tekstowe 7">
            <a:extLst>
              <a:ext uri="{FF2B5EF4-FFF2-40B4-BE49-F238E27FC236}">
                <a16:creationId xmlns:a16="http://schemas.microsoft.com/office/drawing/2014/main" id="{E6267587-EF91-0464-BAE6-C94ECD5748F2}"/>
              </a:ext>
            </a:extLst>
          </p:cNvPr>
          <p:cNvSpPr txBox="1"/>
          <p:nvPr/>
        </p:nvSpPr>
        <p:spPr>
          <a:xfrm>
            <a:off x="618944" y="2791924"/>
            <a:ext cx="3753029" cy="1600438"/>
          </a:xfrm>
          <a:prstGeom prst="rect">
            <a:avLst/>
          </a:prstGeom>
          <a:noFill/>
        </p:spPr>
        <p:txBody>
          <a:bodyPr wrap="square" rtlCol="0">
            <a:spAutoFit/>
          </a:bodyPr>
          <a:lstStyle/>
          <a:p>
            <a:pPr marL="285750" indent="-285750">
              <a:buFont typeface="Arial" panose="020B0604020202020204" pitchFamily="34" charset="0"/>
              <a:buChar char="•"/>
            </a:pPr>
            <a:r>
              <a:rPr lang="ja-JP" altLang="en-US" sz="1400" b="1" dirty="0">
                <a:solidFill>
                  <a:schemeClr val="bg1"/>
                </a:solidFill>
                <a:latin typeface="Meiryo UI" panose="020B0604030504040204" pitchFamily="34" charset="-128"/>
                <a:ea typeface="Meiryo UI" panose="020B0604030504040204" pitchFamily="34" charset="-128"/>
              </a:rPr>
              <a:t>ビジネス・パートナーと共に</a:t>
            </a:r>
            <a:r>
              <a:rPr lang="en-US" altLang="ja-JP" sz="1400" b="1" dirty="0">
                <a:solidFill>
                  <a:schemeClr val="bg1"/>
                </a:solidFill>
                <a:latin typeface="Meiryo UI" panose="020B0604030504040204" pitchFamily="34" charset="-128"/>
                <a:ea typeface="Meiryo UI" panose="020B0604030504040204" pitchFamily="34" charset="-128"/>
              </a:rPr>
              <a:t>DX</a:t>
            </a:r>
            <a:r>
              <a:rPr lang="ja-JP" altLang="en-US" sz="1400" b="1" dirty="0">
                <a:solidFill>
                  <a:schemeClr val="bg1"/>
                </a:solidFill>
                <a:latin typeface="Meiryo UI" panose="020B0604030504040204" pitchFamily="34" charset="-128"/>
                <a:ea typeface="Meiryo UI" panose="020B0604030504040204" pitchFamily="34" charset="-128"/>
              </a:rPr>
              <a:t>（デジタルトランスフォーメーション）分野で中小企業向けの無料サービスを提供しています： デジタル推進指標評価、</a:t>
            </a:r>
            <a:r>
              <a:rPr lang="en-US" altLang="ja-JP" sz="1400" b="1" dirty="0">
                <a:solidFill>
                  <a:schemeClr val="bg1"/>
                </a:solidFill>
                <a:latin typeface="Meiryo UI" panose="020B0604030504040204" pitchFamily="34" charset="-128"/>
                <a:ea typeface="Meiryo UI" panose="020B0604030504040204" pitchFamily="34" charset="-128"/>
              </a:rPr>
              <a:t>VR/AI</a:t>
            </a:r>
            <a:r>
              <a:rPr lang="ja-JP" altLang="en-US" sz="1400" b="1" dirty="0">
                <a:solidFill>
                  <a:schemeClr val="bg1"/>
                </a:solidFill>
                <a:latin typeface="Meiryo UI" panose="020B0604030504040204" pitchFamily="34" charset="-128"/>
                <a:ea typeface="Meiryo UI" panose="020B0604030504040204" pitchFamily="34" charset="-128"/>
              </a:rPr>
              <a:t>、サイバーセキュリティ、</a:t>
            </a:r>
            <a:r>
              <a:rPr lang="en-US" altLang="ja-JP" sz="1400" b="1" dirty="0">
                <a:solidFill>
                  <a:schemeClr val="bg1"/>
                </a:solidFill>
                <a:latin typeface="Meiryo UI" panose="020B0604030504040204" pitchFamily="34" charset="-128"/>
                <a:ea typeface="Meiryo UI" panose="020B0604030504040204" pitchFamily="34" charset="-128"/>
              </a:rPr>
              <a:t>IoT</a:t>
            </a:r>
            <a:r>
              <a:rPr lang="ja-JP" altLang="en-US" sz="1400" b="1" dirty="0">
                <a:solidFill>
                  <a:schemeClr val="bg1"/>
                </a:solidFill>
                <a:latin typeface="Meiryo UI" panose="020B0604030504040204" pitchFamily="34" charset="-128"/>
                <a:ea typeface="Meiryo UI" panose="020B0604030504040204" pitchFamily="34" charset="-128"/>
              </a:rPr>
              <a:t>（モノのインターネット）、オートメーション＆ロボティクス、</a:t>
            </a:r>
            <a:r>
              <a:rPr lang="en-US" altLang="ja-JP" sz="1400" b="1" dirty="0">
                <a:solidFill>
                  <a:schemeClr val="bg1"/>
                </a:solidFill>
                <a:latin typeface="Meiryo UI" panose="020B0604030504040204" pitchFamily="34" charset="-128"/>
                <a:ea typeface="Meiryo UI" panose="020B0604030504040204" pitchFamily="34" charset="-128"/>
              </a:rPr>
              <a:t>Test Before Invest</a:t>
            </a:r>
            <a:r>
              <a:rPr lang="ja-JP" altLang="en-US" sz="1400" b="1" dirty="0">
                <a:solidFill>
                  <a:schemeClr val="bg1"/>
                </a:solidFill>
                <a:latin typeface="Meiryo UI" panose="020B0604030504040204" pitchFamily="34" charset="-128"/>
                <a:ea typeface="Meiryo UI" panose="020B0604030504040204" pitchFamily="34" charset="-128"/>
              </a:rPr>
              <a:t>（投資事前テスト）サービス。</a:t>
            </a:r>
            <a:endParaRPr lang="pl-PL" sz="1400" b="1" dirty="0">
              <a:solidFill>
                <a:schemeClr val="bg1"/>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671735080"/>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176CB3-5255-4EF2-359A-A8FC3C0636A4}"/>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F61AF41E-DD9A-A601-CB60-848D2E3B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F3F3"/>
              </a:solidFill>
              <a:effectLst/>
              <a:uLnTx/>
              <a:uFillTx/>
              <a:latin typeface="Montserrat"/>
              <a:ea typeface="+mn-ea"/>
              <a:cs typeface="+mn-cs"/>
            </a:endParaRPr>
          </a:p>
        </p:txBody>
      </p:sp>
      <p:pic>
        <p:nvPicPr>
          <p:cNvPr id="9" name="Obraz 8">
            <a:extLst>
              <a:ext uri="{FF2B5EF4-FFF2-40B4-BE49-F238E27FC236}">
                <a16:creationId xmlns:a16="http://schemas.microsoft.com/office/drawing/2014/main" id="{72B15D14-F1D7-5D64-3FEA-889B717351A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049245" y="165642"/>
            <a:ext cx="4984081" cy="1793487"/>
          </a:xfrm>
          <a:prstGeom prst="rect">
            <a:avLst/>
          </a:prstGeom>
        </p:spPr>
      </p:pic>
      <p:pic>
        <p:nvPicPr>
          <p:cNvPr id="1026" name="Picture 2" descr="Może być zdjęciem przedstawiającym 7 osób, trampolina i tekst">
            <a:extLst>
              <a:ext uri="{FF2B5EF4-FFF2-40B4-BE49-F238E27FC236}">
                <a16:creationId xmlns:a16="http://schemas.microsoft.com/office/drawing/2014/main" id="{413C93DE-1B90-8FC9-B62A-7F44C540144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r="-2"/>
          <a:stretch/>
        </p:blipFill>
        <p:spPr bwMode="auto">
          <a:xfrm>
            <a:off x="4159918" y="1793502"/>
            <a:ext cx="4984081" cy="3349993"/>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7A32A535-59E0-A8EA-D5DE-F69F38CEC5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gradFill>
            <a:gsLst>
              <a:gs pos="23000">
                <a:srgbClr val="262F3E"/>
              </a:gs>
              <a:gs pos="89000">
                <a:schemeClr val="tx1">
                  <a:alpha val="0"/>
                  <a:lumMod val="94000"/>
                  <a:lumOff val="6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F3F3"/>
              </a:solidFill>
              <a:effectLst/>
              <a:uLnTx/>
              <a:uFillTx/>
              <a:latin typeface="Montserrat"/>
              <a:ea typeface="+mn-ea"/>
              <a:cs typeface="+mn-cs"/>
            </a:endParaRPr>
          </a:p>
        </p:txBody>
      </p:sp>
      <p:cxnSp>
        <p:nvCxnSpPr>
          <p:cNvPr id="4" name="Łącznik prostoliniowy 3">
            <a:extLst>
              <a:ext uri="{FF2B5EF4-FFF2-40B4-BE49-F238E27FC236}">
                <a16:creationId xmlns:a16="http://schemas.microsoft.com/office/drawing/2014/main" id="{34B10F32-C00B-F6D5-702F-BD16AC6CD906}"/>
              </a:ext>
            </a:extLst>
          </p:cNvPr>
          <p:cNvCxnSpPr/>
          <p:nvPr/>
        </p:nvCxnSpPr>
        <p:spPr>
          <a:xfrm flipH="1">
            <a:off x="0" y="1776249"/>
            <a:ext cx="9144000" cy="0"/>
          </a:xfrm>
          <a:prstGeom prst="line">
            <a:avLst/>
          </a:prstGeom>
          <a:ln w="28575">
            <a:solidFill>
              <a:srgbClr val="2EB5AF"/>
            </a:solidFill>
          </a:ln>
        </p:spPr>
        <p:style>
          <a:lnRef idx="1">
            <a:schemeClr val="accent1"/>
          </a:lnRef>
          <a:fillRef idx="0">
            <a:schemeClr val="accent1"/>
          </a:fillRef>
          <a:effectRef idx="0">
            <a:schemeClr val="accent1"/>
          </a:effectRef>
          <a:fontRef idx="minor">
            <a:schemeClr val="tx1"/>
          </a:fontRef>
        </p:style>
      </p:cxnSp>
      <p:sp>
        <p:nvSpPr>
          <p:cNvPr id="3" name="pole tekstowe 2">
            <a:extLst>
              <a:ext uri="{FF2B5EF4-FFF2-40B4-BE49-F238E27FC236}">
                <a16:creationId xmlns:a16="http://schemas.microsoft.com/office/drawing/2014/main" id="{B715B7B4-1CAD-972E-7D7F-661A08E6BCCA}"/>
              </a:ext>
            </a:extLst>
          </p:cNvPr>
          <p:cNvSpPr txBox="1"/>
          <p:nvPr/>
        </p:nvSpPr>
        <p:spPr>
          <a:xfrm>
            <a:off x="571547" y="555447"/>
            <a:ext cx="5711944" cy="830997"/>
          </a:xfrm>
          <a:prstGeom prst="rect">
            <a:avLst/>
          </a:prstGeom>
          <a:noFill/>
        </p:spPr>
        <p:txBody>
          <a:bodyPr wrap="square" rtlCol="0">
            <a:spAutoFit/>
          </a:bodyPr>
          <a:lstStyle/>
          <a:p>
            <a:r>
              <a:rPr lang="ja-JP" altLang="en-US" sz="2400" b="1" dirty="0">
                <a:solidFill>
                  <a:schemeClr val="bg1"/>
                </a:solidFill>
                <a:latin typeface="Meiryo UI" panose="020B0604030504040204" pitchFamily="34" charset="-128"/>
                <a:ea typeface="Meiryo UI" panose="020B0604030504040204" pitchFamily="34" charset="-128"/>
              </a:rPr>
              <a:t>オートメーション・</a:t>
            </a:r>
            <a:endParaRPr lang="en-US" altLang="ja-JP" sz="2400" b="1" dirty="0">
              <a:solidFill>
                <a:schemeClr val="bg1"/>
              </a:solidFill>
              <a:latin typeface="Meiryo UI" panose="020B0604030504040204" pitchFamily="34" charset="-128"/>
              <a:ea typeface="Meiryo UI" panose="020B0604030504040204" pitchFamily="34" charset="-128"/>
            </a:endParaRPr>
          </a:p>
          <a:p>
            <a:r>
              <a:rPr lang="ja-JP" altLang="en-US" sz="2400" b="1" dirty="0">
                <a:solidFill>
                  <a:schemeClr val="bg1"/>
                </a:solidFill>
                <a:latin typeface="Meiryo UI" panose="020B0604030504040204" pitchFamily="34" charset="-128"/>
                <a:ea typeface="Meiryo UI" panose="020B0604030504040204" pitchFamily="34" charset="-128"/>
              </a:rPr>
              <a:t>ロボティクス専門学校</a:t>
            </a:r>
            <a:endParaRPr lang="pl-PL" sz="2400" b="1" dirty="0">
              <a:solidFill>
                <a:schemeClr val="bg1"/>
              </a:solidFill>
              <a:latin typeface="Meiryo UI" panose="020B0604030504040204" pitchFamily="34" charset="-128"/>
              <a:ea typeface="Meiryo UI" panose="020B0604030504040204" pitchFamily="34" charset="-128"/>
            </a:endParaRPr>
          </a:p>
        </p:txBody>
      </p:sp>
      <p:sp>
        <p:nvSpPr>
          <p:cNvPr id="5" name="pole tekstowe 4">
            <a:extLst>
              <a:ext uri="{FF2B5EF4-FFF2-40B4-BE49-F238E27FC236}">
                <a16:creationId xmlns:a16="http://schemas.microsoft.com/office/drawing/2014/main" id="{6F1FA4A5-00FF-F499-1244-E07D8C83D2E2}"/>
              </a:ext>
            </a:extLst>
          </p:cNvPr>
          <p:cNvSpPr txBox="1"/>
          <p:nvPr/>
        </p:nvSpPr>
        <p:spPr>
          <a:xfrm>
            <a:off x="296711" y="2012166"/>
            <a:ext cx="3566496" cy="307777"/>
          </a:xfrm>
          <a:prstGeom prst="rect">
            <a:avLst/>
          </a:prstGeom>
          <a:noFill/>
        </p:spPr>
        <p:txBody>
          <a:bodyPr wrap="square" rtlCol="0">
            <a:spAutoFit/>
          </a:bodyPr>
          <a:lstStyle/>
          <a:p>
            <a:r>
              <a:rPr lang="en-US" altLang="ja-JP" sz="1400" b="1" dirty="0">
                <a:solidFill>
                  <a:schemeClr val="bg1"/>
                </a:solidFill>
                <a:latin typeface="Meiryo UI" panose="020B0604030504040204" pitchFamily="34" charset="-128"/>
                <a:ea typeface="Meiryo UI" panose="020B0604030504040204" pitchFamily="34" charset="-128"/>
              </a:rPr>
              <a:t>LODZ SEZ</a:t>
            </a:r>
            <a:r>
              <a:rPr lang="ja-JP" altLang="en-US" sz="1400" b="1" dirty="0">
                <a:solidFill>
                  <a:schemeClr val="bg1"/>
                </a:solidFill>
                <a:latin typeface="Meiryo UI" panose="020B0604030504040204" pitchFamily="34" charset="-128"/>
                <a:ea typeface="Meiryo UI" panose="020B0604030504040204" pitchFamily="34" charset="-128"/>
              </a:rPr>
              <a:t>の投資家と協力して設立</a:t>
            </a:r>
            <a:endParaRPr lang="pl-PL" sz="1400" b="1" dirty="0">
              <a:solidFill>
                <a:schemeClr val="bg1"/>
              </a:solidFill>
              <a:latin typeface="Meiryo UI" panose="020B0604030504040204" pitchFamily="34" charset="-128"/>
              <a:ea typeface="Meiryo UI" panose="020B0604030504040204" pitchFamily="34" charset="-128"/>
            </a:endParaRPr>
          </a:p>
        </p:txBody>
      </p:sp>
      <p:sp>
        <p:nvSpPr>
          <p:cNvPr id="7" name="pole tekstowe 6">
            <a:extLst>
              <a:ext uri="{FF2B5EF4-FFF2-40B4-BE49-F238E27FC236}">
                <a16:creationId xmlns:a16="http://schemas.microsoft.com/office/drawing/2014/main" id="{061AB643-051D-D558-F843-25B4321BAAD4}"/>
              </a:ext>
            </a:extLst>
          </p:cNvPr>
          <p:cNvSpPr txBox="1"/>
          <p:nvPr/>
        </p:nvSpPr>
        <p:spPr>
          <a:xfrm>
            <a:off x="296711" y="3029279"/>
            <a:ext cx="3566496" cy="523220"/>
          </a:xfrm>
          <a:prstGeom prst="rect">
            <a:avLst/>
          </a:prstGeom>
          <a:noFill/>
        </p:spPr>
        <p:txBody>
          <a:bodyPr wrap="square" rtlCol="0">
            <a:spAutoFit/>
          </a:bodyPr>
          <a:lstStyle/>
          <a:p>
            <a:r>
              <a:rPr lang="ja-JP" altLang="en-US" sz="1400" b="1" dirty="0">
                <a:solidFill>
                  <a:schemeClr val="bg1"/>
                </a:solidFill>
                <a:latin typeface="Meiryo UI" panose="020B0604030504040204" pitchFamily="34" charset="-128"/>
                <a:ea typeface="Meiryo UI" panose="020B0604030504040204" pitchFamily="34" charset="-128"/>
              </a:rPr>
              <a:t>教育分野：オートメーションとロボティクス</a:t>
            </a:r>
            <a:endParaRPr lang="en-US" altLang="ja-JP" sz="1400" b="1" dirty="0">
              <a:solidFill>
                <a:schemeClr val="bg1"/>
              </a:solidFill>
              <a:latin typeface="Meiryo UI" panose="020B0604030504040204" pitchFamily="34" charset="-128"/>
              <a:ea typeface="Meiryo UI" panose="020B0604030504040204" pitchFamily="34" charset="-128"/>
            </a:endParaRPr>
          </a:p>
          <a:p>
            <a:r>
              <a:rPr lang="ja-JP" altLang="en-US" sz="1400" b="1" dirty="0">
                <a:solidFill>
                  <a:schemeClr val="bg1"/>
                </a:solidFill>
                <a:latin typeface="Meiryo UI" panose="020B0604030504040204" pitchFamily="34" charset="-128"/>
                <a:ea typeface="Meiryo UI" panose="020B0604030504040204" pitchFamily="34" charset="-128"/>
              </a:rPr>
              <a:t>（ロボット工学）、サイバーセキュリティ</a:t>
            </a:r>
            <a:endParaRPr lang="pl-PL" sz="1400" b="1" dirty="0">
              <a:solidFill>
                <a:schemeClr val="bg1"/>
              </a:solidFill>
              <a:latin typeface="Meiryo UI" panose="020B0604030504040204" pitchFamily="34" charset="-128"/>
              <a:ea typeface="Meiryo UI" panose="020B0604030504040204" pitchFamily="34" charset="-128"/>
            </a:endParaRPr>
          </a:p>
        </p:txBody>
      </p:sp>
      <p:sp>
        <p:nvSpPr>
          <p:cNvPr id="8" name="pole tekstowe 7">
            <a:extLst>
              <a:ext uri="{FF2B5EF4-FFF2-40B4-BE49-F238E27FC236}">
                <a16:creationId xmlns:a16="http://schemas.microsoft.com/office/drawing/2014/main" id="{D2A34795-3894-F550-CC68-75A3E9DDFFB7}"/>
              </a:ext>
            </a:extLst>
          </p:cNvPr>
          <p:cNvSpPr txBox="1"/>
          <p:nvPr/>
        </p:nvSpPr>
        <p:spPr>
          <a:xfrm>
            <a:off x="296711" y="2515781"/>
            <a:ext cx="3566496" cy="307777"/>
          </a:xfrm>
          <a:prstGeom prst="rect">
            <a:avLst/>
          </a:prstGeom>
          <a:noFill/>
        </p:spPr>
        <p:txBody>
          <a:bodyPr wrap="square" rtlCol="0">
            <a:spAutoFit/>
          </a:bodyPr>
          <a:lstStyle/>
          <a:p>
            <a:r>
              <a:rPr lang="ja-JP" altLang="en-US" sz="1400" b="1" dirty="0">
                <a:solidFill>
                  <a:schemeClr val="bg1"/>
                </a:solidFill>
                <a:latin typeface="Meiryo UI" panose="020B0604030504040204" pitchFamily="34" charset="-128"/>
                <a:ea typeface="Meiryo UI" panose="020B0604030504040204" pitchFamily="34" charset="-128"/>
              </a:rPr>
              <a:t>ウッジ工科大学との共同開発プログラム</a:t>
            </a:r>
            <a:endParaRPr lang="pl-PL" sz="1400" b="1" dirty="0">
              <a:solidFill>
                <a:schemeClr val="bg1"/>
              </a:solidFill>
              <a:latin typeface="Meiryo UI" panose="020B0604030504040204" pitchFamily="34" charset="-128"/>
              <a:ea typeface="Meiryo UI" panose="020B0604030504040204" pitchFamily="34" charset="-128"/>
            </a:endParaRPr>
          </a:p>
        </p:txBody>
      </p:sp>
      <p:sp>
        <p:nvSpPr>
          <p:cNvPr id="10" name="pole tekstowe 9">
            <a:extLst>
              <a:ext uri="{FF2B5EF4-FFF2-40B4-BE49-F238E27FC236}">
                <a16:creationId xmlns:a16="http://schemas.microsoft.com/office/drawing/2014/main" id="{E8FF7E75-EC32-0EDA-7EBC-D448894F5EB3}"/>
              </a:ext>
            </a:extLst>
          </p:cNvPr>
          <p:cNvSpPr txBox="1"/>
          <p:nvPr/>
        </p:nvSpPr>
        <p:spPr>
          <a:xfrm>
            <a:off x="296711" y="3894368"/>
            <a:ext cx="3566496" cy="523220"/>
          </a:xfrm>
          <a:prstGeom prst="rect">
            <a:avLst/>
          </a:prstGeom>
          <a:noFill/>
        </p:spPr>
        <p:txBody>
          <a:bodyPr wrap="square" rtlCol="0">
            <a:spAutoFit/>
          </a:bodyPr>
          <a:lstStyle/>
          <a:p>
            <a:r>
              <a:rPr lang="ja-JP" altLang="en-US" sz="1400" b="1" dirty="0">
                <a:solidFill>
                  <a:schemeClr val="bg1"/>
                </a:solidFill>
                <a:latin typeface="Meiryo UI" panose="020B0604030504040204" pitchFamily="34" charset="-128"/>
                <a:ea typeface="Meiryo UI" panose="020B0604030504040204" pitchFamily="34" charset="-128"/>
              </a:rPr>
              <a:t>国内外の数多くのプロジェクトに携わる</a:t>
            </a:r>
            <a:endParaRPr lang="en-US" altLang="ja-JP" sz="1400" b="1" dirty="0">
              <a:solidFill>
                <a:schemeClr val="bg1"/>
              </a:solidFill>
              <a:latin typeface="Meiryo UI" panose="020B0604030504040204" pitchFamily="34" charset="-128"/>
              <a:ea typeface="Meiryo UI" panose="020B0604030504040204" pitchFamily="34" charset="-128"/>
            </a:endParaRPr>
          </a:p>
          <a:p>
            <a:r>
              <a:rPr lang="ja-JP" altLang="en-US" sz="1400" b="1" dirty="0">
                <a:solidFill>
                  <a:schemeClr val="bg1"/>
                </a:solidFill>
                <a:latin typeface="Meiryo UI" panose="020B0604030504040204" pitchFamily="34" charset="-128"/>
                <a:ea typeface="Meiryo UI" panose="020B0604030504040204" pitchFamily="34" charset="-128"/>
              </a:rPr>
              <a:t>生徒たち</a:t>
            </a:r>
            <a:endParaRPr lang="pl-PL" sz="1400" b="1" dirty="0">
              <a:solidFill>
                <a:schemeClr val="bg1"/>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221117752"/>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D91F672-DBF5-DAE8-2B3A-6C498E028A53}"/>
            </a:ext>
          </a:extLst>
        </p:cNvPr>
        <p:cNvGrpSpPr/>
        <p:nvPr/>
      </p:nvGrpSpPr>
      <p:grpSpPr>
        <a:xfrm>
          <a:off x="0" y="0"/>
          <a:ext cx="0" cy="0"/>
          <a:chOff x="0" y="0"/>
          <a:chExt cx="0" cy="0"/>
        </a:xfrm>
      </p:grpSpPr>
      <p:pic>
        <p:nvPicPr>
          <p:cNvPr id="28" name="Obraz 27">
            <a:extLst>
              <a:ext uri="{FF2B5EF4-FFF2-40B4-BE49-F238E27FC236}">
                <a16:creationId xmlns:a16="http://schemas.microsoft.com/office/drawing/2014/main" id="{9249E966-68BF-6271-D628-833F9724168C}"/>
              </a:ext>
            </a:extLst>
          </p:cNvPr>
          <p:cNvPicPr>
            <a:picLocks noChangeAspect="1"/>
          </p:cNvPicPr>
          <p:nvPr/>
        </p:nvPicPr>
        <p:blipFill>
          <a:blip r:embed="rId2" cstate="screen">
            <a:alphaModFix amt="13000"/>
            <a:extLst>
              <a:ext uri="{28A0092B-C50C-407E-A947-70E740481C1C}">
                <a14:useLocalDpi xmlns:a14="http://schemas.microsoft.com/office/drawing/2010/main"/>
              </a:ext>
            </a:extLst>
          </a:blip>
          <a:srcRect/>
          <a:stretch/>
        </p:blipFill>
        <p:spPr>
          <a:xfrm>
            <a:off x="1654737" y="-306331"/>
            <a:ext cx="8878084" cy="5826243"/>
          </a:xfrm>
          <a:prstGeom prst="rect">
            <a:avLst/>
          </a:prstGeom>
        </p:spPr>
      </p:pic>
      <p:pic>
        <p:nvPicPr>
          <p:cNvPr id="18" name="Obraz 17" descr="Obraz zawierający Grafika, symbol, Czcionka, projekt graficzny&#10;&#10;Opis wygenerowany automatycznie">
            <a:extLst>
              <a:ext uri="{FF2B5EF4-FFF2-40B4-BE49-F238E27FC236}">
                <a16:creationId xmlns:a16="http://schemas.microsoft.com/office/drawing/2014/main" id="{AEF2898F-61CF-A211-FB28-D571CE471D94}"/>
              </a:ext>
            </a:extLst>
          </p:cNvPr>
          <p:cNvPicPr>
            <a:picLocks noChangeAspect="1"/>
          </p:cNvPicPr>
          <p:nvPr/>
        </p:nvPicPr>
        <p:blipFill>
          <a:blip r:embed="rId3" cstate="screen">
            <a:duotone>
              <a:prstClr val="black"/>
              <a:srgbClr val="C00000">
                <a:tint val="45000"/>
                <a:satMod val="400000"/>
              </a:srgbClr>
            </a:duotone>
            <a:extLst>
              <a:ext uri="{28A0092B-C50C-407E-A947-70E740481C1C}">
                <a14:useLocalDpi xmlns:a14="http://schemas.microsoft.com/office/drawing/2010/main"/>
              </a:ext>
            </a:extLst>
          </a:blip>
          <a:srcRect t="-1"/>
          <a:stretch/>
        </p:blipFill>
        <p:spPr>
          <a:xfrm>
            <a:off x="492294" y="1846083"/>
            <a:ext cx="265735" cy="182007"/>
          </a:xfrm>
          <a:prstGeom prst="rect">
            <a:avLst/>
          </a:prstGeom>
        </p:spPr>
      </p:pic>
      <p:pic>
        <p:nvPicPr>
          <p:cNvPr id="23" name="Obraz 22" descr="Obraz zawierający Grafika, symbol, Czcionka, projekt graficzny&#10;&#10;Opis wygenerowany automatycznie">
            <a:extLst>
              <a:ext uri="{FF2B5EF4-FFF2-40B4-BE49-F238E27FC236}">
                <a16:creationId xmlns:a16="http://schemas.microsoft.com/office/drawing/2014/main" id="{AABC8E39-FD62-DB5F-E5D7-2FC84EAFEF76}"/>
              </a:ext>
            </a:extLst>
          </p:cNvPr>
          <p:cNvPicPr>
            <a:picLocks noChangeAspect="1"/>
          </p:cNvPicPr>
          <p:nvPr/>
        </p:nvPicPr>
        <p:blipFill>
          <a:blip r:embed="rId3" cstate="screen">
            <a:duotone>
              <a:prstClr val="black"/>
              <a:srgbClr val="C00000">
                <a:tint val="45000"/>
                <a:satMod val="400000"/>
              </a:srgbClr>
            </a:duotone>
            <a:extLst>
              <a:ext uri="{28A0092B-C50C-407E-A947-70E740481C1C}">
                <a14:useLocalDpi xmlns:a14="http://schemas.microsoft.com/office/drawing/2010/main"/>
              </a:ext>
            </a:extLst>
          </a:blip>
          <a:srcRect t="-1"/>
          <a:stretch/>
        </p:blipFill>
        <p:spPr>
          <a:xfrm>
            <a:off x="492295" y="2713871"/>
            <a:ext cx="265735" cy="182007"/>
          </a:xfrm>
          <a:prstGeom prst="rect">
            <a:avLst/>
          </a:prstGeom>
        </p:spPr>
      </p:pic>
      <p:pic>
        <p:nvPicPr>
          <p:cNvPr id="24" name="Obraz 23" descr="Obraz zawierający Grafika, symbol, Czcionka, projekt graficzny&#10;&#10;Opis wygenerowany automatycznie">
            <a:extLst>
              <a:ext uri="{FF2B5EF4-FFF2-40B4-BE49-F238E27FC236}">
                <a16:creationId xmlns:a16="http://schemas.microsoft.com/office/drawing/2014/main" id="{C9B89A29-0675-313E-7BFC-57F5EBC45F56}"/>
              </a:ext>
            </a:extLst>
          </p:cNvPr>
          <p:cNvPicPr>
            <a:picLocks noChangeAspect="1"/>
          </p:cNvPicPr>
          <p:nvPr/>
        </p:nvPicPr>
        <p:blipFill>
          <a:blip r:embed="rId3" cstate="screen">
            <a:duotone>
              <a:prstClr val="black"/>
              <a:srgbClr val="C00000">
                <a:tint val="45000"/>
                <a:satMod val="400000"/>
              </a:srgbClr>
            </a:duotone>
            <a:extLst>
              <a:ext uri="{28A0092B-C50C-407E-A947-70E740481C1C}">
                <a14:useLocalDpi xmlns:a14="http://schemas.microsoft.com/office/drawing/2010/main"/>
              </a:ext>
            </a:extLst>
          </a:blip>
          <a:srcRect t="-1"/>
          <a:stretch/>
        </p:blipFill>
        <p:spPr>
          <a:xfrm>
            <a:off x="492295" y="3291247"/>
            <a:ext cx="265735" cy="182007"/>
          </a:xfrm>
          <a:prstGeom prst="rect">
            <a:avLst/>
          </a:prstGeom>
        </p:spPr>
      </p:pic>
      <p:pic>
        <p:nvPicPr>
          <p:cNvPr id="25" name="Obraz 24" descr="Obraz zawierający Grafika, symbol, Czcionka, projekt graficzny&#10;&#10;Opis wygenerowany automatycznie">
            <a:extLst>
              <a:ext uri="{FF2B5EF4-FFF2-40B4-BE49-F238E27FC236}">
                <a16:creationId xmlns:a16="http://schemas.microsoft.com/office/drawing/2014/main" id="{C16BC01A-A453-7915-396B-DD6487259A94}"/>
              </a:ext>
            </a:extLst>
          </p:cNvPr>
          <p:cNvPicPr>
            <a:picLocks noChangeAspect="1"/>
          </p:cNvPicPr>
          <p:nvPr/>
        </p:nvPicPr>
        <p:blipFill>
          <a:blip r:embed="rId3" cstate="screen">
            <a:duotone>
              <a:prstClr val="black"/>
              <a:srgbClr val="C00000">
                <a:tint val="45000"/>
                <a:satMod val="400000"/>
              </a:srgbClr>
            </a:duotone>
            <a:extLst>
              <a:ext uri="{28A0092B-C50C-407E-A947-70E740481C1C}">
                <a14:useLocalDpi xmlns:a14="http://schemas.microsoft.com/office/drawing/2010/main"/>
              </a:ext>
            </a:extLst>
          </a:blip>
          <a:srcRect t="-1"/>
          <a:stretch/>
        </p:blipFill>
        <p:spPr>
          <a:xfrm>
            <a:off x="494196" y="1342842"/>
            <a:ext cx="265735" cy="182007"/>
          </a:xfrm>
          <a:prstGeom prst="rect">
            <a:avLst/>
          </a:prstGeom>
        </p:spPr>
      </p:pic>
      <p:sp>
        <p:nvSpPr>
          <p:cNvPr id="27" name="Prostokąt 26">
            <a:extLst>
              <a:ext uri="{FF2B5EF4-FFF2-40B4-BE49-F238E27FC236}">
                <a16:creationId xmlns:a16="http://schemas.microsoft.com/office/drawing/2014/main" id="{FAE20582-6BF5-D2AB-52E4-EC7C58BE25AE}"/>
              </a:ext>
            </a:extLst>
          </p:cNvPr>
          <p:cNvSpPr/>
          <p:nvPr/>
        </p:nvSpPr>
        <p:spPr>
          <a:xfrm>
            <a:off x="0" y="555406"/>
            <a:ext cx="811987" cy="267398"/>
          </a:xfrm>
          <a:prstGeom prst="rect">
            <a:avLst/>
          </a:prstGeom>
          <a:solidFill>
            <a:srgbClr val="E94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rgbClr val="FF3300"/>
              </a:solidFill>
            </a:endParaRPr>
          </a:p>
        </p:txBody>
      </p:sp>
      <p:pic>
        <p:nvPicPr>
          <p:cNvPr id="31" name="Obraz 30" descr="Obraz zawierający Grafika, symbol, Czcionka, projekt graficzny&#10;&#10;Opis wygenerowany automatycznie">
            <a:extLst>
              <a:ext uri="{FF2B5EF4-FFF2-40B4-BE49-F238E27FC236}">
                <a16:creationId xmlns:a16="http://schemas.microsoft.com/office/drawing/2014/main" id="{253444D7-F503-BC26-B39C-4B5E7965E235}"/>
              </a:ext>
            </a:extLst>
          </p:cNvPr>
          <p:cNvPicPr>
            <a:picLocks noChangeAspect="1"/>
          </p:cNvPicPr>
          <p:nvPr/>
        </p:nvPicPr>
        <p:blipFill>
          <a:blip r:embed="rId3" cstate="screen">
            <a:duotone>
              <a:prstClr val="black"/>
              <a:srgbClr val="C00000">
                <a:tint val="45000"/>
                <a:satMod val="400000"/>
              </a:srgbClr>
            </a:duotone>
            <a:extLst>
              <a:ext uri="{28A0092B-C50C-407E-A947-70E740481C1C}">
                <a14:useLocalDpi xmlns:a14="http://schemas.microsoft.com/office/drawing/2010/main"/>
              </a:ext>
            </a:extLst>
          </a:blip>
          <a:srcRect t="-1"/>
          <a:stretch/>
        </p:blipFill>
        <p:spPr>
          <a:xfrm>
            <a:off x="492293" y="4098821"/>
            <a:ext cx="265735" cy="182007"/>
          </a:xfrm>
          <a:prstGeom prst="rect">
            <a:avLst/>
          </a:prstGeom>
        </p:spPr>
      </p:pic>
      <p:sp>
        <p:nvSpPr>
          <p:cNvPr id="2" name="pole tekstowe 1">
            <a:extLst>
              <a:ext uri="{FF2B5EF4-FFF2-40B4-BE49-F238E27FC236}">
                <a16:creationId xmlns:a16="http://schemas.microsoft.com/office/drawing/2014/main" id="{DBD5B10D-46A6-AA6B-5F15-A9AB5377F627}"/>
              </a:ext>
            </a:extLst>
          </p:cNvPr>
          <p:cNvSpPr txBox="1"/>
          <p:nvPr/>
        </p:nvSpPr>
        <p:spPr>
          <a:xfrm>
            <a:off x="834967" y="442294"/>
            <a:ext cx="5711944" cy="461665"/>
          </a:xfrm>
          <a:prstGeom prst="rect">
            <a:avLst/>
          </a:prstGeom>
          <a:noFill/>
        </p:spPr>
        <p:txBody>
          <a:bodyPr wrap="square" rtlCol="0">
            <a:spAutoFit/>
          </a:bodyPr>
          <a:lstStyle/>
          <a:p>
            <a:r>
              <a:rPr lang="ja-JP" altLang="en-US" sz="2400" b="1" dirty="0">
                <a:latin typeface="Meiryo UI" panose="020B0604030504040204" pitchFamily="34" charset="-128"/>
                <a:ea typeface="Meiryo UI" panose="020B0604030504040204" pitchFamily="34" charset="-128"/>
              </a:rPr>
              <a:t>なぜウッチ経済特区か？</a:t>
            </a:r>
            <a:endParaRPr lang="pl-PL" sz="2400" b="1" dirty="0">
              <a:latin typeface="Meiryo UI" panose="020B0604030504040204" pitchFamily="34" charset="-128"/>
              <a:ea typeface="Meiryo UI" panose="020B0604030504040204" pitchFamily="34" charset="-128"/>
            </a:endParaRPr>
          </a:p>
        </p:txBody>
      </p:sp>
      <p:sp>
        <p:nvSpPr>
          <p:cNvPr id="3" name="TextBox 13">
            <a:extLst>
              <a:ext uri="{FF2B5EF4-FFF2-40B4-BE49-F238E27FC236}">
                <a16:creationId xmlns:a16="http://schemas.microsoft.com/office/drawing/2014/main" id="{C1E1D574-0671-42F9-E91C-2B8467396446}"/>
              </a:ext>
            </a:extLst>
          </p:cNvPr>
          <p:cNvSpPr txBox="1"/>
          <p:nvPr/>
        </p:nvSpPr>
        <p:spPr>
          <a:xfrm>
            <a:off x="834967" y="1249179"/>
            <a:ext cx="4526692" cy="369332"/>
          </a:xfrm>
          <a:prstGeom prst="rect">
            <a:avLst/>
          </a:prstGeom>
          <a:noFill/>
        </p:spPr>
        <p:txBody>
          <a:bodyPr wrap="square" rtlCol="0">
            <a:spAutoFit/>
          </a:bodyPr>
          <a:lstStyle/>
          <a:p>
            <a:r>
              <a:rPr lang="ja-JP" altLang="en-US" b="1" dirty="0">
                <a:latin typeface="Meiryo UI" panose="020B0604030504040204" pitchFamily="34" charset="-128"/>
                <a:ea typeface="Meiryo UI" panose="020B0604030504040204" pitchFamily="34" charset="-128"/>
                <a:cs typeface="Rubik Medium" panose="02000604000000020004" pitchFamily="2" charset="-79"/>
              </a:rPr>
              <a:t>ポーランド中心部で最高の戦略的立地</a:t>
            </a:r>
            <a:endParaRPr lang="en-US" b="1" dirty="0">
              <a:latin typeface="Meiryo UI" panose="020B0604030504040204" pitchFamily="34" charset="-128"/>
              <a:ea typeface="Meiryo UI" panose="020B0604030504040204" pitchFamily="34" charset="-128"/>
              <a:cs typeface="Rubik Medium" panose="02000604000000020004" pitchFamily="2" charset="-79"/>
            </a:endParaRPr>
          </a:p>
        </p:txBody>
      </p:sp>
      <p:sp>
        <p:nvSpPr>
          <p:cNvPr id="4" name="TextBox 13">
            <a:extLst>
              <a:ext uri="{FF2B5EF4-FFF2-40B4-BE49-F238E27FC236}">
                <a16:creationId xmlns:a16="http://schemas.microsoft.com/office/drawing/2014/main" id="{36D3E083-8F84-0201-3667-DF3C3892ECE2}"/>
              </a:ext>
            </a:extLst>
          </p:cNvPr>
          <p:cNvSpPr txBox="1"/>
          <p:nvPr/>
        </p:nvSpPr>
        <p:spPr>
          <a:xfrm>
            <a:off x="834967" y="1733404"/>
            <a:ext cx="5852068" cy="646331"/>
          </a:xfrm>
          <a:prstGeom prst="rect">
            <a:avLst/>
          </a:prstGeom>
          <a:noFill/>
        </p:spPr>
        <p:txBody>
          <a:bodyPr wrap="square" rtlCol="0">
            <a:spAutoFit/>
          </a:bodyPr>
          <a:lstStyle/>
          <a:p>
            <a:r>
              <a:rPr lang="ja-JP" altLang="en-US"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rPr>
              <a:t>新規直接投資に対する公的支援の割合が非常に高い</a:t>
            </a:r>
            <a:endParaRPr lang="en-US" altLang="ja-JP"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endParaRPr>
          </a:p>
          <a:p>
            <a:r>
              <a:rPr lang="ja-JP" altLang="en-US"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rPr>
              <a:t>（４０％～７０％）</a:t>
            </a:r>
            <a:endParaRPr lang="en-US"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endParaRPr>
          </a:p>
        </p:txBody>
      </p:sp>
      <p:sp>
        <p:nvSpPr>
          <p:cNvPr id="6" name="TextBox 13">
            <a:extLst>
              <a:ext uri="{FF2B5EF4-FFF2-40B4-BE49-F238E27FC236}">
                <a16:creationId xmlns:a16="http://schemas.microsoft.com/office/drawing/2014/main" id="{5A0D358A-171C-75E2-1BA0-34E8BEC808C2}"/>
              </a:ext>
            </a:extLst>
          </p:cNvPr>
          <p:cNvSpPr txBox="1"/>
          <p:nvPr/>
        </p:nvSpPr>
        <p:spPr>
          <a:xfrm>
            <a:off x="834967" y="2603585"/>
            <a:ext cx="5852068" cy="369332"/>
          </a:xfrm>
          <a:prstGeom prst="rect">
            <a:avLst/>
          </a:prstGeom>
          <a:noFill/>
        </p:spPr>
        <p:txBody>
          <a:bodyPr wrap="square" rtlCol="0">
            <a:spAutoFit/>
          </a:bodyPr>
          <a:lstStyle/>
          <a:p>
            <a:r>
              <a:rPr lang="ja-JP" altLang="en-US"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rPr>
              <a:t>優秀な労働力</a:t>
            </a:r>
            <a:r>
              <a:rPr lang="ja-JP" altLang="en-US" b="1" dirty="0">
                <a:latin typeface="Meiryo UI" panose="020B0604030504040204" pitchFamily="34" charset="-128"/>
                <a:ea typeface="Meiryo UI" panose="020B0604030504040204" pitchFamily="34" charset="-128"/>
                <a:cs typeface="Rubik Medium" panose="02000604000000020004" pitchFamily="2" charset="-79"/>
              </a:rPr>
              <a:t>の確</a:t>
            </a:r>
            <a:r>
              <a:rPr lang="ja-JP" altLang="en-US"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rPr>
              <a:t>保</a:t>
            </a:r>
            <a:endParaRPr lang="en-US" b="1" dirty="0">
              <a:solidFill>
                <a:srgbClr val="FF0000"/>
              </a:solidFill>
              <a:latin typeface="Meiryo UI" panose="020B0604030504040204" pitchFamily="34" charset="-128"/>
              <a:ea typeface="Meiryo UI" panose="020B0604030504040204" pitchFamily="34" charset="-128"/>
              <a:cs typeface="Rubik Medium" panose="02000604000000020004" pitchFamily="2" charset="-79"/>
            </a:endParaRPr>
          </a:p>
        </p:txBody>
      </p:sp>
      <p:sp>
        <p:nvSpPr>
          <p:cNvPr id="7" name="TextBox 13">
            <a:extLst>
              <a:ext uri="{FF2B5EF4-FFF2-40B4-BE49-F238E27FC236}">
                <a16:creationId xmlns:a16="http://schemas.microsoft.com/office/drawing/2014/main" id="{E2185582-C265-0486-E8EA-DD3A8FD40547}"/>
              </a:ext>
            </a:extLst>
          </p:cNvPr>
          <p:cNvSpPr txBox="1"/>
          <p:nvPr/>
        </p:nvSpPr>
        <p:spPr>
          <a:xfrm>
            <a:off x="811987" y="3223171"/>
            <a:ext cx="6017085" cy="369332"/>
          </a:xfrm>
          <a:prstGeom prst="rect">
            <a:avLst/>
          </a:prstGeom>
          <a:noFill/>
        </p:spPr>
        <p:txBody>
          <a:bodyPr wrap="square" rtlCol="0">
            <a:spAutoFit/>
          </a:bodyPr>
          <a:lstStyle/>
          <a:p>
            <a:r>
              <a:rPr lang="ja-JP" altLang="en-US" b="1" dirty="0">
                <a:latin typeface="Meiryo UI" panose="020B0604030504040204" pitchFamily="34" charset="-128"/>
                <a:ea typeface="Meiryo UI" panose="020B0604030504040204" pitchFamily="34" charset="-128"/>
                <a:cs typeface="Rubik Medium" panose="02000604000000020004" pitchFamily="2" charset="-79"/>
              </a:rPr>
              <a:t>イノベーション開発</a:t>
            </a:r>
            <a:r>
              <a:rPr lang="ja-JP" altLang="en-US"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rPr>
              <a:t>とスタッフ・トレーニングのための追加サポート</a:t>
            </a:r>
            <a:endParaRPr lang="en-US"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endParaRPr>
          </a:p>
        </p:txBody>
      </p:sp>
      <p:sp>
        <p:nvSpPr>
          <p:cNvPr id="8" name="TextBox 13">
            <a:extLst>
              <a:ext uri="{FF2B5EF4-FFF2-40B4-BE49-F238E27FC236}">
                <a16:creationId xmlns:a16="http://schemas.microsoft.com/office/drawing/2014/main" id="{36574C99-B86B-65EB-D4D3-B87678F5FAA7}"/>
              </a:ext>
            </a:extLst>
          </p:cNvPr>
          <p:cNvSpPr txBox="1"/>
          <p:nvPr/>
        </p:nvSpPr>
        <p:spPr>
          <a:xfrm>
            <a:off x="811987" y="4018878"/>
            <a:ext cx="8035456" cy="369332"/>
          </a:xfrm>
          <a:prstGeom prst="rect">
            <a:avLst/>
          </a:prstGeom>
          <a:noFill/>
        </p:spPr>
        <p:txBody>
          <a:bodyPr wrap="square" rtlCol="0">
            <a:spAutoFit/>
          </a:bodyPr>
          <a:lstStyle/>
          <a:p>
            <a:r>
              <a:rPr lang="ja-JP" altLang="en-US"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rPr>
              <a:t>様々な業界の７００社以上の企業と２００社以上の新興企業のエコシステム</a:t>
            </a:r>
            <a:endParaRPr lang="en-US" b="1" dirty="0">
              <a:solidFill>
                <a:schemeClr val="bg2">
                  <a:lumMod val="10000"/>
                </a:schemeClr>
              </a:solidFill>
              <a:latin typeface="Meiryo UI" panose="020B0604030504040204" pitchFamily="34" charset="-128"/>
              <a:ea typeface="Meiryo UI" panose="020B0604030504040204" pitchFamily="34" charset="-128"/>
              <a:cs typeface="Rubik Medium" panose="02000604000000020004" pitchFamily="2" charset="-79"/>
            </a:endParaRPr>
          </a:p>
        </p:txBody>
      </p:sp>
    </p:spTree>
    <p:extLst>
      <p:ext uri="{BB962C8B-B14F-4D97-AF65-F5344CB8AC3E}">
        <p14:creationId xmlns:p14="http://schemas.microsoft.com/office/powerpoint/2010/main" val="119666577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stokąt 11">
            <a:extLst>
              <a:ext uri="{FF2B5EF4-FFF2-40B4-BE49-F238E27FC236}">
                <a16:creationId xmlns:a16="http://schemas.microsoft.com/office/drawing/2014/main" id="{C9CACC8C-51A1-33DA-B776-E3EAB9A6722F}"/>
              </a:ext>
            </a:extLst>
          </p:cNvPr>
          <p:cNvSpPr/>
          <p:nvPr/>
        </p:nvSpPr>
        <p:spPr>
          <a:xfrm>
            <a:off x="4705348" y="0"/>
            <a:ext cx="5073133" cy="5143500"/>
          </a:xfrm>
          <a:prstGeom prst="rect">
            <a:avLst/>
          </a:prstGeom>
          <a:solidFill>
            <a:srgbClr val="E94C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6" name="Obraz 15">
            <a:extLst>
              <a:ext uri="{FF2B5EF4-FFF2-40B4-BE49-F238E27FC236}">
                <a16:creationId xmlns:a16="http://schemas.microsoft.com/office/drawing/2014/main" id="{6F1D0BB6-1BC8-9889-DE02-C299785B7B67}"/>
              </a:ext>
            </a:extLst>
          </p:cNvPr>
          <p:cNvPicPr>
            <a:picLocks noChangeAspect="1"/>
          </p:cNvPicPr>
          <p:nvPr/>
        </p:nvPicPr>
        <p:blipFill>
          <a:blip r:embed="rId2" cstate="screen">
            <a:alphaModFix amt="13000"/>
            <a:extLst>
              <a:ext uri="{28A0092B-C50C-407E-A947-70E740481C1C}">
                <a14:useLocalDpi xmlns:a14="http://schemas.microsoft.com/office/drawing/2010/main"/>
              </a:ext>
            </a:extLst>
          </a:blip>
          <a:srcRect/>
          <a:stretch/>
        </p:blipFill>
        <p:spPr>
          <a:xfrm>
            <a:off x="1732212" y="-375831"/>
            <a:ext cx="9074979" cy="5955455"/>
          </a:xfrm>
          <a:prstGeom prst="rect">
            <a:avLst/>
          </a:prstGeom>
        </p:spPr>
      </p:pic>
      <p:grpSp>
        <p:nvGrpSpPr>
          <p:cNvPr id="7" name="Grupa 6">
            <a:extLst>
              <a:ext uri="{FF2B5EF4-FFF2-40B4-BE49-F238E27FC236}">
                <a16:creationId xmlns:a16="http://schemas.microsoft.com/office/drawing/2014/main" id="{AC36FA82-674D-5889-B876-A8F1888123C7}"/>
              </a:ext>
            </a:extLst>
          </p:cNvPr>
          <p:cNvGrpSpPr/>
          <p:nvPr/>
        </p:nvGrpSpPr>
        <p:grpSpPr>
          <a:xfrm>
            <a:off x="1917053" y="5489194"/>
            <a:ext cx="3588483" cy="1152527"/>
            <a:chOff x="565040" y="2801053"/>
            <a:chExt cx="2394002" cy="763355"/>
          </a:xfrm>
        </p:grpSpPr>
        <p:sp>
          <p:nvSpPr>
            <p:cNvPr id="9" name="Dowolny kształt: kształt 8">
              <a:extLst>
                <a:ext uri="{FF2B5EF4-FFF2-40B4-BE49-F238E27FC236}">
                  <a16:creationId xmlns:a16="http://schemas.microsoft.com/office/drawing/2014/main" id="{313C02D8-25B4-2455-189C-E2EF122E3C27}"/>
                </a:ext>
              </a:extLst>
            </p:cNvPr>
            <p:cNvSpPr/>
            <p:nvPr/>
          </p:nvSpPr>
          <p:spPr>
            <a:xfrm>
              <a:off x="565040" y="3383240"/>
              <a:ext cx="150246" cy="150305"/>
            </a:xfrm>
            <a:custGeom>
              <a:avLst/>
              <a:gdLst>
                <a:gd name="connsiteX0" fmla="*/ 177835 w 220135"/>
                <a:gd name="connsiteY0" fmla="*/ 220719 h 220221"/>
                <a:gd name="connsiteX1" fmla="*/ 72892 w 220135"/>
                <a:gd name="connsiteY1" fmla="*/ 220719 h 220221"/>
                <a:gd name="connsiteX2" fmla="*/ 218751 w 220135"/>
                <a:gd name="connsiteY2" fmla="*/ 74775 h 220221"/>
                <a:gd name="connsiteX3" fmla="*/ 218751 w 220135"/>
                <a:gd name="connsiteY3" fmla="*/ 220719 h 220221"/>
                <a:gd name="connsiteX4" fmla="*/ -1385 w 220135"/>
                <a:gd name="connsiteY4" fmla="*/ 41483 h 220221"/>
                <a:gd name="connsiteX5" fmla="*/ -1385 w 220135"/>
                <a:gd name="connsiteY5" fmla="*/ 146442 h 220221"/>
                <a:gd name="connsiteX6" fmla="*/ 144560 w 220135"/>
                <a:gd name="connsiteY6" fmla="*/ 498 h 220221"/>
                <a:gd name="connsiteX7" fmla="*/ -1385 w 220135"/>
                <a:gd name="connsiteY7" fmla="*/ 498 h 22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135" h="220221">
                  <a:moveTo>
                    <a:pt x="177835" y="220719"/>
                  </a:moveTo>
                  <a:lnTo>
                    <a:pt x="72892" y="220719"/>
                  </a:lnTo>
                  <a:lnTo>
                    <a:pt x="218751" y="74775"/>
                  </a:lnTo>
                  <a:lnTo>
                    <a:pt x="218751" y="220719"/>
                  </a:lnTo>
                  <a:moveTo>
                    <a:pt x="-1385" y="41483"/>
                  </a:moveTo>
                  <a:lnTo>
                    <a:pt x="-1385" y="146442"/>
                  </a:lnTo>
                  <a:lnTo>
                    <a:pt x="144560" y="498"/>
                  </a:lnTo>
                  <a:lnTo>
                    <a:pt x="-1385" y="498"/>
                  </a:lnTo>
                </a:path>
              </a:pathLst>
            </a:custGeom>
            <a:noFill/>
            <a:ln w="12011" cap="sq">
              <a:solidFill>
                <a:schemeClr val="bg1"/>
              </a:solidFill>
              <a:prstDash val="solid"/>
              <a:bevel/>
            </a:ln>
          </p:spPr>
          <p:txBody>
            <a:bodyPr rtlCol="0" anchor="ctr"/>
            <a:lstStyle/>
            <a:p>
              <a:endParaRPr lang="pl-PL" dirty="0"/>
            </a:p>
          </p:txBody>
        </p:sp>
        <p:sp>
          <p:nvSpPr>
            <p:cNvPr id="10" name="Dowolny kształt: kształt 9">
              <a:extLst>
                <a:ext uri="{FF2B5EF4-FFF2-40B4-BE49-F238E27FC236}">
                  <a16:creationId xmlns:a16="http://schemas.microsoft.com/office/drawing/2014/main" id="{15A92790-0CC7-684F-9151-17C0488021AB}"/>
                </a:ext>
              </a:extLst>
            </p:cNvPr>
            <p:cNvSpPr/>
            <p:nvPr/>
          </p:nvSpPr>
          <p:spPr>
            <a:xfrm>
              <a:off x="565041" y="2801053"/>
              <a:ext cx="30863" cy="531476"/>
            </a:xfrm>
            <a:custGeom>
              <a:avLst/>
              <a:gdLst>
                <a:gd name="connsiteX0" fmla="*/ 0 w 1716"/>
                <a:gd name="connsiteY0" fmla="*/ 0 h 1296501"/>
                <a:gd name="connsiteX1" fmla="*/ 0 w 1716"/>
                <a:gd name="connsiteY1" fmla="*/ 1296501 h 1296501"/>
              </a:gdLst>
              <a:ahLst/>
              <a:cxnLst>
                <a:cxn ang="0">
                  <a:pos x="connsiteX0" y="connsiteY0"/>
                </a:cxn>
                <a:cxn ang="0">
                  <a:pos x="connsiteX1" y="connsiteY1"/>
                </a:cxn>
              </a:cxnLst>
              <a:rect l="l" t="t" r="r" b="b"/>
              <a:pathLst>
                <a:path w="1716" h="1296501">
                  <a:moveTo>
                    <a:pt x="0" y="0"/>
                  </a:moveTo>
                  <a:lnTo>
                    <a:pt x="0" y="1296501"/>
                  </a:lnTo>
                </a:path>
              </a:pathLst>
            </a:custGeom>
            <a:ln w="12011" cap="sq">
              <a:solidFill>
                <a:schemeClr val="bg1"/>
              </a:solidFill>
              <a:prstDash val="solid"/>
              <a:bevel/>
            </a:ln>
          </p:spPr>
          <p:txBody>
            <a:bodyPr rtlCol="0" anchor="ctr"/>
            <a:lstStyle/>
            <a:p>
              <a:endParaRPr lang="pl-PL"/>
            </a:p>
          </p:txBody>
        </p:sp>
        <p:sp>
          <p:nvSpPr>
            <p:cNvPr id="11" name="Dowolny kształt: kształt 10">
              <a:extLst>
                <a:ext uri="{FF2B5EF4-FFF2-40B4-BE49-F238E27FC236}">
                  <a16:creationId xmlns:a16="http://schemas.microsoft.com/office/drawing/2014/main" id="{04F0297F-FD77-721B-A554-927FC0DA2625}"/>
                </a:ext>
              </a:extLst>
            </p:cNvPr>
            <p:cNvSpPr/>
            <p:nvPr/>
          </p:nvSpPr>
          <p:spPr>
            <a:xfrm>
              <a:off x="769234" y="3533545"/>
              <a:ext cx="2189808" cy="30863"/>
            </a:xfrm>
            <a:custGeom>
              <a:avLst/>
              <a:gdLst>
                <a:gd name="connsiteX0" fmla="*/ 0 w 1229624"/>
                <a:gd name="connsiteY0" fmla="*/ 0 h 1716"/>
                <a:gd name="connsiteX1" fmla="*/ 1229624 w 1229624"/>
                <a:gd name="connsiteY1" fmla="*/ 0 h 1716"/>
              </a:gdLst>
              <a:ahLst/>
              <a:cxnLst>
                <a:cxn ang="0">
                  <a:pos x="connsiteX0" y="connsiteY0"/>
                </a:cxn>
                <a:cxn ang="0">
                  <a:pos x="connsiteX1" y="connsiteY1"/>
                </a:cxn>
              </a:cxnLst>
              <a:rect l="l" t="t" r="r" b="b"/>
              <a:pathLst>
                <a:path w="1229624" h="1716">
                  <a:moveTo>
                    <a:pt x="0" y="0"/>
                  </a:moveTo>
                  <a:lnTo>
                    <a:pt x="1229624" y="0"/>
                  </a:lnTo>
                </a:path>
              </a:pathLst>
            </a:custGeom>
            <a:ln w="12011" cap="sq">
              <a:solidFill>
                <a:schemeClr val="bg1"/>
              </a:solidFill>
              <a:prstDash val="solid"/>
              <a:bevel/>
            </a:ln>
          </p:spPr>
          <p:txBody>
            <a:bodyPr rtlCol="0" anchor="ctr"/>
            <a:lstStyle/>
            <a:p>
              <a:endParaRPr lang="pl-PL" dirty="0"/>
            </a:p>
          </p:txBody>
        </p:sp>
      </p:grpSp>
      <p:sp>
        <p:nvSpPr>
          <p:cNvPr id="15" name="Tytuł 2">
            <a:extLst>
              <a:ext uri="{FF2B5EF4-FFF2-40B4-BE49-F238E27FC236}">
                <a16:creationId xmlns:a16="http://schemas.microsoft.com/office/drawing/2014/main" id="{DB960BB4-4F06-65C5-E90B-DE40768E1359}"/>
              </a:ext>
            </a:extLst>
          </p:cNvPr>
          <p:cNvSpPr txBox="1">
            <a:spLocks noGrp="1" noRot="1" noMove="1" noResize="1" noEditPoints="1" noAdjustHandles="1" noChangeArrowheads="1" noChangeShapeType="1"/>
          </p:cNvSpPr>
          <p:nvPr/>
        </p:nvSpPr>
        <p:spPr>
          <a:xfrm>
            <a:off x="1797944" y="1320397"/>
            <a:ext cx="2491668" cy="1122572"/>
          </a:xfrm>
          <a:prstGeom prst="rect">
            <a:avLst/>
          </a:prstGeom>
          <a:noFill/>
        </p:spPr>
        <p:txBody>
          <a:bodyPr/>
          <a:lstStyle>
            <a:lvl1pPr algn="l" defTabSz="685800" rtl="0" eaLnBrk="1" latinLnBrk="0" hangingPunct="1">
              <a:lnSpc>
                <a:spcPct val="100000"/>
              </a:lnSpc>
              <a:spcBef>
                <a:spcPct val="0"/>
              </a:spcBef>
              <a:buNone/>
              <a:defRPr lang="pl-PL" sz="1800" i="0" u="none" strike="noStrike" kern="1200" cap="none" dirty="0">
                <a:solidFill>
                  <a:schemeClr val="dk1"/>
                </a:solidFill>
                <a:latin typeface="Arial" panose="020B0604020202020204" pitchFamily="34" charset="0"/>
                <a:ea typeface="+mj-ea"/>
                <a:cs typeface="Arial" panose="020B0604020202020204" pitchFamily="34" charset="0"/>
              </a:defRPr>
            </a:lvl1pPr>
          </a:lstStyle>
          <a:p>
            <a:pPr>
              <a:spcBef>
                <a:spcPts val="0"/>
              </a:spcBef>
            </a:pPr>
            <a:r>
              <a:rPr lang="ja-JP" altLang="en-US" sz="1050" b="1" dirty="0">
                <a:solidFill>
                  <a:schemeClr val="bg1"/>
                </a:solidFill>
                <a:latin typeface="Meiryo UI" panose="020B0604030504040204" pitchFamily="34" charset="-128"/>
                <a:ea typeface="Meiryo UI" panose="020B0604030504040204" pitchFamily="34" charset="-128"/>
                <a:cs typeface="Inter Tight SemiBold" pitchFamily="2" charset="0"/>
              </a:rPr>
              <a:t>事業開発担当副部長 </a:t>
            </a:r>
            <a:endParaRPr lang="pl-PL" altLang="ja-JP" sz="1050" b="1" dirty="0">
              <a:solidFill>
                <a:schemeClr val="bg1"/>
              </a:solidFill>
              <a:latin typeface="Meiryo UI" panose="020B0604030504040204" pitchFamily="34" charset="-128"/>
              <a:ea typeface="Meiryo UI" panose="020B0604030504040204" pitchFamily="34" charset="-128"/>
              <a:cs typeface="Inter Tight SemiBold" pitchFamily="2" charset="0"/>
            </a:endParaRPr>
          </a:p>
          <a:p>
            <a:pPr>
              <a:spcBef>
                <a:spcPts val="0"/>
              </a:spcBef>
            </a:pPr>
            <a:r>
              <a:rPr lang="ja-JP" altLang="en-US" sz="1050" b="1" dirty="0">
                <a:solidFill>
                  <a:schemeClr val="bg1"/>
                </a:solidFill>
                <a:latin typeface="Meiryo UI" panose="020B0604030504040204" pitchFamily="34" charset="-128"/>
                <a:ea typeface="Meiryo UI" panose="020B0604030504040204" pitchFamily="34" charset="-128"/>
                <a:cs typeface="Inter Tight SemiBold" pitchFamily="2" charset="0"/>
              </a:rPr>
              <a:t>アグニェシカ・ソビェシェッ</a:t>
            </a:r>
            <a:endParaRPr lang="pl-PL" altLang="ja-JP" sz="1050" b="1" dirty="0">
              <a:solidFill>
                <a:schemeClr val="bg1"/>
              </a:solidFill>
              <a:latin typeface="Meiryo UI" panose="020B0604030504040204" pitchFamily="34" charset="-128"/>
              <a:ea typeface="Meiryo UI" panose="020B0604030504040204" pitchFamily="34" charset="-128"/>
              <a:cs typeface="Inter Tight SemiBold" pitchFamily="2" charset="0"/>
            </a:endParaRPr>
          </a:p>
          <a:p>
            <a:pPr>
              <a:spcBef>
                <a:spcPts val="0"/>
              </a:spcBef>
            </a:pPr>
            <a:endParaRPr lang="pl-PL" altLang="ja-JP" sz="1050" b="1" dirty="0">
              <a:solidFill>
                <a:schemeClr val="bg1"/>
              </a:solidFill>
              <a:latin typeface="Meiryo UI" panose="020B0604030504040204" pitchFamily="34" charset="-128"/>
              <a:ea typeface="Meiryo UI" panose="020B0604030504040204" pitchFamily="34" charset="-128"/>
              <a:cs typeface="Inter Tight SemiBold" pitchFamily="2" charset="0"/>
            </a:endParaRPr>
          </a:p>
          <a:p>
            <a:pPr>
              <a:spcBef>
                <a:spcPts val="0"/>
              </a:spcBef>
            </a:pPr>
            <a:endParaRPr lang="ja-JP" altLang="en-US" sz="1050" b="1" dirty="0">
              <a:solidFill>
                <a:schemeClr val="bg1"/>
              </a:solidFill>
              <a:latin typeface="Meiryo UI" panose="020B0604030504040204" pitchFamily="34" charset="-128"/>
              <a:ea typeface="Meiryo UI" panose="020B0604030504040204" pitchFamily="34" charset="-128"/>
              <a:cs typeface="Inter Tight SemiBold" pitchFamily="2" charset="0"/>
            </a:endParaRPr>
          </a:p>
        </p:txBody>
      </p:sp>
      <p:pic>
        <p:nvPicPr>
          <p:cNvPr id="4098" name="Picture 2" descr="F:\ŁSSE\16_PrezentacjaOsaka\infografiki\okienko plansza końcowa - prez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965" y="1233948"/>
            <a:ext cx="1541308" cy="1541309"/>
          </a:xfrm>
          <a:prstGeom prst="rect">
            <a:avLst/>
          </a:prstGeom>
          <a:noFill/>
          <a:extLst>
            <a:ext uri="{909E8E84-426E-40DD-AFC4-6F175D3DCCD1}">
              <a14:hiddenFill xmlns:a14="http://schemas.microsoft.com/office/drawing/2010/main">
                <a:solidFill>
                  <a:srgbClr val="FFFFFF"/>
                </a:solidFill>
              </a14:hiddenFill>
            </a:ext>
          </a:extLst>
        </p:spPr>
      </p:pic>
      <p:sp>
        <p:nvSpPr>
          <p:cNvPr id="14" name="Tytuł 2">
            <a:extLst>
              <a:ext uri="{FF2B5EF4-FFF2-40B4-BE49-F238E27FC236}">
                <a16:creationId xmlns:a16="http://schemas.microsoft.com/office/drawing/2014/main" id="{DB960BB4-4F06-65C5-E90B-DE40768E1359}"/>
              </a:ext>
            </a:extLst>
          </p:cNvPr>
          <p:cNvSpPr txBox="1">
            <a:spLocks noGrp="1" noRot="1" noMove="1" noResize="1" noEditPoints="1" noAdjustHandles="1" noChangeArrowheads="1" noChangeShapeType="1"/>
          </p:cNvSpPr>
          <p:nvPr/>
        </p:nvSpPr>
        <p:spPr>
          <a:xfrm>
            <a:off x="6198336" y="1309063"/>
            <a:ext cx="3545567" cy="2063302"/>
          </a:xfrm>
          <a:prstGeom prst="rect">
            <a:avLst/>
          </a:prstGeom>
          <a:noFill/>
        </p:spPr>
        <p:txBody>
          <a:bodyPr/>
          <a:lstStyle>
            <a:lvl1pPr algn="l" defTabSz="685800" rtl="0" eaLnBrk="1" latinLnBrk="0" hangingPunct="1">
              <a:lnSpc>
                <a:spcPct val="100000"/>
              </a:lnSpc>
              <a:spcBef>
                <a:spcPct val="0"/>
              </a:spcBef>
              <a:buNone/>
              <a:defRPr lang="pl-PL" sz="1800" i="0" u="none" strike="noStrike" kern="1200" cap="none" dirty="0">
                <a:solidFill>
                  <a:schemeClr val="dk1"/>
                </a:solidFill>
                <a:latin typeface="Arial" panose="020B0604020202020204" pitchFamily="34" charset="0"/>
                <a:ea typeface="+mj-ea"/>
                <a:cs typeface="Arial" panose="020B0604020202020204" pitchFamily="34" charset="0"/>
              </a:defRPr>
            </a:lvl1pPr>
          </a:lstStyle>
          <a:p>
            <a:pPr>
              <a:spcBef>
                <a:spcPts val="0"/>
              </a:spcBef>
            </a:pPr>
            <a:r>
              <a:rPr lang="ja-JP" altLang="en-US" sz="1050" b="1" dirty="0">
                <a:solidFill>
                  <a:schemeClr val="bg1"/>
                </a:solidFill>
                <a:latin typeface="Meiryo UI" panose="020B0604030504040204" pitchFamily="34" charset="-128"/>
                <a:ea typeface="Meiryo UI" panose="020B0604030504040204" pitchFamily="34" charset="-128"/>
                <a:cs typeface="Inter Tight SemiBold" pitchFamily="2" charset="0"/>
              </a:rPr>
              <a:t>取締役社長</a:t>
            </a:r>
            <a:endParaRPr lang="pl-PL" altLang="ja-JP" sz="1050" b="1" dirty="0">
              <a:solidFill>
                <a:schemeClr val="bg1"/>
              </a:solidFill>
              <a:latin typeface="Meiryo UI" panose="020B0604030504040204" pitchFamily="34" charset="-128"/>
              <a:ea typeface="Meiryo UI" panose="020B0604030504040204" pitchFamily="34" charset="-128"/>
              <a:cs typeface="Inter Tight SemiBold" pitchFamily="2" charset="0"/>
            </a:endParaRPr>
          </a:p>
          <a:p>
            <a:pPr>
              <a:spcBef>
                <a:spcPts val="0"/>
              </a:spcBef>
            </a:pPr>
            <a:r>
              <a:rPr lang="ja-JP" altLang="en-US" sz="1050" b="1" dirty="0">
                <a:solidFill>
                  <a:schemeClr val="bg1"/>
                </a:solidFill>
                <a:latin typeface="Meiryo UI" panose="020B0604030504040204" pitchFamily="34" charset="-128"/>
                <a:ea typeface="Meiryo UI" panose="020B0604030504040204" pitchFamily="34" charset="-128"/>
                <a:cs typeface="Inter Tight SemiBold" pitchFamily="2" charset="0"/>
              </a:rPr>
              <a:t>トマッシュ・ サドゼンスキー</a:t>
            </a:r>
          </a:p>
        </p:txBody>
      </p:sp>
      <p:pic>
        <p:nvPicPr>
          <p:cNvPr id="4099" name="Picture 3" descr="F:\ŁSSE\16_PrezentacjaOsaka\infografiki\okienko plansza końcowa - vic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965" y="3056474"/>
            <a:ext cx="1516924" cy="1516924"/>
          </a:xfrm>
          <a:prstGeom prst="rect">
            <a:avLst/>
          </a:prstGeom>
          <a:noFill/>
          <a:extLst>
            <a:ext uri="{909E8E84-426E-40DD-AFC4-6F175D3DCCD1}">
              <a14:hiddenFill xmlns:a14="http://schemas.microsoft.com/office/drawing/2010/main">
                <a:solidFill>
                  <a:srgbClr val="FFFFFF"/>
                </a:solidFill>
              </a14:hiddenFill>
            </a:ext>
          </a:extLst>
        </p:spPr>
      </p:pic>
      <p:sp>
        <p:nvSpPr>
          <p:cNvPr id="17" name="Tytuł 2">
            <a:extLst>
              <a:ext uri="{FF2B5EF4-FFF2-40B4-BE49-F238E27FC236}">
                <a16:creationId xmlns:a16="http://schemas.microsoft.com/office/drawing/2014/main" id="{DB960BB4-4F06-65C5-E90B-DE40768E1359}"/>
              </a:ext>
            </a:extLst>
          </p:cNvPr>
          <p:cNvSpPr txBox="1">
            <a:spLocks noGrp="1" noRot="1" noMove="1" noResize="1" noEditPoints="1" noAdjustHandles="1" noChangeArrowheads="1" noChangeShapeType="1"/>
          </p:cNvSpPr>
          <p:nvPr/>
        </p:nvSpPr>
        <p:spPr>
          <a:xfrm>
            <a:off x="6166123" y="3104582"/>
            <a:ext cx="3545567" cy="2063302"/>
          </a:xfrm>
          <a:prstGeom prst="rect">
            <a:avLst/>
          </a:prstGeom>
          <a:noFill/>
        </p:spPr>
        <p:txBody>
          <a:bodyPr/>
          <a:lstStyle>
            <a:lvl1pPr algn="l" defTabSz="685800" rtl="0" eaLnBrk="1" latinLnBrk="0" hangingPunct="1">
              <a:lnSpc>
                <a:spcPct val="100000"/>
              </a:lnSpc>
              <a:spcBef>
                <a:spcPct val="0"/>
              </a:spcBef>
              <a:buNone/>
              <a:defRPr lang="pl-PL" sz="1800" i="0" u="none" strike="noStrike" kern="1200" cap="none" dirty="0">
                <a:solidFill>
                  <a:schemeClr val="dk1"/>
                </a:solidFill>
                <a:latin typeface="Arial" panose="020B0604020202020204" pitchFamily="34" charset="0"/>
                <a:ea typeface="+mj-ea"/>
                <a:cs typeface="Arial" panose="020B0604020202020204" pitchFamily="34" charset="0"/>
              </a:defRPr>
            </a:lvl1pPr>
          </a:lstStyle>
          <a:p>
            <a:pPr>
              <a:spcBef>
                <a:spcPts val="0"/>
              </a:spcBef>
            </a:pPr>
            <a:r>
              <a:rPr lang="ja-JP" altLang="en-US" sz="1050" b="1" dirty="0">
                <a:solidFill>
                  <a:schemeClr val="bg1"/>
                </a:solidFill>
                <a:latin typeface="Meiryo UI" panose="020B0604030504040204" pitchFamily="34" charset="-128"/>
                <a:ea typeface="Meiryo UI" panose="020B0604030504040204" pitchFamily="34" charset="-128"/>
                <a:cs typeface="Inter Tight SemiBold" pitchFamily="2" charset="0"/>
              </a:rPr>
              <a:t>取締役副社長 </a:t>
            </a:r>
            <a:endParaRPr lang="pl-PL" altLang="ja-JP" sz="1050" b="1" dirty="0">
              <a:solidFill>
                <a:schemeClr val="bg1"/>
              </a:solidFill>
              <a:latin typeface="Meiryo UI" panose="020B0604030504040204" pitchFamily="34" charset="-128"/>
              <a:ea typeface="Meiryo UI" panose="020B0604030504040204" pitchFamily="34" charset="-128"/>
              <a:cs typeface="Inter Tight SemiBold" pitchFamily="2" charset="0"/>
            </a:endParaRPr>
          </a:p>
          <a:p>
            <a:pPr>
              <a:spcBef>
                <a:spcPts val="0"/>
              </a:spcBef>
            </a:pPr>
            <a:r>
              <a:rPr lang="ja-JP" altLang="en-US" sz="1050" b="1" dirty="0">
                <a:solidFill>
                  <a:schemeClr val="bg1"/>
                </a:solidFill>
                <a:latin typeface="Meiryo UI" panose="020B0604030504040204" pitchFamily="34" charset="-128"/>
                <a:ea typeface="Meiryo UI" panose="020B0604030504040204" pitchFamily="34" charset="-128"/>
                <a:cs typeface="Inter Tight SemiBold" pitchFamily="2" charset="0"/>
              </a:rPr>
              <a:t>ミハウ・ソブチャック</a:t>
            </a:r>
          </a:p>
        </p:txBody>
      </p:sp>
      <p:pic>
        <p:nvPicPr>
          <p:cNvPr id="4100" name="Picture 4" descr="F:\ŁSSE\16_PrezentacjaOsaka\infografiki\okienko plansza końcowa - klimczak.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822" y="3068896"/>
            <a:ext cx="1544873" cy="1544872"/>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F:\ŁSSE\16_PrezentacjaOsaka\infografiki\okienko plansza końcowa - agnieszka.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641" y="1241977"/>
            <a:ext cx="1539329" cy="1539330"/>
          </a:xfrm>
          <a:prstGeom prst="rect">
            <a:avLst/>
          </a:prstGeom>
          <a:noFill/>
          <a:extLst>
            <a:ext uri="{909E8E84-426E-40DD-AFC4-6F175D3DCCD1}">
              <a14:hiddenFill xmlns:a14="http://schemas.microsoft.com/office/drawing/2010/main">
                <a:solidFill>
                  <a:srgbClr val="FFFFFF"/>
                </a:solidFill>
              </a14:hiddenFill>
            </a:ext>
          </a:extLst>
        </p:spPr>
      </p:pic>
      <p:sp>
        <p:nvSpPr>
          <p:cNvPr id="18" name="Tytuł 2">
            <a:extLst>
              <a:ext uri="{FF2B5EF4-FFF2-40B4-BE49-F238E27FC236}">
                <a16:creationId xmlns:a16="http://schemas.microsoft.com/office/drawing/2014/main" id="{DB960BB4-4F06-65C5-E90B-DE40768E1359}"/>
              </a:ext>
            </a:extLst>
          </p:cNvPr>
          <p:cNvSpPr txBox="1">
            <a:spLocks noGrp="1" noRot="1" noMove="1" noResize="1" noEditPoints="1" noAdjustHandles="1" noChangeArrowheads="1" noChangeShapeType="1"/>
          </p:cNvSpPr>
          <p:nvPr/>
        </p:nvSpPr>
        <p:spPr>
          <a:xfrm>
            <a:off x="1799198" y="3181865"/>
            <a:ext cx="3545567" cy="2063302"/>
          </a:xfrm>
          <a:prstGeom prst="rect">
            <a:avLst/>
          </a:prstGeom>
          <a:noFill/>
        </p:spPr>
        <p:txBody>
          <a:bodyPr/>
          <a:lstStyle>
            <a:lvl1pPr algn="l" defTabSz="685800" rtl="0" eaLnBrk="1" latinLnBrk="0" hangingPunct="1">
              <a:lnSpc>
                <a:spcPct val="100000"/>
              </a:lnSpc>
              <a:spcBef>
                <a:spcPct val="0"/>
              </a:spcBef>
              <a:buNone/>
              <a:defRPr lang="pl-PL" sz="1800" i="0" u="none" strike="noStrike" kern="1200" cap="none" dirty="0">
                <a:solidFill>
                  <a:schemeClr val="dk1"/>
                </a:solidFill>
                <a:latin typeface="Arial" panose="020B0604020202020204" pitchFamily="34" charset="0"/>
                <a:ea typeface="+mj-ea"/>
                <a:cs typeface="Arial" panose="020B0604020202020204" pitchFamily="34" charset="0"/>
              </a:defRPr>
            </a:lvl1pPr>
          </a:lstStyle>
          <a:p>
            <a:pPr>
              <a:spcBef>
                <a:spcPts val="0"/>
              </a:spcBef>
            </a:pPr>
            <a:r>
              <a:rPr lang="ja-JP" altLang="en-US" sz="1050" b="1" dirty="0">
                <a:solidFill>
                  <a:schemeClr val="bg1"/>
                </a:solidFill>
                <a:latin typeface="Meiryo UI" panose="020B0604030504040204" pitchFamily="34" charset="-128"/>
                <a:ea typeface="Meiryo UI" panose="020B0604030504040204" pitchFamily="34" charset="-128"/>
                <a:cs typeface="Inter Tight SemiBold" pitchFamily="2" charset="0"/>
              </a:rPr>
              <a:t>ビジネスサポート担当副部長</a:t>
            </a:r>
            <a:endParaRPr lang="pl-PL" altLang="ja-JP" sz="1050" b="1" dirty="0">
              <a:solidFill>
                <a:schemeClr val="bg1"/>
              </a:solidFill>
              <a:latin typeface="Meiryo UI" panose="020B0604030504040204" pitchFamily="34" charset="-128"/>
              <a:ea typeface="Meiryo UI" panose="020B0604030504040204" pitchFamily="34" charset="-128"/>
              <a:cs typeface="Inter Tight SemiBold" pitchFamily="2" charset="0"/>
            </a:endParaRPr>
          </a:p>
          <a:p>
            <a:pPr>
              <a:spcBef>
                <a:spcPts val="0"/>
              </a:spcBef>
            </a:pPr>
            <a:r>
              <a:rPr lang="ja-JP" altLang="en-US" sz="1050" b="1" dirty="0">
                <a:solidFill>
                  <a:schemeClr val="bg1"/>
                </a:solidFill>
                <a:latin typeface="Meiryo UI" panose="020B0604030504040204" pitchFamily="34" charset="-128"/>
                <a:ea typeface="Meiryo UI" panose="020B0604030504040204" pitchFamily="34" charset="-128"/>
                <a:cs typeface="Inter Tight SemiBold" pitchFamily="2" charset="0"/>
              </a:rPr>
              <a:t>パヴェウ・クリムチャック</a:t>
            </a:r>
          </a:p>
        </p:txBody>
      </p:sp>
      <p:sp>
        <p:nvSpPr>
          <p:cNvPr id="2" name="pole tekstowe 1">
            <a:extLst>
              <a:ext uri="{FF2B5EF4-FFF2-40B4-BE49-F238E27FC236}">
                <a16:creationId xmlns:a16="http://schemas.microsoft.com/office/drawing/2014/main" id="{57A3822E-5E33-E99C-CF6A-950ACA5B9AF8}"/>
              </a:ext>
            </a:extLst>
          </p:cNvPr>
          <p:cNvSpPr txBox="1"/>
          <p:nvPr/>
        </p:nvSpPr>
        <p:spPr>
          <a:xfrm>
            <a:off x="3458950" y="456863"/>
            <a:ext cx="5711944" cy="400110"/>
          </a:xfrm>
          <a:prstGeom prst="rect">
            <a:avLst/>
          </a:prstGeom>
          <a:noFill/>
        </p:spPr>
        <p:txBody>
          <a:bodyPr wrap="square" rtlCol="0">
            <a:spAutoFit/>
          </a:bodyPr>
          <a:lstStyle/>
          <a:p>
            <a:r>
              <a:rPr lang="ja-JP" altLang="en-US" sz="2000" b="1" dirty="0">
                <a:solidFill>
                  <a:schemeClr val="bg1"/>
                </a:solidFill>
                <a:latin typeface="Meiryo UI" panose="020B0604030504040204" pitchFamily="34" charset="-128"/>
                <a:ea typeface="Meiryo UI" panose="020B0604030504040204" pitchFamily="34" charset="-128"/>
              </a:rPr>
              <a:t>ウッチ経済特区へご招待致します</a:t>
            </a:r>
            <a:endParaRPr lang="pl-PL" sz="2000" b="1" dirty="0">
              <a:solidFill>
                <a:schemeClr val="bg1"/>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749228234"/>
      </p:ext>
    </p:extLst>
  </p:cSld>
  <p:clrMapOvr>
    <a:masterClrMapping/>
  </p:clrMapOvr>
  <p:transition spd="slow">
    <p:push dir="u"/>
  </p:transition>
</p:sld>
</file>

<file path=ppt/theme/theme1.xml><?xml version="1.0" encoding="utf-8"?>
<a:theme xmlns:a="http://schemas.openxmlformats.org/drawingml/2006/main" name="Motyw pakietu Office">
  <a:themeElements>
    <a:clrScheme name="Niestandardowy 2">
      <a:dk1>
        <a:srgbClr val="141624"/>
      </a:dk1>
      <a:lt1>
        <a:srgbClr val="F3F3F3"/>
      </a:lt1>
      <a:dk2>
        <a:srgbClr val="F6A117"/>
      </a:dk2>
      <a:lt2>
        <a:srgbClr val="F3F3F3"/>
      </a:lt2>
      <a:accent1>
        <a:srgbClr val="BD5C17"/>
      </a:accent1>
      <a:accent2>
        <a:srgbClr val="F6A117"/>
      </a:accent2>
      <a:accent3>
        <a:srgbClr val="FACC82"/>
      </a:accent3>
      <a:accent4>
        <a:srgbClr val="F3F3F3"/>
      </a:accent4>
      <a:accent5>
        <a:srgbClr val="A4A3A2"/>
      </a:accent5>
      <a:accent6>
        <a:srgbClr val="545352"/>
      </a:accent6>
      <a:hlink>
        <a:srgbClr val="C55A11"/>
      </a:hlink>
      <a:folHlink>
        <a:srgbClr val="833C0B"/>
      </a:folHlink>
    </a:clrScheme>
    <a:fontScheme name="Montserrat DSK">
      <a:majorFont>
        <a:latin typeface="Montserrat SemiBold"/>
        <a:ea typeface=""/>
        <a:cs typeface=""/>
      </a:majorFont>
      <a:minorFont>
        <a:latin typeface="Montserrat"/>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yw pakietu Office">
  <a:themeElements>
    <a:clrScheme name="Aerodynamiczny">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Montserrat DSK">
      <a:majorFont>
        <a:latin typeface="Montserrat SemiBold"/>
        <a:ea typeface=""/>
        <a:cs typeface=""/>
      </a:majorFont>
      <a:minorFont>
        <a:latin typeface="Montserrat"/>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614F526E5832B4A8B8F9E22455252A4" ma:contentTypeVersion="19" ma:contentTypeDescription="Utwórz nowy dokument." ma:contentTypeScope="" ma:versionID="6eba6b6670944ba6290e573c34e17431">
  <xsd:schema xmlns:xsd="http://www.w3.org/2001/XMLSchema" xmlns:xs="http://www.w3.org/2001/XMLSchema" xmlns:p="http://schemas.microsoft.com/office/2006/metadata/properties" xmlns:ns2="e85664b2-ebe0-44e5-9f0b-46a6db16a231" xmlns:ns3="e100e0cb-aa0d-45a3-9153-cca4211448d6" targetNamespace="http://schemas.microsoft.com/office/2006/metadata/properties" ma:root="true" ma:fieldsID="97bce286fefd13c79da4fd373c817552" ns2:_="" ns3:_="">
    <xsd:import namespace="e85664b2-ebe0-44e5-9f0b-46a6db16a231"/>
    <xsd:import namespace="e100e0cb-aa0d-45a3-9153-cca4211448d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664b2-ebe0-44e5-9f0b-46a6db16a2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Tagi obrazów" ma:readOnly="false" ma:fieldId="{5cf76f15-5ced-4ddc-b409-7134ff3c332f}" ma:taxonomyMulti="true" ma:sspId="69800810-4acd-445e-b896-5e2bf313e79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100e0cb-aa0d-45a3-9153-cca4211448d6" elementFormDefault="qualified">
    <xsd:import namespace="http://schemas.microsoft.com/office/2006/documentManagement/types"/>
    <xsd:import namespace="http://schemas.microsoft.com/office/infopath/2007/PartnerControls"/>
    <xsd:element name="SharedWithUsers" ma:index="18"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Udostępnione dla — szczegóły" ma:internalName="SharedWithDetails" ma:readOnly="true">
      <xsd:simpleType>
        <xsd:restriction base="dms:Note">
          <xsd:maxLength value="255"/>
        </xsd:restriction>
      </xsd:simpleType>
    </xsd:element>
    <xsd:element name="TaxCatchAll" ma:index="23" nillable="true" ma:displayName="Taxonomy Catch All Column" ma:hidden="true" ma:list="{743f153a-2cac-4728-bab8-aa6533044828}" ma:internalName="TaxCatchAll" ma:showField="CatchAllData" ma:web="e100e0cb-aa0d-45a3-9153-cca4211448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5664b2-ebe0-44e5-9f0b-46a6db16a231">
      <Terms xmlns="http://schemas.microsoft.com/office/infopath/2007/PartnerControls"/>
    </lcf76f155ced4ddcb4097134ff3c332f>
    <TaxCatchAll xmlns="e100e0cb-aa0d-45a3-9153-cca4211448d6" xsi:nil="true"/>
  </documentManagement>
</p:properties>
</file>

<file path=customXml/itemProps1.xml><?xml version="1.0" encoding="utf-8"?>
<ds:datastoreItem xmlns:ds="http://schemas.openxmlformats.org/officeDocument/2006/customXml" ds:itemID="{F125EC7F-5A0C-40E1-9385-47B338A2A96C}">
  <ds:schemaRefs>
    <ds:schemaRef ds:uri="http://schemas.microsoft.com/sharepoint/v3/contenttype/forms"/>
  </ds:schemaRefs>
</ds:datastoreItem>
</file>

<file path=customXml/itemProps2.xml><?xml version="1.0" encoding="utf-8"?>
<ds:datastoreItem xmlns:ds="http://schemas.openxmlformats.org/officeDocument/2006/customXml" ds:itemID="{5C27ABF1-D0F2-4496-966A-7773305A1E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664b2-ebe0-44e5-9f0b-46a6db16a231"/>
    <ds:schemaRef ds:uri="e100e0cb-aa0d-45a3-9153-cca4211448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FBDB9A2-58DB-4142-BCF7-C8DFB0ABFC02}">
  <ds:schemaRefs>
    <ds:schemaRef ds:uri="http://purl.org/dc/elements/1.1/"/>
    <ds:schemaRef ds:uri="http://purl.org/dc/dcmitype/"/>
    <ds:schemaRef ds:uri="http://schemas.microsoft.com/office/2006/documentManagement/types"/>
    <ds:schemaRef ds:uri="http://purl.org/dc/terms/"/>
    <ds:schemaRef ds:uri="http://schemas.microsoft.com/office/2006/metadata/properties"/>
    <ds:schemaRef ds:uri="e85664b2-ebe0-44e5-9f0b-46a6db16a231"/>
    <ds:schemaRef ds:uri="http://www.w3.org/XML/1998/namespace"/>
    <ds:schemaRef ds:uri="http://schemas.microsoft.com/office/infopath/2007/PartnerControls"/>
    <ds:schemaRef ds:uri="http://schemas.openxmlformats.org/package/2006/metadata/core-properties"/>
    <ds:schemaRef ds:uri="e100e0cb-aa0d-45a3-9153-cca4211448d6"/>
  </ds:schemaRefs>
</ds:datastoreItem>
</file>

<file path=docProps/app.xml><?xml version="1.0" encoding="utf-8"?>
<Properties xmlns="http://schemas.openxmlformats.org/officeDocument/2006/extended-properties" xmlns:vt="http://schemas.openxmlformats.org/officeDocument/2006/docPropsVTypes">
  <Template/>
  <TotalTime>7043</TotalTime>
  <Words>2208</Words>
  <Application>Microsoft Office PowerPoint</Application>
  <PresentationFormat>Pokaz na ekranie (16:9)</PresentationFormat>
  <Paragraphs>126</Paragraphs>
  <Slides>20</Slides>
  <Notes>10</Notes>
  <HiddenSlides>0</HiddenSlides>
  <MMClips>1</MMClips>
  <ScaleCrop>false</ScaleCrop>
  <HeadingPairs>
    <vt:vector size="4" baseType="variant">
      <vt:variant>
        <vt:lpstr>Motyw</vt:lpstr>
      </vt:variant>
      <vt:variant>
        <vt:i4>2</vt:i4>
      </vt:variant>
      <vt:variant>
        <vt:lpstr>Tytuły slajdów</vt:lpstr>
      </vt:variant>
      <vt:variant>
        <vt:i4>20</vt:i4>
      </vt:variant>
    </vt:vector>
  </HeadingPairs>
  <TitlesOfParts>
    <vt:vector size="22" baseType="lpstr">
      <vt:lpstr>Motyw pakietu Office</vt:lpstr>
      <vt:lpstr>1_Motyw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PRZYKŁADOWY TYTUŁ PREZENTACJI</dc:title>
  <dc:creator>studio_1</dc:creator>
  <cp:lastModifiedBy>Piotr Katafiasz</cp:lastModifiedBy>
  <cp:revision>108</cp:revision>
  <cp:lastPrinted>2025-04-17T10:02:23Z</cp:lastPrinted>
  <dcterms:modified xsi:type="dcterms:W3CDTF">2025-04-24T12:15:14Z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0x010100F614F526E5832B4A8B8F9E22455252A4</vt:lpwstr>
  </property>
  <property fmtid="{D5CDD505-2E9C-101B-9397-08002B2CF9AE}" pid="3" name="MediaServiceImageTags">
    <vt:lpwstr/>
  </property>
</Properties>
</file>