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256" r:id="rId5"/>
    <p:sldId id="257" r:id="rId6"/>
    <p:sldId id="258" r:id="rId7"/>
    <p:sldId id="259" r:id="rId8"/>
    <p:sldId id="260" r:id="rId9"/>
    <p:sldId id="261" r:id="rId10"/>
    <p:sldId id="262" r:id="rId11"/>
    <p:sldId id="263" r:id="rId12"/>
    <p:sldId id="264" r:id="rId13"/>
    <p:sldId id="265" r:id="rId14"/>
    <p:sldId id="266" r:id="rId15"/>
  </p:sldIdLst>
  <p:sldSz cx="20104100" cy="11309350"/>
  <p:notesSz cx="6819900" cy="9918700"/>
  <p:custDataLst>
    <p:tags r:id="rId18"/>
  </p:custDataLst>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828" y="10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Symbol zastępczy nagłówka 1">
            <a:extLst>
              <a:ext uri="{FF2B5EF4-FFF2-40B4-BE49-F238E27FC236}">
                <a16:creationId xmlns:a16="http://schemas.microsoft.com/office/drawing/2014/main" id="{64B8E487-AC65-4CBF-A915-833770EB62E7}"/>
              </a:ext>
            </a:extLst>
          </p:cNvPr>
          <p:cNvSpPr txBox="1">
            <a:spLocks noGrp="1"/>
          </p:cNvSpPr>
          <p:nvPr>
            <p:ph type="hdr" sz="quarter"/>
          </p:nvPr>
        </p:nvSpPr>
        <p:spPr>
          <a:xfrm>
            <a:off x="0" y="0"/>
            <a:ext cx="2959638" cy="495613"/>
          </a:xfrm>
          <a:prstGeom prst="rect">
            <a:avLst/>
          </a:prstGeom>
          <a:noFill/>
          <a:ln>
            <a:noFill/>
          </a:ln>
        </p:spPr>
        <p:txBody>
          <a:bodyPr vert="horz" wrap="square" lIns="82542" tIns="41266" rIns="82542" bIns="41266" anchor="t" anchorCtr="0" compatLnSpc="0">
            <a:noAutofit/>
          </a:bodyPr>
          <a:lstStyle/>
          <a:p>
            <a:pPr marL="0" marR="0" lvl="0" indent="0" algn="l" defTabSz="914400" rtl="0" fontAlgn="auto" hangingPunct="0">
              <a:lnSpc>
                <a:spcPct val="100000"/>
              </a:lnSpc>
              <a:spcBef>
                <a:spcPct val="0"/>
              </a:spcBef>
              <a:spcAft>
                <a:spcPct val="0"/>
              </a:spcAft>
              <a:buNone/>
              <a:defRPr sz="1400" b="0" i="0" u="none" strike="noStrike" kern="0" cap="none" spc="0" baseline="0">
                <a:solidFill>
                  <a:srgbClr val="000000"/>
                </a:solidFill>
                <a:uFillTx/>
              </a:defRPr>
            </a:pPr>
            <a:endParaRPr lang="pl-PL" sz="13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3" name="Symbol zastępczy daty 2">
            <a:extLst>
              <a:ext uri="{FF2B5EF4-FFF2-40B4-BE49-F238E27FC236}">
                <a16:creationId xmlns:a16="http://schemas.microsoft.com/office/drawing/2014/main" id="{E7C89E12-A0C3-4434-B74A-3893131FA666}"/>
              </a:ext>
            </a:extLst>
          </p:cNvPr>
          <p:cNvSpPr txBox="1">
            <a:spLocks noGrp="1"/>
          </p:cNvSpPr>
          <p:nvPr>
            <p:ph type="dt" sz="quarter" idx="1"/>
          </p:nvPr>
        </p:nvSpPr>
        <p:spPr>
          <a:xfrm>
            <a:off x="3860231" y="0"/>
            <a:ext cx="2959638" cy="495613"/>
          </a:xfrm>
          <a:prstGeom prst="rect">
            <a:avLst/>
          </a:prstGeom>
          <a:noFill/>
          <a:ln>
            <a:noFill/>
          </a:ln>
        </p:spPr>
        <p:txBody>
          <a:bodyPr vert="horz" wrap="square" lIns="82542" tIns="41266" rIns="82542" bIns="41266" anchor="t" anchorCtr="0" compatLnSpc="0">
            <a:noAutofit/>
          </a:bodyPr>
          <a:lstStyle/>
          <a:p>
            <a:pPr marL="0" marR="0" lvl="0" indent="0" algn="r" defTabSz="914400" rtl="0" fontAlgn="auto" hangingPunct="0">
              <a:lnSpc>
                <a:spcPct val="100000"/>
              </a:lnSpc>
              <a:spcBef>
                <a:spcPct val="0"/>
              </a:spcBef>
              <a:spcAft>
                <a:spcPct val="0"/>
              </a:spcAft>
              <a:buNone/>
              <a:defRPr sz="1400" b="0" i="0" u="none" strike="noStrike" kern="0" cap="none" spc="0" baseline="0">
                <a:solidFill>
                  <a:srgbClr val="000000"/>
                </a:solidFill>
                <a:uFillTx/>
              </a:defRPr>
            </a:pPr>
            <a:endParaRPr lang="pl-PL" sz="13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4" name="Symbol zastępczy stopki 3">
            <a:extLst>
              <a:ext uri="{FF2B5EF4-FFF2-40B4-BE49-F238E27FC236}">
                <a16:creationId xmlns:a16="http://schemas.microsoft.com/office/drawing/2014/main" id="{17044A32-BCD2-422B-BA40-9345696F4F2A}"/>
              </a:ext>
            </a:extLst>
          </p:cNvPr>
          <p:cNvSpPr txBox="1">
            <a:spLocks noGrp="1"/>
          </p:cNvSpPr>
          <p:nvPr>
            <p:ph type="ftr" sz="quarter" idx="2"/>
          </p:nvPr>
        </p:nvSpPr>
        <p:spPr>
          <a:xfrm>
            <a:off x="0" y="9422928"/>
            <a:ext cx="2959638" cy="495613"/>
          </a:xfrm>
          <a:prstGeom prst="rect">
            <a:avLst/>
          </a:prstGeom>
          <a:noFill/>
          <a:ln>
            <a:noFill/>
          </a:ln>
        </p:spPr>
        <p:txBody>
          <a:bodyPr vert="horz" wrap="square" lIns="82542" tIns="41266" rIns="82542" bIns="41266" anchor="b" anchorCtr="0" compatLnSpc="0">
            <a:noAutofit/>
          </a:bodyPr>
          <a:lstStyle/>
          <a:p>
            <a:pPr marL="0" marR="0" lvl="0" indent="0" algn="l" defTabSz="914400" rtl="0" fontAlgn="auto" hangingPunct="0">
              <a:lnSpc>
                <a:spcPct val="100000"/>
              </a:lnSpc>
              <a:spcBef>
                <a:spcPct val="0"/>
              </a:spcBef>
              <a:spcAft>
                <a:spcPct val="0"/>
              </a:spcAft>
              <a:buNone/>
              <a:defRPr sz="1400" b="0" i="0" u="none" strike="noStrike" kern="0" cap="none" spc="0" baseline="0">
                <a:solidFill>
                  <a:srgbClr val="000000"/>
                </a:solidFill>
                <a:uFillTx/>
              </a:defRPr>
            </a:pPr>
            <a:endParaRPr lang="pl-PL" sz="13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5" name="Symbol zastępczy numeru slajdu 4">
            <a:extLst>
              <a:ext uri="{FF2B5EF4-FFF2-40B4-BE49-F238E27FC236}">
                <a16:creationId xmlns:a16="http://schemas.microsoft.com/office/drawing/2014/main" id="{ECECB87B-6069-4ECC-94BA-5CF96EA02FC7}"/>
              </a:ext>
            </a:extLst>
          </p:cNvPr>
          <p:cNvSpPr txBox="1">
            <a:spLocks noGrp="1"/>
          </p:cNvSpPr>
          <p:nvPr>
            <p:ph type="sldNum" sz="quarter" idx="3"/>
          </p:nvPr>
        </p:nvSpPr>
        <p:spPr>
          <a:xfrm>
            <a:off x="3860231" y="9422928"/>
            <a:ext cx="2959638" cy="495613"/>
          </a:xfrm>
          <a:prstGeom prst="rect">
            <a:avLst/>
          </a:prstGeom>
          <a:noFill/>
          <a:ln>
            <a:noFill/>
          </a:ln>
        </p:spPr>
        <p:txBody>
          <a:bodyPr vert="horz" wrap="square" lIns="82542" tIns="41266" rIns="82542" bIns="41266" anchor="b" anchorCtr="0" compatLnSpc="0">
            <a:noAutofit/>
          </a:bodyPr>
          <a:lstStyle/>
          <a:p>
            <a:pPr marL="0" marR="0" lvl="0" indent="0" algn="r" defTabSz="914400" rtl="0" fontAlgn="auto" hangingPunct="0">
              <a:lnSpc>
                <a:spcPct val="100000"/>
              </a:lnSpc>
              <a:spcBef>
                <a:spcPct val="0"/>
              </a:spcBef>
              <a:spcAft>
                <a:spcPct val="0"/>
              </a:spcAft>
              <a:buNone/>
              <a:defRPr sz="1400" b="0" i="0" u="none" strike="noStrike" kern="0" cap="none" spc="0" baseline="0">
                <a:solidFill>
                  <a:srgbClr val="000000"/>
                </a:solidFill>
                <a:uFillTx/>
              </a:defRPr>
            </a:pPr>
            <a:fld id="{EEC45231-AAE9-48EC-89FB-BAA08A67663E}" type="slidenum">
              <a:t>‹#›</a:t>
            </a:fld>
            <a:endParaRPr lang="pl-PL" sz="1300" b="0" i="0" u="none" strike="noStrike" kern="1200" cap="none" spc="0" baseline="0">
              <a:solidFill>
                <a:srgbClr val="000000"/>
              </a:solidFill>
              <a:uFillTx/>
              <a:latin typeface="Liberation Sans" pitchFamily="18"/>
              <a:ea typeface="PingFang SC" pitchFamily="2"/>
              <a:cs typeface="Arial Unicode MS" pitchFamily="2"/>
            </a:endParaRPr>
          </a:p>
        </p:txBody>
      </p:sp>
    </p:spTree>
    <p:extLst>
      <p:ext uri="{BB962C8B-B14F-4D97-AF65-F5344CB8AC3E}">
        <p14:creationId xmlns:p14="http://schemas.microsoft.com/office/powerpoint/2010/main" val="38600660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ymbol zastępczy nagłówka 1">
            <a:extLst>
              <a:ext uri="{FF2B5EF4-FFF2-40B4-BE49-F238E27FC236}">
                <a16:creationId xmlns:a16="http://schemas.microsoft.com/office/drawing/2014/main" id="{12B32EA2-CB22-4271-9377-22E6D1C5C6B2}"/>
              </a:ext>
            </a:extLst>
          </p:cNvPr>
          <p:cNvSpPr txBox="1">
            <a:spLocks noGrp="1"/>
          </p:cNvSpPr>
          <p:nvPr>
            <p:ph type="hdr" sz="quarter"/>
          </p:nvPr>
        </p:nvSpPr>
        <p:spPr>
          <a:xfrm>
            <a:off x="0" y="0"/>
            <a:ext cx="2955596" cy="497159"/>
          </a:xfrm>
          <a:prstGeom prst="rect">
            <a:avLst/>
          </a:prstGeom>
          <a:noFill/>
          <a:ln>
            <a:noFill/>
          </a:ln>
        </p:spPr>
        <p:txBody>
          <a:bodyPr vert="horz" wrap="square" lIns="48600" tIns="24478" rIns="48600" bIns="24478" anchor="t" anchorCtr="0" compatLnSpc="1">
            <a:noAutofit/>
          </a:bodyPr>
          <a:lstStyle>
            <a:lvl1pPr marL="0" marR="0" lvl="0" indent="0" algn="l" defTabSz="914400" rtl="0" fontAlgn="auto" hangingPunct="0">
              <a:lnSpc>
                <a:spcPct val="100000"/>
              </a:lnSpc>
              <a:spcBef>
                <a:spcPct val="0"/>
              </a:spcBef>
              <a:spcAft>
                <a:spcPct val="0"/>
              </a:spcAft>
              <a:buNone/>
              <a:defRPr lang="pl-PL" sz="2400" b="0" i="0" u="none" strike="noStrike" kern="1200" cap="none" spc="0" baseline="0">
                <a:solidFill>
                  <a:srgbClr val="000000"/>
                </a:solidFill>
                <a:uFillTx/>
                <a:latin typeface="Liberation Serif" pitchFamily="18"/>
                <a:ea typeface="Tahoma" pitchFamily="2"/>
                <a:cs typeface="Tahoma" pitchFamily="2"/>
              </a:defRPr>
            </a:lvl1pPr>
          </a:lstStyle>
          <a:p>
            <a:pPr lvl="0"/>
            <a:endParaRPr lang="pl-PL"/>
          </a:p>
        </p:txBody>
      </p:sp>
      <p:sp>
        <p:nvSpPr>
          <p:cNvPr id="3" name="Symbol zastępczy daty 2">
            <a:extLst>
              <a:ext uri="{FF2B5EF4-FFF2-40B4-BE49-F238E27FC236}">
                <a16:creationId xmlns:a16="http://schemas.microsoft.com/office/drawing/2014/main" id="{4104C6C7-0936-43E8-98CC-1B8C25201CA7}"/>
              </a:ext>
            </a:extLst>
          </p:cNvPr>
          <p:cNvSpPr txBox="1">
            <a:spLocks noGrp="1"/>
          </p:cNvSpPr>
          <p:nvPr>
            <p:ph type="dt" idx="1"/>
          </p:nvPr>
        </p:nvSpPr>
        <p:spPr>
          <a:xfrm>
            <a:off x="3862800" y="0"/>
            <a:ext cx="2955596" cy="497159"/>
          </a:xfrm>
          <a:prstGeom prst="rect">
            <a:avLst/>
          </a:prstGeom>
          <a:noFill/>
          <a:ln>
            <a:noFill/>
          </a:ln>
        </p:spPr>
        <p:txBody>
          <a:bodyPr vert="horz" wrap="square" lIns="48600" tIns="24478" rIns="48600" bIns="24478" anchor="t" anchorCtr="0" compatLnSpc="1">
            <a:noAutofit/>
          </a:bodyPr>
          <a:lstStyle>
            <a:lvl1pPr marL="0" marR="0" lvl="0" indent="0" algn="r" defTabSz="914400" rtl="0" fontAlgn="auto" hangingPunct="1">
              <a:lnSpc>
                <a:spcPct val="100000"/>
              </a:lnSpc>
              <a:spcBef>
                <a:spcPct val="0"/>
              </a:spcBef>
              <a:spcAft>
                <a:spcPct val="0"/>
              </a:spcAft>
              <a:buNone/>
              <a:defRPr lang="pl-PL" sz="600" b="0" i="0" u="none" strike="noStrike" kern="0" cap="none" spc="0" baseline="0">
                <a:solidFill>
                  <a:srgbClr val="000000"/>
                </a:solidFill>
                <a:uFillTx/>
                <a:latin typeface="Liberation Serif" pitchFamily="18"/>
                <a:ea typeface="Tahoma" pitchFamily="2"/>
                <a:cs typeface="Tahoma" pitchFamily="2"/>
              </a:defRPr>
            </a:lvl1pPr>
          </a:lstStyle>
          <a:p>
            <a:pPr lvl="0"/>
            <a:fld id="{224EAC7D-B66D-4877-AF70-7C61574CDE22}" type="datetime1">
              <a:rPr lang="pl-PL"/>
              <a:pPr lvl="0"/>
              <a:t>25.04.2025</a:t>
            </a:fld>
            <a:endParaRPr lang="pl-PL"/>
          </a:p>
        </p:txBody>
      </p:sp>
      <p:sp>
        <p:nvSpPr>
          <p:cNvPr id="4" name="Symbol zastępczy obrazu slajdu 3">
            <a:extLst>
              <a:ext uri="{FF2B5EF4-FFF2-40B4-BE49-F238E27FC236}">
                <a16:creationId xmlns:a16="http://schemas.microsoft.com/office/drawing/2014/main" id="{A339D844-D885-4E10-A5BD-F633AD37E602}"/>
              </a:ext>
            </a:extLst>
          </p:cNvPr>
          <p:cNvSpPr>
            <a:spLocks noGrp="1" noRot="1" noChangeAspect="1"/>
          </p:cNvSpPr>
          <p:nvPr>
            <p:ph type="sldImg" idx="2"/>
          </p:nvPr>
        </p:nvSpPr>
        <p:spPr>
          <a:xfrm>
            <a:off x="433443" y="1239844"/>
            <a:ext cx="5952963" cy="3348002"/>
          </a:xfrm>
          <a:prstGeom prst="rect">
            <a:avLst/>
          </a:prstGeom>
          <a:noFill/>
          <a:ln>
            <a:noFill/>
            <a:prstDash val="solid"/>
          </a:ln>
        </p:spPr>
      </p:sp>
      <p:sp>
        <p:nvSpPr>
          <p:cNvPr id="5" name="Symbol zastępczy notatek 4">
            <a:extLst>
              <a:ext uri="{FF2B5EF4-FFF2-40B4-BE49-F238E27FC236}">
                <a16:creationId xmlns:a16="http://schemas.microsoft.com/office/drawing/2014/main" id="{CE5658AD-BA0C-43E5-A82B-8BC804FCF52C}"/>
              </a:ext>
            </a:extLst>
          </p:cNvPr>
          <p:cNvSpPr txBox="1">
            <a:spLocks noGrp="1"/>
          </p:cNvSpPr>
          <p:nvPr>
            <p:ph type="body" sz="quarter" idx="3"/>
          </p:nvPr>
        </p:nvSpPr>
        <p:spPr>
          <a:xfrm>
            <a:off x="681840" y="4772884"/>
            <a:ext cx="5456517" cy="3906719"/>
          </a:xfrm>
          <a:prstGeom prst="rect">
            <a:avLst/>
          </a:prstGeom>
          <a:noFill/>
          <a:ln>
            <a:noFill/>
          </a:ln>
        </p:spPr>
        <p:txBody>
          <a:bodyPr vert="horz" wrap="square" lIns="48600" tIns="24478" rIns="48600" bIns="24478" anchor="t" anchorCtr="0" compatLnSpc="1">
            <a:no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a:extLst>
              <a:ext uri="{FF2B5EF4-FFF2-40B4-BE49-F238E27FC236}">
                <a16:creationId xmlns:a16="http://schemas.microsoft.com/office/drawing/2014/main" id="{4EC3CFB3-075A-4AAF-824E-24CFCC0F6BC5}"/>
              </a:ext>
            </a:extLst>
          </p:cNvPr>
          <p:cNvSpPr txBox="1">
            <a:spLocks noGrp="1"/>
          </p:cNvSpPr>
          <p:nvPr>
            <p:ph type="ftr" sz="quarter" idx="4"/>
          </p:nvPr>
        </p:nvSpPr>
        <p:spPr>
          <a:xfrm>
            <a:off x="0" y="9421556"/>
            <a:ext cx="2955596" cy="497159"/>
          </a:xfrm>
          <a:prstGeom prst="rect">
            <a:avLst/>
          </a:prstGeom>
          <a:noFill/>
          <a:ln>
            <a:noFill/>
          </a:ln>
        </p:spPr>
        <p:txBody>
          <a:bodyPr vert="horz" wrap="square" lIns="48600" tIns="24478" rIns="48600" bIns="24478" anchor="b" anchorCtr="0" compatLnSpc="1">
            <a:noAutofit/>
          </a:bodyPr>
          <a:lstStyle>
            <a:lvl1pPr marL="0" marR="0" lvl="0" indent="0" algn="l" defTabSz="914400" rtl="0" fontAlgn="auto" hangingPunct="0">
              <a:lnSpc>
                <a:spcPct val="100000"/>
              </a:lnSpc>
              <a:spcBef>
                <a:spcPct val="0"/>
              </a:spcBef>
              <a:spcAft>
                <a:spcPct val="0"/>
              </a:spcAft>
              <a:buNone/>
              <a:defRPr lang="pl-PL" sz="2400" b="0" i="0" u="none" strike="noStrike" kern="1200" cap="none" spc="0" baseline="0">
                <a:solidFill>
                  <a:srgbClr val="000000"/>
                </a:solidFill>
                <a:uFillTx/>
                <a:latin typeface="Liberation Serif" pitchFamily="18"/>
                <a:ea typeface="Tahoma" pitchFamily="2"/>
                <a:cs typeface="Tahoma" pitchFamily="2"/>
              </a:defRPr>
            </a:lvl1pPr>
          </a:lstStyle>
          <a:p>
            <a:pPr lvl="0"/>
            <a:endParaRPr lang="pl-PL"/>
          </a:p>
        </p:txBody>
      </p:sp>
      <p:sp>
        <p:nvSpPr>
          <p:cNvPr id="7" name="Symbol zastępczy numeru slajdu 6">
            <a:extLst>
              <a:ext uri="{FF2B5EF4-FFF2-40B4-BE49-F238E27FC236}">
                <a16:creationId xmlns:a16="http://schemas.microsoft.com/office/drawing/2014/main" id="{1741B566-7936-4474-856F-6C58C0C39BD1}"/>
              </a:ext>
            </a:extLst>
          </p:cNvPr>
          <p:cNvSpPr txBox="1">
            <a:spLocks noGrp="1"/>
          </p:cNvSpPr>
          <p:nvPr>
            <p:ph type="sldNum" sz="quarter" idx="5"/>
          </p:nvPr>
        </p:nvSpPr>
        <p:spPr>
          <a:xfrm>
            <a:off x="3862800" y="9421556"/>
            <a:ext cx="2955596" cy="497159"/>
          </a:xfrm>
          <a:prstGeom prst="rect">
            <a:avLst/>
          </a:prstGeom>
          <a:noFill/>
          <a:ln>
            <a:noFill/>
          </a:ln>
        </p:spPr>
        <p:txBody>
          <a:bodyPr vert="horz" wrap="square" lIns="48600" tIns="24478" rIns="48600" bIns="24478" anchor="b" anchorCtr="0" compatLnSpc="1">
            <a:noAutofit/>
          </a:bodyPr>
          <a:lstStyle>
            <a:lvl1pPr marL="0" marR="0" lvl="0" indent="0" algn="r" defTabSz="914400" rtl="0" fontAlgn="auto" hangingPunct="1">
              <a:lnSpc>
                <a:spcPct val="100000"/>
              </a:lnSpc>
              <a:spcBef>
                <a:spcPct val="0"/>
              </a:spcBef>
              <a:spcAft>
                <a:spcPct val="0"/>
              </a:spcAft>
              <a:buNone/>
              <a:defRPr lang="pl-PL" sz="600" b="0" i="0" u="none" strike="noStrike" kern="0" cap="none" spc="0" baseline="0">
                <a:solidFill>
                  <a:srgbClr val="000000"/>
                </a:solidFill>
                <a:uFillTx/>
                <a:latin typeface="Liberation Serif" pitchFamily="18"/>
                <a:ea typeface="Tahoma" pitchFamily="2"/>
                <a:cs typeface="Tahoma" pitchFamily="2"/>
              </a:defRPr>
            </a:lvl1pPr>
          </a:lstStyle>
          <a:p>
            <a:pPr lvl="0"/>
            <a:fld id="{51E42BC7-2C56-4382-8374-2752FC418025}" type="slidenum">
              <a:t>‹#›</a:t>
            </a:fld>
            <a:endParaRPr lang="pl-PL"/>
          </a:p>
        </p:txBody>
      </p:sp>
    </p:spTree>
    <p:extLst>
      <p:ext uri="{BB962C8B-B14F-4D97-AF65-F5344CB8AC3E}">
        <p14:creationId xmlns:p14="http://schemas.microsoft.com/office/powerpoint/2010/main" val="2312460687"/>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ct val="0"/>
      </a:spcBef>
      <a:spcAft>
        <a:spcPct val="0"/>
      </a:spcAft>
      <a:buNone/>
      <a:defRPr lang="pl-PL" sz="1200" b="0" i="0" u="none" strike="noStrike" kern="1200" cap="none" spc="0" baseline="0">
        <a:solidFill>
          <a:srgbClr val="000000"/>
        </a:solidFill>
        <a:highlight>
          <a:scrgbClr r="0" g="0" b="0">
            <a:alpha val="0"/>
          </a:scrgbClr>
        </a:highlight>
        <a:uFillTx/>
        <a:latin typeface="Calibri" pitchFamily="18"/>
        <a:ea typeface="PingFang SC" pitchFamily="2"/>
        <a:cs typeface="Arial Unicode MS" pitchFamily="2"/>
      </a:defRPr>
    </a:lvl1pPr>
    <a:lvl2pPr marL="457200" marR="0" lvl="1" indent="0" algn="l" defTabSz="914400" rtl="0" fontAlgn="auto" hangingPunct="1">
      <a:lnSpc>
        <a:spcPct val="100000"/>
      </a:lnSpc>
      <a:spcBef>
        <a:spcPct val="0"/>
      </a:spcBef>
      <a:spcAft>
        <a:spcPct val="0"/>
      </a:spcAft>
      <a:buNone/>
      <a:defRPr lang="pl-PL" sz="1200" b="0" i="0" u="none" strike="noStrike" kern="1200" cap="none" spc="0" baseline="0">
        <a:solidFill>
          <a:srgbClr val="000000"/>
        </a:solidFill>
        <a:highlight>
          <a:scrgbClr r="0" g="0" b="0">
            <a:alpha val="0"/>
          </a:scrgbClr>
        </a:highlight>
        <a:uFillTx/>
        <a:latin typeface="Calibri" pitchFamily="18"/>
        <a:ea typeface="PingFang SC" pitchFamily="2"/>
        <a:cs typeface="Arial Unicode MS" pitchFamily="2"/>
      </a:defRPr>
    </a:lvl2pPr>
    <a:lvl3pPr marL="914400" marR="0" lvl="2" indent="0" algn="l" defTabSz="914400" rtl="0" fontAlgn="auto" hangingPunct="1">
      <a:lnSpc>
        <a:spcPct val="100000"/>
      </a:lnSpc>
      <a:spcBef>
        <a:spcPct val="0"/>
      </a:spcBef>
      <a:spcAft>
        <a:spcPct val="0"/>
      </a:spcAft>
      <a:buNone/>
      <a:defRPr lang="pl-PL" sz="1200" b="0" i="0" u="none" strike="noStrike" kern="1200" cap="none" spc="0" baseline="0">
        <a:solidFill>
          <a:srgbClr val="000000"/>
        </a:solidFill>
        <a:highlight>
          <a:scrgbClr r="0" g="0" b="0">
            <a:alpha val="0"/>
          </a:scrgbClr>
        </a:highlight>
        <a:uFillTx/>
        <a:latin typeface="Calibri" pitchFamily="18"/>
        <a:ea typeface="PingFang SC" pitchFamily="2"/>
        <a:cs typeface="Arial Unicode MS" pitchFamily="2"/>
      </a:defRPr>
    </a:lvl3pPr>
    <a:lvl4pPr marL="1371600" marR="0" lvl="3" indent="0" algn="l" defTabSz="914400" rtl="0" fontAlgn="auto" hangingPunct="1">
      <a:lnSpc>
        <a:spcPct val="100000"/>
      </a:lnSpc>
      <a:spcBef>
        <a:spcPct val="0"/>
      </a:spcBef>
      <a:spcAft>
        <a:spcPct val="0"/>
      </a:spcAft>
      <a:buNone/>
      <a:defRPr lang="pl-PL" sz="1200" b="0" i="0" u="none" strike="noStrike" kern="1200" cap="none" spc="0" baseline="0">
        <a:solidFill>
          <a:srgbClr val="000000"/>
        </a:solidFill>
        <a:highlight>
          <a:scrgbClr r="0" g="0" b="0">
            <a:alpha val="0"/>
          </a:scrgbClr>
        </a:highlight>
        <a:uFillTx/>
        <a:latin typeface="Calibri" pitchFamily="18"/>
        <a:ea typeface="PingFang SC" pitchFamily="2"/>
        <a:cs typeface="Arial Unicode MS" pitchFamily="2"/>
      </a:defRPr>
    </a:lvl4pPr>
    <a:lvl5pPr marL="1828800" marR="0" lvl="4" indent="0" algn="l" defTabSz="914400" rtl="0" fontAlgn="auto" hangingPunct="1">
      <a:lnSpc>
        <a:spcPct val="100000"/>
      </a:lnSpc>
      <a:spcBef>
        <a:spcPct val="0"/>
      </a:spcBef>
      <a:spcAft>
        <a:spcPct val="0"/>
      </a:spcAft>
      <a:buNone/>
      <a:defRPr lang="pl-PL" sz="1200" b="0" i="0" u="none" strike="noStrike" kern="1200" cap="none" spc="0" baseline="0">
        <a:solidFill>
          <a:srgbClr val="000000"/>
        </a:solidFill>
        <a:highlight>
          <a:scrgbClr r="0" g="0" b="0">
            <a:alpha val="0"/>
          </a:scrgbClr>
        </a:highlight>
        <a:uFillTx/>
        <a:latin typeface="Calibri" pitchFamily="18"/>
        <a:ea typeface="PingFang SC" pitchFamily="2"/>
        <a:cs typeface="Arial Unicode MS" pitchFamily="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3">
            <a:extLst>
              <a:ext uri="{FF2B5EF4-FFF2-40B4-BE49-F238E27FC236}">
                <a16:creationId xmlns:a16="http://schemas.microsoft.com/office/drawing/2014/main" id="{BE223BCF-DBAD-4155-93C0-FF914DFD8F63}"/>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CAC75883-DD53-48D9-9090-AA1433CF76BB}" type="slidenum">
              <a:t>1</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3" name="Symbol zastępczy daty 2">
            <a:extLst>
              <a:ext uri="{FF2B5EF4-FFF2-40B4-BE49-F238E27FC236}">
                <a16:creationId xmlns:a16="http://schemas.microsoft.com/office/drawing/2014/main" id="{62159F23-1BDF-4D3F-B145-7ED755822A56}"/>
              </a:ext>
            </a:extLst>
          </p:cNvPr>
          <p:cNvSpPr txBox="1"/>
          <p:nvPr/>
        </p:nvSpPr>
        <p:spPr>
          <a:xfrm>
            <a:off x="3862800" y="0"/>
            <a:ext cx="2955596" cy="497159"/>
          </a:xfrm>
          <a:prstGeom prst="rect">
            <a:avLst/>
          </a:prstGeom>
          <a:noFill/>
          <a:ln cap="flat">
            <a:noFill/>
          </a:ln>
        </p:spPr>
        <p:txBody>
          <a:bodyPr vert="horz" wrap="square" lIns="48600" tIns="24478" rIns="48600" bIns="24478" anchor="t"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5C4F145B-CC5C-49AC-9EA3-28EBA4CDFB7C}" type="datetime1">
              <a:rPr lang="pl-PL" sz="600" b="0" i="0" u="none" strike="noStrike" kern="0" cap="none" spc="0" baseline="0">
                <a:solidFill>
                  <a:srgbClr val="000000"/>
                </a:solidFill>
                <a:uFillTx/>
                <a:latin typeface="Liberation Serif" pitchFamily="18"/>
                <a:ea typeface="Tahoma" pitchFamily="2"/>
                <a:cs typeface="Tahoma" pitchFamily="2"/>
              </a:rPr>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t>25.04.2025</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4" name="Symbol zastępczy numeru slajdu 6">
            <a:extLst>
              <a:ext uri="{FF2B5EF4-FFF2-40B4-BE49-F238E27FC236}">
                <a16:creationId xmlns:a16="http://schemas.microsoft.com/office/drawing/2014/main" id="{92126E54-81EF-42F1-B28E-9D9E19FA04AA}"/>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BE7F5C4A-AAB7-4B00-ABC8-9BA378AA61BB}" type="slidenum">
              <a:t>1</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5" name="Symbol zastępczy obrazu slajdu 1">
            <a:extLst>
              <a:ext uri="{FF2B5EF4-FFF2-40B4-BE49-F238E27FC236}">
                <a16:creationId xmlns:a16="http://schemas.microsoft.com/office/drawing/2014/main" id="{F33FC9EB-02A6-4E9C-B124-286576C91701}"/>
              </a:ext>
            </a:extLst>
          </p:cNvPr>
          <p:cNvSpPr>
            <a:spLocks noGrp="1" noRot="1" noChangeAspect="1"/>
          </p:cNvSpPr>
          <p:nvPr>
            <p:ph type="sldImg"/>
          </p:nvPr>
        </p:nvSpPr>
        <p:spPr>
          <a:xfrm>
            <a:off x="433389" y="1239834"/>
            <a:ext cx="5953128" cy="3348039"/>
          </a:xfrm>
          <a:solidFill>
            <a:srgbClr val="4472C4"/>
          </a:solidFill>
          <a:ln w="12600" cap="flat">
            <a:solidFill>
              <a:srgbClr val="172C51"/>
            </a:solidFill>
            <a:prstDash val="solid"/>
            <a:miter/>
          </a:ln>
        </p:spPr>
      </p:sp>
      <p:sp>
        <p:nvSpPr>
          <p:cNvPr id="6" name="Symbol zastępczy notatek 2">
            <a:extLst>
              <a:ext uri="{FF2B5EF4-FFF2-40B4-BE49-F238E27FC236}">
                <a16:creationId xmlns:a16="http://schemas.microsoft.com/office/drawing/2014/main" id="{9BE01B93-8063-4265-B10A-6060456AE926}"/>
              </a:ext>
            </a:extLst>
          </p:cNvPr>
          <p:cNvSpPr txBox="1">
            <a:spLocks noGrp="1"/>
          </p:cNvSpPr>
          <p:nvPr>
            <p:ph type="body" sz="quarter" idx="1"/>
          </p:nvPr>
        </p:nvSpPr>
        <p:spPr/>
        <p:txBody>
          <a:bodyPr/>
          <a:lstStyle/>
          <a:p>
            <a:endParaRPr 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3">
            <a:extLst>
              <a:ext uri="{FF2B5EF4-FFF2-40B4-BE49-F238E27FC236}">
                <a16:creationId xmlns:a16="http://schemas.microsoft.com/office/drawing/2014/main" id="{0D849747-1853-4AD7-B931-6EE7C6D1F312}"/>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89D64351-F069-49CA-B936-408A414D0E29}" type="slidenum">
              <a:t>2</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3" name="Symbol zastępczy daty 2">
            <a:extLst>
              <a:ext uri="{FF2B5EF4-FFF2-40B4-BE49-F238E27FC236}">
                <a16:creationId xmlns:a16="http://schemas.microsoft.com/office/drawing/2014/main" id="{7B98FDA6-9C9D-475F-A7A1-2CB4B6848890}"/>
              </a:ext>
            </a:extLst>
          </p:cNvPr>
          <p:cNvSpPr txBox="1"/>
          <p:nvPr/>
        </p:nvSpPr>
        <p:spPr>
          <a:xfrm>
            <a:off x="3862800" y="0"/>
            <a:ext cx="2955596" cy="497159"/>
          </a:xfrm>
          <a:prstGeom prst="rect">
            <a:avLst/>
          </a:prstGeom>
          <a:noFill/>
          <a:ln cap="flat">
            <a:noFill/>
          </a:ln>
        </p:spPr>
        <p:txBody>
          <a:bodyPr vert="horz" wrap="square" lIns="48600" tIns="24478" rIns="48600" bIns="24478" anchor="t"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332CA70F-883D-4177-8145-DBC2D99E215D}" type="datetime1">
              <a:rPr lang="pl-PL" sz="600" b="0" i="0" u="none" strike="noStrike" kern="0" cap="none" spc="0" baseline="0">
                <a:solidFill>
                  <a:srgbClr val="000000"/>
                </a:solidFill>
                <a:uFillTx/>
                <a:latin typeface="Liberation Serif" pitchFamily="18"/>
                <a:ea typeface="Tahoma" pitchFamily="2"/>
                <a:cs typeface="Tahoma" pitchFamily="2"/>
              </a:rPr>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t>25.04.2025</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4" name="Symbol zastępczy numeru slajdu 6">
            <a:extLst>
              <a:ext uri="{FF2B5EF4-FFF2-40B4-BE49-F238E27FC236}">
                <a16:creationId xmlns:a16="http://schemas.microsoft.com/office/drawing/2014/main" id="{C2B7E4B7-B749-4292-A42A-432635E57B1A}"/>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B250F397-00AD-4557-9984-3EF78C58ADE4}" type="slidenum">
              <a:t>2</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5" name="Symbol zastępczy obrazu slajdu 1">
            <a:extLst>
              <a:ext uri="{FF2B5EF4-FFF2-40B4-BE49-F238E27FC236}">
                <a16:creationId xmlns:a16="http://schemas.microsoft.com/office/drawing/2014/main" id="{2D728AE9-DF4B-4017-8AFB-09FC8753AF35}"/>
              </a:ext>
            </a:extLst>
          </p:cNvPr>
          <p:cNvSpPr>
            <a:spLocks noGrp="1" noRot="1" noChangeAspect="1"/>
          </p:cNvSpPr>
          <p:nvPr>
            <p:ph type="sldImg"/>
          </p:nvPr>
        </p:nvSpPr>
        <p:spPr>
          <a:xfrm>
            <a:off x="433389" y="1239834"/>
            <a:ext cx="5953128" cy="3348039"/>
          </a:xfrm>
          <a:solidFill>
            <a:srgbClr val="4472C4"/>
          </a:solidFill>
          <a:ln w="12600" cap="flat">
            <a:solidFill>
              <a:srgbClr val="172C51"/>
            </a:solidFill>
            <a:prstDash val="solid"/>
            <a:miter/>
          </a:ln>
        </p:spPr>
      </p:sp>
      <p:sp>
        <p:nvSpPr>
          <p:cNvPr id="6" name="Symbol zastępczy notatek 2">
            <a:extLst>
              <a:ext uri="{FF2B5EF4-FFF2-40B4-BE49-F238E27FC236}">
                <a16:creationId xmlns:a16="http://schemas.microsoft.com/office/drawing/2014/main" id="{8A5C8F87-90B1-40F6-9752-87C97C078368}"/>
              </a:ext>
            </a:extLst>
          </p:cNvPr>
          <p:cNvSpPr txBox="1">
            <a:spLocks noGrp="1"/>
          </p:cNvSpPr>
          <p:nvPr>
            <p:ph type="body" sz="quarter" idx="1"/>
          </p:nvPr>
        </p:nvSpPr>
        <p:spPr/>
        <p:txBody>
          <a:bodyPr/>
          <a:lstStyle/>
          <a:p>
            <a:pPr lvl="0"/>
            <a:br>
              <a:rPr lang="pl-PL"/>
            </a:br>
            <a:br>
              <a:rPr lang="pl-PL"/>
            </a:br>
            <a:endParaRPr lang="pl-P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3">
            <a:extLst>
              <a:ext uri="{FF2B5EF4-FFF2-40B4-BE49-F238E27FC236}">
                <a16:creationId xmlns:a16="http://schemas.microsoft.com/office/drawing/2014/main" id="{F1AC45B2-FAA6-4367-A4B5-C3BA9658907B}"/>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8C8AE253-B9FD-4E25-AB49-E7D05E23EDDB}" type="slidenum">
              <a:t>3</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3" name="Symbol zastępczy daty 2">
            <a:extLst>
              <a:ext uri="{FF2B5EF4-FFF2-40B4-BE49-F238E27FC236}">
                <a16:creationId xmlns:a16="http://schemas.microsoft.com/office/drawing/2014/main" id="{727FCD8B-146A-476B-9A29-F467D3D12354}"/>
              </a:ext>
            </a:extLst>
          </p:cNvPr>
          <p:cNvSpPr txBox="1"/>
          <p:nvPr/>
        </p:nvSpPr>
        <p:spPr>
          <a:xfrm>
            <a:off x="3862800" y="0"/>
            <a:ext cx="2955596" cy="497159"/>
          </a:xfrm>
          <a:prstGeom prst="rect">
            <a:avLst/>
          </a:prstGeom>
          <a:noFill/>
          <a:ln cap="flat">
            <a:noFill/>
          </a:ln>
        </p:spPr>
        <p:txBody>
          <a:bodyPr vert="horz" wrap="square" lIns="48600" tIns="24478" rIns="48600" bIns="24478" anchor="t"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0D2E419A-F7B0-4620-A682-560DEF67CB95}" type="datetime1">
              <a:rPr lang="pl-PL" sz="600" b="0" i="0" u="none" strike="noStrike" kern="0" cap="none" spc="0" baseline="0">
                <a:solidFill>
                  <a:srgbClr val="000000"/>
                </a:solidFill>
                <a:uFillTx/>
                <a:latin typeface="Liberation Serif" pitchFamily="18"/>
                <a:ea typeface="Tahoma" pitchFamily="2"/>
                <a:cs typeface="Tahoma" pitchFamily="2"/>
              </a:rPr>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t>25.04.2025</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4" name="Symbol zastępczy numeru slajdu 6">
            <a:extLst>
              <a:ext uri="{FF2B5EF4-FFF2-40B4-BE49-F238E27FC236}">
                <a16:creationId xmlns:a16="http://schemas.microsoft.com/office/drawing/2014/main" id="{0CF9D19F-DE29-4751-B550-0A9CF488C8B7}"/>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100F919D-3720-4E3D-BF5A-787506EBA991}" type="slidenum">
              <a:t>3</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5" name="Symbol zastępczy obrazu slajdu 1">
            <a:extLst>
              <a:ext uri="{FF2B5EF4-FFF2-40B4-BE49-F238E27FC236}">
                <a16:creationId xmlns:a16="http://schemas.microsoft.com/office/drawing/2014/main" id="{2CE9B033-6A2F-4E3E-BD11-D416145BF293}"/>
              </a:ext>
            </a:extLst>
          </p:cNvPr>
          <p:cNvSpPr>
            <a:spLocks noGrp="1" noRot="1" noChangeAspect="1"/>
          </p:cNvSpPr>
          <p:nvPr>
            <p:ph type="sldImg"/>
          </p:nvPr>
        </p:nvSpPr>
        <p:spPr>
          <a:xfrm>
            <a:off x="433388" y="1239838"/>
            <a:ext cx="5953125" cy="3348037"/>
          </a:xfrm>
          <a:solidFill>
            <a:srgbClr val="4472C4"/>
          </a:solidFill>
          <a:ln w="12600" cap="flat">
            <a:solidFill>
              <a:srgbClr val="172C51"/>
            </a:solidFill>
            <a:prstDash val="solid"/>
            <a:miter/>
          </a:ln>
        </p:spPr>
      </p:sp>
      <p:sp>
        <p:nvSpPr>
          <p:cNvPr id="6" name="Symbol zastępczy notatek 2">
            <a:extLst>
              <a:ext uri="{FF2B5EF4-FFF2-40B4-BE49-F238E27FC236}">
                <a16:creationId xmlns:a16="http://schemas.microsoft.com/office/drawing/2014/main" id="{073E2B2D-71BD-4298-B270-561C098159D7}"/>
              </a:ext>
            </a:extLst>
          </p:cNvPr>
          <p:cNvSpPr txBox="1">
            <a:spLocks noGrp="1"/>
          </p:cNvSpPr>
          <p:nvPr>
            <p:ph type="body" sz="quarter" idx="1"/>
          </p:nvPr>
        </p:nvSpPr>
        <p:spPr/>
        <p:txBody>
          <a:bodyPr/>
          <a:lstStyle/>
          <a:p>
            <a:endParaRPr lang="pl-P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3">
            <a:extLst>
              <a:ext uri="{FF2B5EF4-FFF2-40B4-BE49-F238E27FC236}">
                <a16:creationId xmlns:a16="http://schemas.microsoft.com/office/drawing/2014/main" id="{D33691A5-E76B-46A9-B1BA-CD26858741D0}"/>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44A136D9-4074-408D-9438-B632DFD4CF22}" type="slidenum">
              <a:t>4</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3" name="Symbol zastępczy daty 2">
            <a:extLst>
              <a:ext uri="{FF2B5EF4-FFF2-40B4-BE49-F238E27FC236}">
                <a16:creationId xmlns:a16="http://schemas.microsoft.com/office/drawing/2014/main" id="{C7FD447C-9D56-4911-A96A-119F39CA881F}"/>
              </a:ext>
            </a:extLst>
          </p:cNvPr>
          <p:cNvSpPr txBox="1"/>
          <p:nvPr/>
        </p:nvSpPr>
        <p:spPr>
          <a:xfrm>
            <a:off x="3862800" y="0"/>
            <a:ext cx="2955596" cy="497159"/>
          </a:xfrm>
          <a:prstGeom prst="rect">
            <a:avLst/>
          </a:prstGeom>
          <a:noFill/>
          <a:ln cap="flat">
            <a:noFill/>
          </a:ln>
        </p:spPr>
        <p:txBody>
          <a:bodyPr vert="horz" wrap="square" lIns="48600" tIns="24478" rIns="48600" bIns="24478" anchor="t"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13BF5127-6A0A-4D78-B7E9-734C027D75E4}" type="datetime1">
              <a:rPr lang="pl-PL" sz="600" b="0" i="0" u="none" strike="noStrike" kern="0" cap="none" spc="0" baseline="0">
                <a:solidFill>
                  <a:srgbClr val="000000"/>
                </a:solidFill>
                <a:uFillTx/>
                <a:latin typeface="Liberation Serif" pitchFamily="18"/>
                <a:ea typeface="Tahoma" pitchFamily="2"/>
                <a:cs typeface="Tahoma" pitchFamily="2"/>
              </a:rPr>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t>25.04.2025</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4" name="Symbol zastępczy numeru slajdu 6">
            <a:extLst>
              <a:ext uri="{FF2B5EF4-FFF2-40B4-BE49-F238E27FC236}">
                <a16:creationId xmlns:a16="http://schemas.microsoft.com/office/drawing/2014/main" id="{6E878F90-1205-46FE-AC0E-69DBFA16376F}"/>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C439F074-C81B-4378-8D97-8183AE358EC8}" type="slidenum">
              <a:t>4</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5" name="Symbol zastępczy obrazu slajdu 1">
            <a:extLst>
              <a:ext uri="{FF2B5EF4-FFF2-40B4-BE49-F238E27FC236}">
                <a16:creationId xmlns:a16="http://schemas.microsoft.com/office/drawing/2014/main" id="{8F9E2A47-D641-4E9F-A0E1-A3B0E5E371F6}"/>
              </a:ext>
            </a:extLst>
          </p:cNvPr>
          <p:cNvSpPr>
            <a:spLocks noGrp="1" noRot="1" noChangeAspect="1"/>
          </p:cNvSpPr>
          <p:nvPr>
            <p:ph type="sldImg"/>
          </p:nvPr>
        </p:nvSpPr>
        <p:spPr>
          <a:xfrm>
            <a:off x="433389" y="1239834"/>
            <a:ext cx="5953128" cy="3348039"/>
          </a:xfrm>
          <a:solidFill>
            <a:srgbClr val="4472C4"/>
          </a:solidFill>
          <a:ln w="12600" cap="flat">
            <a:solidFill>
              <a:srgbClr val="172C51"/>
            </a:solidFill>
            <a:prstDash val="solid"/>
            <a:miter/>
          </a:ln>
        </p:spPr>
      </p:sp>
      <p:sp>
        <p:nvSpPr>
          <p:cNvPr id="6" name="Symbol zastępczy notatek 2">
            <a:extLst>
              <a:ext uri="{FF2B5EF4-FFF2-40B4-BE49-F238E27FC236}">
                <a16:creationId xmlns:a16="http://schemas.microsoft.com/office/drawing/2014/main" id="{D99AE49F-921F-4EEA-83AE-1DF420A8FBE0}"/>
              </a:ext>
            </a:extLst>
          </p:cNvPr>
          <p:cNvSpPr txBox="1">
            <a:spLocks noGrp="1"/>
          </p:cNvSpPr>
          <p:nvPr>
            <p:ph type="body" sz="quarter" idx="1"/>
          </p:nvPr>
        </p:nvSpPr>
        <p:spPr/>
        <p:txBody>
          <a:bodyPr/>
          <a:lstStyle/>
          <a:p>
            <a:pPr lvl="0"/>
            <a:br>
              <a:rPr lang="pl-PL"/>
            </a:br>
            <a:br>
              <a:rPr lang="pl-PL"/>
            </a:br>
            <a:endParaRPr lang="pl-P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3">
            <a:extLst>
              <a:ext uri="{FF2B5EF4-FFF2-40B4-BE49-F238E27FC236}">
                <a16:creationId xmlns:a16="http://schemas.microsoft.com/office/drawing/2014/main" id="{9BAEB4B4-39A1-4A2A-9390-929F6E1407BC}"/>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868AEE94-5A61-488E-9E40-E299AB18248E}" type="slidenum">
              <a:t>5</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3" name="Symbol zastępczy daty 2">
            <a:extLst>
              <a:ext uri="{FF2B5EF4-FFF2-40B4-BE49-F238E27FC236}">
                <a16:creationId xmlns:a16="http://schemas.microsoft.com/office/drawing/2014/main" id="{CC9C3E19-4BFF-4851-9BAC-A14711FADDD6}"/>
              </a:ext>
            </a:extLst>
          </p:cNvPr>
          <p:cNvSpPr txBox="1"/>
          <p:nvPr/>
        </p:nvSpPr>
        <p:spPr>
          <a:xfrm>
            <a:off x="3862800" y="0"/>
            <a:ext cx="2955596" cy="497159"/>
          </a:xfrm>
          <a:prstGeom prst="rect">
            <a:avLst/>
          </a:prstGeom>
          <a:noFill/>
          <a:ln cap="flat">
            <a:noFill/>
          </a:ln>
        </p:spPr>
        <p:txBody>
          <a:bodyPr vert="horz" wrap="square" lIns="48600" tIns="24478" rIns="48600" bIns="24478" anchor="t"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AEBD15BE-CE3D-4A2C-972B-208B29401F82}" type="datetime1">
              <a:rPr lang="pl-PL" sz="600" b="0" i="0" u="none" strike="noStrike" kern="0" cap="none" spc="0" baseline="0">
                <a:solidFill>
                  <a:srgbClr val="000000"/>
                </a:solidFill>
                <a:uFillTx/>
                <a:latin typeface="Liberation Serif" pitchFamily="18"/>
                <a:ea typeface="Tahoma" pitchFamily="2"/>
                <a:cs typeface="Tahoma" pitchFamily="2"/>
              </a:rPr>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t>25.04.2025</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4" name="Symbol zastępczy numeru slajdu 6">
            <a:extLst>
              <a:ext uri="{FF2B5EF4-FFF2-40B4-BE49-F238E27FC236}">
                <a16:creationId xmlns:a16="http://schemas.microsoft.com/office/drawing/2014/main" id="{DDBD8620-5656-4F8B-8F6B-B2D0BDEB9FAF}"/>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196CD0E4-1D4E-42C4-B164-BBC12201CD67}" type="slidenum">
              <a:t>5</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5" name="Symbol zastępczy obrazu slajdu 1">
            <a:extLst>
              <a:ext uri="{FF2B5EF4-FFF2-40B4-BE49-F238E27FC236}">
                <a16:creationId xmlns:a16="http://schemas.microsoft.com/office/drawing/2014/main" id="{6F49DC8C-DB7E-4A01-AC0D-B2A85AF48FE5}"/>
              </a:ext>
            </a:extLst>
          </p:cNvPr>
          <p:cNvSpPr>
            <a:spLocks noGrp="1" noRot="1" noChangeAspect="1"/>
          </p:cNvSpPr>
          <p:nvPr>
            <p:ph type="sldImg"/>
          </p:nvPr>
        </p:nvSpPr>
        <p:spPr>
          <a:xfrm>
            <a:off x="433389" y="1239834"/>
            <a:ext cx="5953128" cy="3348039"/>
          </a:xfrm>
          <a:solidFill>
            <a:srgbClr val="4472C4"/>
          </a:solidFill>
          <a:ln w="12600" cap="flat">
            <a:solidFill>
              <a:srgbClr val="172C51"/>
            </a:solidFill>
            <a:prstDash val="solid"/>
            <a:miter/>
          </a:ln>
        </p:spPr>
      </p:sp>
      <p:sp>
        <p:nvSpPr>
          <p:cNvPr id="6" name="Symbol zastępczy notatek 2">
            <a:extLst>
              <a:ext uri="{FF2B5EF4-FFF2-40B4-BE49-F238E27FC236}">
                <a16:creationId xmlns:a16="http://schemas.microsoft.com/office/drawing/2014/main" id="{6E2CE86A-E2F8-476D-8D33-BDF797343F74}"/>
              </a:ext>
            </a:extLst>
          </p:cNvPr>
          <p:cNvSpPr txBox="1">
            <a:spLocks noGrp="1"/>
          </p:cNvSpPr>
          <p:nvPr>
            <p:ph type="body" sz="quarter" idx="1"/>
          </p:nvPr>
        </p:nvSpPr>
        <p:spPr/>
        <p:txBody>
          <a:bodyPr/>
          <a:lstStyle/>
          <a:p>
            <a:pPr lvl="0"/>
            <a:br>
              <a:rPr lang="pl-PL"/>
            </a:br>
            <a:br>
              <a:rPr lang="pl-PL"/>
            </a:br>
            <a:endParaRPr lang="pl-P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3">
            <a:extLst>
              <a:ext uri="{FF2B5EF4-FFF2-40B4-BE49-F238E27FC236}">
                <a16:creationId xmlns:a16="http://schemas.microsoft.com/office/drawing/2014/main" id="{4449034D-C170-4689-B28C-5931D2C748A9}"/>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BDB80C1B-621A-4AB8-B6C0-A1EA42B72E78}" type="slidenum">
              <a:t>6</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3" name="Symbol zastępczy daty 2">
            <a:extLst>
              <a:ext uri="{FF2B5EF4-FFF2-40B4-BE49-F238E27FC236}">
                <a16:creationId xmlns:a16="http://schemas.microsoft.com/office/drawing/2014/main" id="{B48B53B9-5406-4C2E-B86B-999DEB06EAAD}"/>
              </a:ext>
            </a:extLst>
          </p:cNvPr>
          <p:cNvSpPr txBox="1"/>
          <p:nvPr/>
        </p:nvSpPr>
        <p:spPr>
          <a:xfrm>
            <a:off x="3862800" y="0"/>
            <a:ext cx="2955596" cy="497159"/>
          </a:xfrm>
          <a:prstGeom prst="rect">
            <a:avLst/>
          </a:prstGeom>
          <a:noFill/>
          <a:ln cap="flat">
            <a:noFill/>
          </a:ln>
        </p:spPr>
        <p:txBody>
          <a:bodyPr vert="horz" wrap="square" lIns="48600" tIns="24478" rIns="48600" bIns="24478" anchor="t"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42E193D6-55A4-4955-B2B1-4054C0E2CA9C}" type="datetime1">
              <a:rPr lang="pl-PL" sz="600" b="0" i="0" u="none" strike="noStrike" kern="0" cap="none" spc="0" baseline="0">
                <a:solidFill>
                  <a:srgbClr val="000000"/>
                </a:solidFill>
                <a:uFillTx/>
                <a:latin typeface="Liberation Serif" pitchFamily="18"/>
                <a:ea typeface="Tahoma" pitchFamily="2"/>
                <a:cs typeface="Tahoma" pitchFamily="2"/>
              </a:rPr>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t>25.04.2025</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4" name="Symbol zastępczy numeru slajdu 6">
            <a:extLst>
              <a:ext uri="{FF2B5EF4-FFF2-40B4-BE49-F238E27FC236}">
                <a16:creationId xmlns:a16="http://schemas.microsoft.com/office/drawing/2014/main" id="{E32B1BE4-07F7-4E95-92A2-0EE5E8D3AC3F}"/>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9A541FAA-C71A-4F65-9C6E-15314A2E9539}" type="slidenum">
              <a:t>6</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5" name="Symbol zastępczy obrazu slajdu 1">
            <a:extLst>
              <a:ext uri="{FF2B5EF4-FFF2-40B4-BE49-F238E27FC236}">
                <a16:creationId xmlns:a16="http://schemas.microsoft.com/office/drawing/2014/main" id="{81062B09-9B60-4736-9734-49A73BC665E7}"/>
              </a:ext>
            </a:extLst>
          </p:cNvPr>
          <p:cNvSpPr>
            <a:spLocks noGrp="1" noRot="1" noChangeAspect="1"/>
          </p:cNvSpPr>
          <p:nvPr>
            <p:ph type="sldImg"/>
          </p:nvPr>
        </p:nvSpPr>
        <p:spPr>
          <a:xfrm>
            <a:off x="433389" y="1239834"/>
            <a:ext cx="5953128" cy="3348039"/>
          </a:xfrm>
          <a:solidFill>
            <a:srgbClr val="4472C4"/>
          </a:solidFill>
          <a:ln w="12600" cap="flat">
            <a:solidFill>
              <a:srgbClr val="172C51"/>
            </a:solidFill>
            <a:prstDash val="solid"/>
            <a:miter/>
          </a:ln>
        </p:spPr>
      </p:sp>
      <p:sp>
        <p:nvSpPr>
          <p:cNvPr id="6" name="Symbol zastępczy notatek 2">
            <a:extLst>
              <a:ext uri="{FF2B5EF4-FFF2-40B4-BE49-F238E27FC236}">
                <a16:creationId xmlns:a16="http://schemas.microsoft.com/office/drawing/2014/main" id="{E7C3CC81-BF8C-4190-A0F9-6DB2DE62F89B}"/>
              </a:ext>
            </a:extLst>
          </p:cNvPr>
          <p:cNvSpPr txBox="1">
            <a:spLocks noGrp="1"/>
          </p:cNvSpPr>
          <p:nvPr>
            <p:ph type="body" sz="quarter" idx="1"/>
          </p:nvPr>
        </p:nvSpPr>
        <p:spPr/>
        <p:txBody>
          <a:bodyPr/>
          <a:lstStyle/>
          <a:p>
            <a:pPr lvl="0"/>
            <a:br>
              <a:rPr lang="pl-PL"/>
            </a:br>
            <a:br>
              <a:rPr lang="pl-PL"/>
            </a:br>
            <a:endParaRPr lang="pl-P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3">
            <a:extLst>
              <a:ext uri="{FF2B5EF4-FFF2-40B4-BE49-F238E27FC236}">
                <a16:creationId xmlns:a16="http://schemas.microsoft.com/office/drawing/2014/main" id="{B8AAEFC5-09AB-46B6-A85B-6EEFFE8020A0}"/>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E6AF2D53-500E-4381-88CE-737B2A266FAC}" type="slidenum">
              <a:t>7</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3" name="Symbol zastępczy daty 2">
            <a:extLst>
              <a:ext uri="{FF2B5EF4-FFF2-40B4-BE49-F238E27FC236}">
                <a16:creationId xmlns:a16="http://schemas.microsoft.com/office/drawing/2014/main" id="{0D9467CB-C4F2-4CE0-B8EA-83D08C9A84EE}"/>
              </a:ext>
            </a:extLst>
          </p:cNvPr>
          <p:cNvSpPr txBox="1"/>
          <p:nvPr/>
        </p:nvSpPr>
        <p:spPr>
          <a:xfrm>
            <a:off x="3862800" y="0"/>
            <a:ext cx="2955596" cy="497159"/>
          </a:xfrm>
          <a:prstGeom prst="rect">
            <a:avLst/>
          </a:prstGeom>
          <a:noFill/>
          <a:ln cap="flat">
            <a:noFill/>
          </a:ln>
        </p:spPr>
        <p:txBody>
          <a:bodyPr vert="horz" wrap="square" lIns="48600" tIns="24478" rIns="48600" bIns="24478" anchor="t"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1B6A3DF0-A131-4323-B6AE-F90EFB39E45A}" type="datetime1">
              <a:rPr lang="pl-PL" sz="600" b="0" i="0" u="none" strike="noStrike" kern="0" cap="none" spc="0" baseline="0">
                <a:solidFill>
                  <a:srgbClr val="000000"/>
                </a:solidFill>
                <a:uFillTx/>
                <a:latin typeface="Liberation Serif" pitchFamily="18"/>
                <a:ea typeface="Tahoma" pitchFamily="2"/>
                <a:cs typeface="Tahoma" pitchFamily="2"/>
              </a:rPr>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t>25.04.2025</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4" name="Symbol zastępczy numeru slajdu 6">
            <a:extLst>
              <a:ext uri="{FF2B5EF4-FFF2-40B4-BE49-F238E27FC236}">
                <a16:creationId xmlns:a16="http://schemas.microsoft.com/office/drawing/2014/main" id="{DE4CA244-129E-4086-B811-55FBF7D0FFBF}"/>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5FA651FD-43AB-45C8-87D6-151EAE5C1653}" type="slidenum">
              <a:t>7</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5" name="Symbol zastępczy obrazu slajdu 1">
            <a:extLst>
              <a:ext uri="{FF2B5EF4-FFF2-40B4-BE49-F238E27FC236}">
                <a16:creationId xmlns:a16="http://schemas.microsoft.com/office/drawing/2014/main" id="{0F65EA99-0325-4C60-BA5D-C8D6423A6664}"/>
              </a:ext>
            </a:extLst>
          </p:cNvPr>
          <p:cNvSpPr>
            <a:spLocks noGrp="1" noRot="1" noChangeAspect="1"/>
          </p:cNvSpPr>
          <p:nvPr>
            <p:ph type="sldImg"/>
          </p:nvPr>
        </p:nvSpPr>
        <p:spPr>
          <a:xfrm>
            <a:off x="433389" y="1239834"/>
            <a:ext cx="5953128" cy="3348039"/>
          </a:xfrm>
          <a:solidFill>
            <a:srgbClr val="4472C4"/>
          </a:solidFill>
          <a:ln w="12600" cap="flat">
            <a:solidFill>
              <a:srgbClr val="172C51"/>
            </a:solidFill>
            <a:prstDash val="solid"/>
            <a:miter/>
          </a:ln>
        </p:spPr>
      </p:sp>
      <p:sp>
        <p:nvSpPr>
          <p:cNvPr id="6" name="Symbol zastępczy notatek 2">
            <a:extLst>
              <a:ext uri="{FF2B5EF4-FFF2-40B4-BE49-F238E27FC236}">
                <a16:creationId xmlns:a16="http://schemas.microsoft.com/office/drawing/2014/main" id="{C1ED5013-FF1C-4731-9969-9A0F5291817E}"/>
              </a:ext>
            </a:extLst>
          </p:cNvPr>
          <p:cNvSpPr txBox="1">
            <a:spLocks noGrp="1"/>
          </p:cNvSpPr>
          <p:nvPr>
            <p:ph type="body" sz="quarter" idx="1"/>
          </p:nvPr>
        </p:nvSpPr>
        <p:spPr/>
        <p:txBody>
          <a:bodyPr/>
          <a:lstStyle/>
          <a:p>
            <a:pPr lvl="0"/>
            <a:br>
              <a:rPr lang="pl-PL"/>
            </a:br>
            <a:endParaRPr lang="pl-PL"/>
          </a:p>
          <a:p>
            <a:pPr lvl="0"/>
            <a:br>
              <a:rPr lang="pl-PL"/>
            </a:br>
            <a:br>
              <a:rPr lang="pl-PL"/>
            </a:br>
            <a:endParaRPr lang="pl-P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3">
            <a:extLst>
              <a:ext uri="{FF2B5EF4-FFF2-40B4-BE49-F238E27FC236}">
                <a16:creationId xmlns:a16="http://schemas.microsoft.com/office/drawing/2014/main" id="{52F77211-3F4E-4191-BF92-81166797F8F6}"/>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BA4FDE09-941A-4C54-BC7A-A35ABFA833DB}" type="slidenum">
              <a:t>8</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3" name="Symbol zastępczy daty 2">
            <a:extLst>
              <a:ext uri="{FF2B5EF4-FFF2-40B4-BE49-F238E27FC236}">
                <a16:creationId xmlns:a16="http://schemas.microsoft.com/office/drawing/2014/main" id="{8338DA89-44BA-47BE-9D93-B27D7365FE66}"/>
              </a:ext>
            </a:extLst>
          </p:cNvPr>
          <p:cNvSpPr txBox="1"/>
          <p:nvPr/>
        </p:nvSpPr>
        <p:spPr>
          <a:xfrm>
            <a:off x="3862800" y="0"/>
            <a:ext cx="2955596" cy="497159"/>
          </a:xfrm>
          <a:prstGeom prst="rect">
            <a:avLst/>
          </a:prstGeom>
          <a:noFill/>
          <a:ln cap="flat">
            <a:noFill/>
          </a:ln>
        </p:spPr>
        <p:txBody>
          <a:bodyPr vert="horz" wrap="square" lIns="48600" tIns="24478" rIns="48600" bIns="24478" anchor="t"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B3F7C6D6-F1F4-4536-9096-65622C50B936}" type="datetime1">
              <a:rPr lang="pl-PL" sz="600" b="0" i="0" u="none" strike="noStrike" kern="0" cap="none" spc="0" baseline="0">
                <a:solidFill>
                  <a:srgbClr val="000000"/>
                </a:solidFill>
                <a:uFillTx/>
                <a:latin typeface="Liberation Serif" pitchFamily="18"/>
                <a:ea typeface="Tahoma" pitchFamily="2"/>
                <a:cs typeface="Tahoma" pitchFamily="2"/>
              </a:rPr>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t>25.04.2025</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4" name="Symbol zastępczy numeru slajdu 6">
            <a:extLst>
              <a:ext uri="{FF2B5EF4-FFF2-40B4-BE49-F238E27FC236}">
                <a16:creationId xmlns:a16="http://schemas.microsoft.com/office/drawing/2014/main" id="{2E9165B1-12A6-4936-A52F-4F000C433B4F}"/>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5AF9379A-08FE-4FC7-86D6-2EA9D8B30D11}" type="slidenum">
              <a:t>8</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5" name="Symbol zastępczy obrazu slajdu 1">
            <a:extLst>
              <a:ext uri="{FF2B5EF4-FFF2-40B4-BE49-F238E27FC236}">
                <a16:creationId xmlns:a16="http://schemas.microsoft.com/office/drawing/2014/main" id="{DEC861CA-AD2B-4D4B-98DD-FDDA9C82CCB2}"/>
              </a:ext>
            </a:extLst>
          </p:cNvPr>
          <p:cNvSpPr>
            <a:spLocks noGrp="1" noRot="1" noChangeAspect="1"/>
          </p:cNvSpPr>
          <p:nvPr>
            <p:ph type="sldImg"/>
          </p:nvPr>
        </p:nvSpPr>
        <p:spPr>
          <a:xfrm>
            <a:off x="433389" y="1239834"/>
            <a:ext cx="5953128" cy="3348039"/>
          </a:xfrm>
          <a:solidFill>
            <a:srgbClr val="4472C4"/>
          </a:solidFill>
          <a:ln w="12600" cap="flat">
            <a:solidFill>
              <a:srgbClr val="172C51"/>
            </a:solidFill>
            <a:prstDash val="solid"/>
            <a:miter/>
          </a:ln>
        </p:spPr>
      </p:sp>
      <p:sp>
        <p:nvSpPr>
          <p:cNvPr id="6" name="Symbol zastępczy notatek 2">
            <a:extLst>
              <a:ext uri="{FF2B5EF4-FFF2-40B4-BE49-F238E27FC236}">
                <a16:creationId xmlns:a16="http://schemas.microsoft.com/office/drawing/2014/main" id="{E3F6BBEC-C49E-4544-86B6-98E1B405325A}"/>
              </a:ext>
            </a:extLst>
          </p:cNvPr>
          <p:cNvSpPr txBox="1">
            <a:spLocks noGrp="1"/>
          </p:cNvSpPr>
          <p:nvPr>
            <p:ph type="body" sz="quarter" idx="1"/>
          </p:nvPr>
        </p:nvSpPr>
        <p:spPr/>
        <p:txBody>
          <a:bodyPr/>
          <a:lstStyle/>
          <a:p>
            <a:pPr lvl="0"/>
            <a:br>
              <a:rPr lang="pl-PL"/>
            </a:br>
            <a:br>
              <a:rPr lang="pl-PL"/>
            </a:br>
            <a:endParaRPr lang="pl-P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3">
            <a:extLst>
              <a:ext uri="{FF2B5EF4-FFF2-40B4-BE49-F238E27FC236}">
                <a16:creationId xmlns:a16="http://schemas.microsoft.com/office/drawing/2014/main" id="{02E0C700-D1EF-455B-8FD9-F621D006D137}"/>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662F9588-3AB8-4C54-A9D7-694D9A9D8C69}" type="slidenum">
              <a:t>9</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3" name="Symbol zastępczy daty 2">
            <a:extLst>
              <a:ext uri="{FF2B5EF4-FFF2-40B4-BE49-F238E27FC236}">
                <a16:creationId xmlns:a16="http://schemas.microsoft.com/office/drawing/2014/main" id="{E3F3F527-53FB-41E2-B729-4E8D0CF70DC5}"/>
              </a:ext>
            </a:extLst>
          </p:cNvPr>
          <p:cNvSpPr txBox="1"/>
          <p:nvPr/>
        </p:nvSpPr>
        <p:spPr>
          <a:xfrm>
            <a:off x="3862800" y="0"/>
            <a:ext cx="2955596" cy="497159"/>
          </a:xfrm>
          <a:prstGeom prst="rect">
            <a:avLst/>
          </a:prstGeom>
          <a:noFill/>
          <a:ln cap="flat">
            <a:noFill/>
          </a:ln>
        </p:spPr>
        <p:txBody>
          <a:bodyPr vert="horz" wrap="square" lIns="48600" tIns="24478" rIns="48600" bIns="24478" anchor="t"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DF8372F9-0E0C-43DA-895C-4F590BA01AD1}" type="datetime1">
              <a:rPr lang="pl-PL" sz="600" b="0" i="0" u="none" strike="noStrike" kern="0" cap="none" spc="0" baseline="0">
                <a:solidFill>
                  <a:srgbClr val="000000"/>
                </a:solidFill>
                <a:uFillTx/>
                <a:latin typeface="Liberation Serif" pitchFamily="18"/>
                <a:ea typeface="Tahoma" pitchFamily="2"/>
                <a:cs typeface="Tahoma" pitchFamily="2"/>
              </a:rPr>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t>25.04.2025</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4" name="Symbol zastępczy numeru slajdu 6">
            <a:extLst>
              <a:ext uri="{FF2B5EF4-FFF2-40B4-BE49-F238E27FC236}">
                <a16:creationId xmlns:a16="http://schemas.microsoft.com/office/drawing/2014/main" id="{7808CBC5-F124-4BEC-AC66-7F75D5E925A9}"/>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2F10553A-C510-4DB5-BAD3-477361030243}" type="slidenum">
              <a:t>9</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5" name="Symbol zastępczy obrazu slajdu 1">
            <a:extLst>
              <a:ext uri="{FF2B5EF4-FFF2-40B4-BE49-F238E27FC236}">
                <a16:creationId xmlns:a16="http://schemas.microsoft.com/office/drawing/2014/main" id="{FAB879EE-7FCA-44A6-842E-D597C3A9F742}"/>
              </a:ext>
            </a:extLst>
          </p:cNvPr>
          <p:cNvSpPr>
            <a:spLocks noGrp="1" noRot="1" noChangeAspect="1"/>
          </p:cNvSpPr>
          <p:nvPr>
            <p:ph type="sldImg"/>
          </p:nvPr>
        </p:nvSpPr>
        <p:spPr>
          <a:xfrm>
            <a:off x="433389" y="1239834"/>
            <a:ext cx="5953128" cy="3348039"/>
          </a:xfrm>
          <a:solidFill>
            <a:srgbClr val="4472C4"/>
          </a:solidFill>
          <a:ln w="12600" cap="flat">
            <a:solidFill>
              <a:srgbClr val="172C51"/>
            </a:solidFill>
            <a:prstDash val="solid"/>
            <a:miter/>
          </a:ln>
        </p:spPr>
      </p:sp>
      <p:sp>
        <p:nvSpPr>
          <p:cNvPr id="6" name="Symbol zastępczy notatek 2">
            <a:extLst>
              <a:ext uri="{FF2B5EF4-FFF2-40B4-BE49-F238E27FC236}">
                <a16:creationId xmlns:a16="http://schemas.microsoft.com/office/drawing/2014/main" id="{1EB482E0-71E4-405E-AF05-28CE5EA91079}"/>
              </a:ext>
            </a:extLst>
          </p:cNvPr>
          <p:cNvSpPr txBox="1">
            <a:spLocks noGrp="1"/>
          </p:cNvSpPr>
          <p:nvPr>
            <p:ph type="body" sz="quarter" idx="1"/>
          </p:nvPr>
        </p:nvSpPr>
        <p:spPr/>
        <p:txBody>
          <a:bodyPr/>
          <a:lstStyle/>
          <a:p>
            <a:pPr lvl="0"/>
            <a:br>
              <a:rPr lang="pl-PL"/>
            </a:br>
            <a:br>
              <a:rPr lang="pl-PL"/>
            </a:br>
            <a:endParaRPr lang="pl-P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3">
            <a:extLst>
              <a:ext uri="{FF2B5EF4-FFF2-40B4-BE49-F238E27FC236}">
                <a16:creationId xmlns:a16="http://schemas.microsoft.com/office/drawing/2014/main" id="{61D40B41-9A08-4126-A115-3C125464EB30}"/>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3E54AFE4-B305-45AD-AF83-A0166DB3B014}" type="slidenum">
              <a:t>10</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3" name="Symbol zastępczy daty 2">
            <a:extLst>
              <a:ext uri="{FF2B5EF4-FFF2-40B4-BE49-F238E27FC236}">
                <a16:creationId xmlns:a16="http://schemas.microsoft.com/office/drawing/2014/main" id="{689019BD-BFAA-405C-A830-03C7CBD47EC0}"/>
              </a:ext>
            </a:extLst>
          </p:cNvPr>
          <p:cNvSpPr txBox="1"/>
          <p:nvPr/>
        </p:nvSpPr>
        <p:spPr>
          <a:xfrm>
            <a:off x="3862800" y="0"/>
            <a:ext cx="2955596" cy="497159"/>
          </a:xfrm>
          <a:prstGeom prst="rect">
            <a:avLst/>
          </a:prstGeom>
          <a:noFill/>
          <a:ln cap="flat">
            <a:noFill/>
          </a:ln>
        </p:spPr>
        <p:txBody>
          <a:bodyPr vert="horz" wrap="square" lIns="48600" tIns="24478" rIns="48600" bIns="24478" anchor="t"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6A645EE4-794F-46F7-8F56-FBB6DD0574F4}" type="datetime1">
              <a:rPr lang="pl-PL" sz="600" b="0" i="0" u="none" strike="noStrike" kern="0" cap="none" spc="0" baseline="0">
                <a:solidFill>
                  <a:srgbClr val="000000"/>
                </a:solidFill>
                <a:uFillTx/>
                <a:latin typeface="Liberation Serif" pitchFamily="18"/>
                <a:ea typeface="Tahoma" pitchFamily="2"/>
                <a:cs typeface="Tahoma" pitchFamily="2"/>
              </a:rPr>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t>25.04.2025</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4" name="Symbol zastępczy numeru slajdu 6">
            <a:extLst>
              <a:ext uri="{FF2B5EF4-FFF2-40B4-BE49-F238E27FC236}">
                <a16:creationId xmlns:a16="http://schemas.microsoft.com/office/drawing/2014/main" id="{9938E43E-D519-44FA-ABD4-24EC4FEA77B6}"/>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E3391B80-946F-4EC8-AB0D-C6BE2F501FFA}" type="slidenum">
              <a:t>10</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5" name="Symbol zastępczy obrazu slajdu 1">
            <a:extLst>
              <a:ext uri="{FF2B5EF4-FFF2-40B4-BE49-F238E27FC236}">
                <a16:creationId xmlns:a16="http://schemas.microsoft.com/office/drawing/2014/main" id="{2A60F011-97DA-4BB3-8F18-2BB807483528}"/>
              </a:ext>
            </a:extLst>
          </p:cNvPr>
          <p:cNvSpPr>
            <a:spLocks noGrp="1" noRot="1" noChangeAspect="1"/>
          </p:cNvSpPr>
          <p:nvPr>
            <p:ph type="sldImg"/>
          </p:nvPr>
        </p:nvSpPr>
        <p:spPr>
          <a:xfrm>
            <a:off x="433389" y="1239834"/>
            <a:ext cx="5953128" cy="3348039"/>
          </a:xfrm>
          <a:solidFill>
            <a:srgbClr val="4472C4"/>
          </a:solidFill>
          <a:ln w="12600" cap="flat">
            <a:solidFill>
              <a:srgbClr val="172C51"/>
            </a:solidFill>
            <a:prstDash val="solid"/>
            <a:miter/>
          </a:ln>
        </p:spPr>
      </p:sp>
      <p:sp>
        <p:nvSpPr>
          <p:cNvPr id="6" name="Symbol zastępczy notatek 2">
            <a:extLst>
              <a:ext uri="{FF2B5EF4-FFF2-40B4-BE49-F238E27FC236}">
                <a16:creationId xmlns:a16="http://schemas.microsoft.com/office/drawing/2014/main" id="{1BE3AF03-9452-4B31-B3A4-69C36F23E5AD}"/>
              </a:ext>
            </a:extLst>
          </p:cNvPr>
          <p:cNvSpPr txBox="1">
            <a:spLocks noGrp="1"/>
          </p:cNvSpPr>
          <p:nvPr>
            <p:ph type="body" sz="quarter" idx="1"/>
          </p:nvPr>
        </p:nvSpPr>
        <p:spPr/>
        <p:txBody>
          <a:bodyPr/>
          <a:lstStyle/>
          <a:p>
            <a:pPr lvl="0"/>
            <a:br>
              <a:rPr lang="pl-PL"/>
            </a:br>
            <a:br>
              <a:rPr lang="pl-PL"/>
            </a:br>
            <a:endParaRPr lang="pl-P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3">
            <a:extLst>
              <a:ext uri="{FF2B5EF4-FFF2-40B4-BE49-F238E27FC236}">
                <a16:creationId xmlns:a16="http://schemas.microsoft.com/office/drawing/2014/main" id="{1816889A-9054-4621-A805-B99D281974D9}"/>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64BB1050-7F65-4394-8C1D-A48AFEF0DEA6}" type="slidenum">
              <a:t>11</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3" name="Symbol zastępczy daty 2">
            <a:extLst>
              <a:ext uri="{FF2B5EF4-FFF2-40B4-BE49-F238E27FC236}">
                <a16:creationId xmlns:a16="http://schemas.microsoft.com/office/drawing/2014/main" id="{0EDBC8A3-784C-4EE3-B2BF-A810BFC1C44D}"/>
              </a:ext>
            </a:extLst>
          </p:cNvPr>
          <p:cNvSpPr txBox="1"/>
          <p:nvPr/>
        </p:nvSpPr>
        <p:spPr>
          <a:xfrm>
            <a:off x="3862800" y="0"/>
            <a:ext cx="2955596" cy="497159"/>
          </a:xfrm>
          <a:prstGeom prst="rect">
            <a:avLst/>
          </a:prstGeom>
          <a:noFill/>
          <a:ln cap="flat">
            <a:noFill/>
          </a:ln>
        </p:spPr>
        <p:txBody>
          <a:bodyPr vert="horz" wrap="square" lIns="48600" tIns="24478" rIns="48600" bIns="24478" anchor="t"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9CBF6EBF-B198-4A7F-A185-9F178AF60017}" type="datetime1">
              <a:rPr lang="pl-PL" sz="600" b="0" i="0" u="none" strike="noStrike" kern="0" cap="none" spc="0" baseline="0">
                <a:solidFill>
                  <a:srgbClr val="000000"/>
                </a:solidFill>
                <a:uFillTx/>
                <a:latin typeface="Liberation Serif" pitchFamily="18"/>
                <a:ea typeface="Tahoma" pitchFamily="2"/>
                <a:cs typeface="Tahoma" pitchFamily="2"/>
              </a:rPr>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t>25.04.2025</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4" name="Symbol zastępczy numeru slajdu 6">
            <a:extLst>
              <a:ext uri="{FF2B5EF4-FFF2-40B4-BE49-F238E27FC236}">
                <a16:creationId xmlns:a16="http://schemas.microsoft.com/office/drawing/2014/main" id="{AD8FB8F8-75BA-4CF8-9D96-940C6633E770}"/>
              </a:ext>
            </a:extLst>
          </p:cNvPr>
          <p:cNvSpPr txBox="1"/>
          <p:nvPr/>
        </p:nvSpPr>
        <p:spPr>
          <a:xfrm>
            <a:off x="3862800" y="9421556"/>
            <a:ext cx="2955596" cy="497159"/>
          </a:xfrm>
          <a:prstGeom prst="rect">
            <a:avLst/>
          </a:prstGeom>
          <a:noFill/>
          <a:ln cap="flat">
            <a:noFill/>
          </a:ln>
        </p:spPr>
        <p:txBody>
          <a:bodyPr vert="horz" wrap="square" lIns="48600" tIns="24478" rIns="48600" bIns="24478" anchor="b" anchorCtr="0" compatLnSpc="1">
            <a:noAutofit/>
          </a:bodyPr>
          <a:lstStyle/>
          <a:p>
            <a:pPr marL="0" marR="0" lvl="0" indent="0" algn="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fld id="{849A4C71-D063-4858-9FAF-A4B6767CF804}" type="slidenum">
              <a:t>11</a:t>
            </a:fld>
            <a:endParaRPr lang="pl-PL" sz="600" b="0" i="0" u="none" strike="noStrike" kern="0" cap="none" spc="0" baseline="0">
              <a:solidFill>
                <a:srgbClr val="000000"/>
              </a:solidFill>
              <a:uFillTx/>
              <a:latin typeface="Liberation Serif" pitchFamily="18"/>
              <a:ea typeface="Tahoma" pitchFamily="2"/>
              <a:cs typeface="Tahoma" pitchFamily="2"/>
            </a:endParaRPr>
          </a:p>
        </p:txBody>
      </p:sp>
      <p:sp>
        <p:nvSpPr>
          <p:cNvPr id="5" name="Symbol zastępczy obrazu slajdu 1">
            <a:extLst>
              <a:ext uri="{FF2B5EF4-FFF2-40B4-BE49-F238E27FC236}">
                <a16:creationId xmlns:a16="http://schemas.microsoft.com/office/drawing/2014/main" id="{0AC42972-0F89-4B1A-A6E1-FC83B71CC04A}"/>
              </a:ext>
            </a:extLst>
          </p:cNvPr>
          <p:cNvSpPr>
            <a:spLocks noGrp="1" noRot="1" noChangeAspect="1"/>
          </p:cNvSpPr>
          <p:nvPr>
            <p:ph type="sldImg"/>
          </p:nvPr>
        </p:nvSpPr>
        <p:spPr>
          <a:xfrm>
            <a:off x="433389" y="1239834"/>
            <a:ext cx="5953128" cy="3348039"/>
          </a:xfrm>
          <a:solidFill>
            <a:srgbClr val="4472C4"/>
          </a:solidFill>
          <a:ln w="12600" cap="flat">
            <a:solidFill>
              <a:srgbClr val="172C51"/>
            </a:solidFill>
            <a:prstDash val="solid"/>
            <a:miter/>
          </a:ln>
        </p:spPr>
      </p:sp>
      <p:sp>
        <p:nvSpPr>
          <p:cNvPr id="6" name="Symbol zastępczy notatek 2">
            <a:extLst>
              <a:ext uri="{FF2B5EF4-FFF2-40B4-BE49-F238E27FC236}">
                <a16:creationId xmlns:a16="http://schemas.microsoft.com/office/drawing/2014/main" id="{C9142AE3-FBE3-4BC0-9D7A-8B518DBFC673}"/>
              </a:ext>
            </a:extLst>
          </p:cNvPr>
          <p:cNvSpPr txBox="1">
            <a:spLocks noGrp="1"/>
          </p:cNvSpPr>
          <p:nvPr>
            <p:ph type="body" sz="quarter" idx="1"/>
          </p:nvPr>
        </p:nvSpPr>
        <p:spPr/>
        <p:txBody>
          <a:bodyPr/>
          <a:lstStyle/>
          <a:p>
            <a:endParaRPr 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35622165"/>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782585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812466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095871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864346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png"/><Relationship Id="rId3" Type="http://schemas.openxmlformats.org/officeDocument/2006/relationships/slideLayout" Target="../slideLayouts/slideLayout3.xml"/><Relationship Id="rId7" Type="http://schemas.openxmlformats.org/officeDocument/2006/relationships/image" Target="../media/image1.png"/><Relationship Id="rId12"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image" Target="../media/image9.png"/><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 Id="rId1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g object 16">
            <a:extLst>
              <a:ext uri="{FF2B5EF4-FFF2-40B4-BE49-F238E27FC236}">
                <a16:creationId xmlns:a16="http://schemas.microsoft.com/office/drawing/2014/main" id="{FDDFD3B2-74E4-4490-B1FA-9825E3ED4C16}"/>
              </a:ext>
            </a:extLst>
          </p:cNvPr>
          <p:cNvSpPr/>
          <p:nvPr/>
        </p:nvSpPr>
        <p:spPr>
          <a:xfrm>
            <a:off x="837718" y="730797"/>
            <a:ext cx="420477" cy="420477"/>
          </a:xfrm>
          <a:custGeom>
            <a:avLst/>
            <a:gdLst>
              <a:gd name="f0" fmla="val w"/>
              <a:gd name="f1" fmla="val h"/>
              <a:gd name="f2" fmla="val 0"/>
              <a:gd name="f3" fmla="val 420369"/>
              <a:gd name="f4" fmla="val 420228"/>
              <a:gd name="f5" fmla="*/ f0 1 420369"/>
              <a:gd name="f6" fmla="*/ f1 1 420369"/>
              <a:gd name="f7" fmla="+- f3 0 f2"/>
              <a:gd name="f8" fmla="*/ f7 1 420369"/>
              <a:gd name="f9" fmla="*/ f2 1 f8"/>
              <a:gd name="f10" fmla="*/ f3 1 f8"/>
              <a:gd name="f11" fmla="*/ f9 f5 1"/>
              <a:gd name="f12" fmla="*/ f10 f5 1"/>
              <a:gd name="f13" fmla="*/ f10 f6 1"/>
              <a:gd name="f14" fmla="*/ f9 f6 1"/>
            </a:gdLst>
            <a:ahLst/>
            <a:cxnLst>
              <a:cxn ang="3cd4">
                <a:pos x="hc" y="t"/>
              </a:cxn>
              <a:cxn ang="0">
                <a:pos x="r" y="vc"/>
              </a:cxn>
              <a:cxn ang="cd4">
                <a:pos x="hc" y="b"/>
              </a:cxn>
              <a:cxn ang="cd2">
                <a:pos x="l" y="vc"/>
              </a:cxn>
            </a:cxnLst>
            <a:rect l="f11" t="f14" r="f12" b="f13"/>
            <a:pathLst>
              <a:path w="420369" h="420369">
                <a:moveTo>
                  <a:pt x="f4" y="f2"/>
                </a:moveTo>
                <a:lnTo>
                  <a:pt x="f2" y="f2"/>
                </a:lnTo>
                <a:lnTo>
                  <a:pt x="f2" y="f4"/>
                </a:lnTo>
                <a:lnTo>
                  <a:pt x="f4" y="f4"/>
                </a:lnTo>
                <a:lnTo>
                  <a:pt x="f4" y="f2"/>
                </a:lnTo>
                <a:close/>
              </a:path>
            </a:pathLst>
          </a:custGeom>
          <a:solidFill>
            <a:srgbClr val="E52632"/>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3" name="bg object 17">
            <a:extLst>
              <a:ext uri="{FF2B5EF4-FFF2-40B4-BE49-F238E27FC236}">
                <a16:creationId xmlns:a16="http://schemas.microsoft.com/office/drawing/2014/main" id="{68B15C91-AC44-45B1-BE0C-7E521C89FF14}"/>
              </a:ext>
            </a:extLst>
          </p:cNvPr>
          <p:cNvSpPr/>
          <p:nvPr/>
        </p:nvSpPr>
        <p:spPr>
          <a:xfrm>
            <a:off x="996119" y="789118"/>
            <a:ext cx="204478" cy="304202"/>
          </a:xfrm>
          <a:custGeom>
            <a:avLst/>
            <a:gdLst>
              <a:gd name="f0" fmla="val w"/>
              <a:gd name="f1" fmla="val h"/>
              <a:gd name="f2" fmla="val 0"/>
              <a:gd name="f3" fmla="val 204469"/>
              <a:gd name="f4" fmla="val 304165"/>
              <a:gd name="f5" fmla="val 23710"/>
              <a:gd name="f6" fmla="val 90017"/>
              <a:gd name="f7" fmla="val 106680"/>
              <a:gd name="f8" fmla="val 108254"/>
              <a:gd name="f9" fmla="val 91630"/>
              <a:gd name="f10" fmla="val 204355"/>
              <a:gd name="f11" fmla="val 225005"/>
              <a:gd name="f12" fmla="val 189166"/>
              <a:gd name="f13" fmla="val 178904"/>
              <a:gd name="f14" fmla="val 151409"/>
              <a:gd name="f15" fmla="val 152654"/>
              <a:gd name="f16" fmla="val 134607"/>
              <a:gd name="f17" fmla="val 149034"/>
              <a:gd name="f18" fmla="val 127241"/>
              <a:gd name="f19" fmla="val 147574"/>
              <a:gd name="f20" fmla="val 168643"/>
              <a:gd name="f21" fmla="val 126631"/>
              <a:gd name="f22" fmla="val 188760"/>
              <a:gd name="f23" fmla="val 85547"/>
              <a:gd name="f24" fmla="val 189484"/>
              <a:gd name="f25" fmla="val 74282"/>
              <a:gd name="f26" fmla="val 188112"/>
              <a:gd name="f27" fmla="val 58216"/>
              <a:gd name="f28" fmla="val 167347"/>
              <a:gd name="f29" fmla="val 20358"/>
              <a:gd name="f30" fmla="val 133337"/>
              <a:gd name="f31" fmla="val 2336"/>
              <a:gd name="f32" fmla="val 114757"/>
              <a:gd name="f33" fmla="val 81597"/>
              <a:gd name="f34" fmla="val 64935"/>
              <a:gd name="f35" fmla="val 20193"/>
              <a:gd name="f36" fmla="val 100317"/>
              <a:gd name="f37" fmla="val 140233"/>
              <a:gd name="f38" fmla="val 29337"/>
              <a:gd name="f39" fmla="val 164744"/>
              <a:gd name="f40" fmla="val 66776"/>
              <a:gd name="f41" fmla="val 165760"/>
              <a:gd name="f42" fmla="val 79578"/>
              <a:gd name="f43" fmla="val 164693"/>
              <a:gd name="f44" fmla="val 92214"/>
              <a:gd name="f45" fmla="val 140893"/>
              <a:gd name="f46" fmla="val 128739"/>
              <a:gd name="f47" fmla="val 107911"/>
              <a:gd name="f48" fmla="val 139014"/>
              <a:gd name="f49" fmla="val 24358"/>
              <a:gd name="f50" fmla="val 156121"/>
              <a:gd name="f51" fmla="val 263118"/>
              <a:gd name="f52" fmla="val 159207"/>
              <a:gd name="f53" fmla="val 120675"/>
              <a:gd name="f54" fmla="val 162001"/>
              <a:gd name="f55" fmla="val 176555"/>
              <a:gd name="f56" fmla="val 180136"/>
              <a:gd name="f57" fmla="val 221500"/>
              <a:gd name="f58" fmla="val 179057"/>
              <a:gd name="f59" fmla="val 234784"/>
              <a:gd name="f60" fmla="val 154152"/>
              <a:gd name="f61" fmla="val 273519"/>
              <a:gd name="f62" fmla="val 118618"/>
              <a:gd name="f63" fmla="val 283641"/>
              <a:gd name="f64" fmla="val 304025"/>
              <a:gd name="f65" fmla="val 126657"/>
              <a:gd name="f66" fmla="val 136334"/>
              <a:gd name="f67" fmla="val 303428"/>
              <a:gd name="f68" fmla="val 176237"/>
              <a:gd name="f69" fmla="val 287540"/>
              <a:gd name="f70" fmla="val 202412"/>
              <a:gd name="f71" fmla="val 245618"/>
              <a:gd name="f72" fmla="val 226326"/>
              <a:gd name="f73" fmla="*/ f0 1 204469"/>
              <a:gd name="f74" fmla="*/ f1 1 304165"/>
              <a:gd name="f75" fmla="+- f4 0 f2"/>
              <a:gd name="f76" fmla="+- f3 0 f2"/>
              <a:gd name="f77" fmla="*/ f76 1 204469"/>
              <a:gd name="f78" fmla="*/ f75 1 304165"/>
              <a:gd name="f79" fmla="*/ f2 1 f77"/>
              <a:gd name="f80" fmla="*/ f3 1 f77"/>
              <a:gd name="f81" fmla="*/ f2 1 f78"/>
              <a:gd name="f82" fmla="*/ f4 1 f78"/>
              <a:gd name="f83" fmla="*/ f79 f73 1"/>
              <a:gd name="f84" fmla="*/ f80 f73 1"/>
              <a:gd name="f85" fmla="*/ f82 f74 1"/>
              <a:gd name="f86" fmla="*/ f81 f74 1"/>
            </a:gdLst>
            <a:ahLst/>
            <a:cxnLst>
              <a:cxn ang="3cd4">
                <a:pos x="hc" y="t"/>
              </a:cxn>
              <a:cxn ang="0">
                <a:pos x="r" y="vc"/>
              </a:cxn>
              <a:cxn ang="cd4">
                <a:pos x="hc" y="b"/>
              </a:cxn>
              <a:cxn ang="cd2">
                <a:pos x="l" y="vc"/>
              </a:cxn>
            </a:cxnLst>
            <a:rect l="f83" t="f86" r="f84" b="f85"/>
            <a:pathLst>
              <a:path w="204469" h="304165">
                <a:moveTo>
                  <a:pt x="f5" y="f6"/>
                </a:moveTo>
                <a:lnTo>
                  <a:pt x="f2" y="f7"/>
                </a:lnTo>
                <a:lnTo>
                  <a:pt x="f2" y="f8"/>
                </a:lnTo>
                <a:lnTo>
                  <a:pt x="f5" y="f9"/>
                </a:lnTo>
                <a:lnTo>
                  <a:pt x="f5" y="f6"/>
                </a:lnTo>
                <a:close/>
              </a:path>
              <a:path w="204469" h="304165">
                <a:moveTo>
                  <a:pt x="f10" y="f11"/>
                </a:move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2"/>
                </a:lnTo>
                <a:lnTo>
                  <a:pt x="f2" y="f2"/>
                </a:lnTo>
                <a:lnTo>
                  <a:pt x="f2" y="f33"/>
                </a:lnTo>
                <a:lnTo>
                  <a:pt x="f5" y="f34"/>
                </a:lnTo>
                <a:lnTo>
                  <a:pt x="f5" y="f35"/>
                </a:lnTo>
                <a:lnTo>
                  <a:pt x="f36" y="f35"/>
                </a:lnTo>
                <a:lnTo>
                  <a:pt x="f37" y="f38"/>
                </a:lnTo>
                <a:lnTo>
                  <a:pt x="f39" y="f40"/>
                </a:lnTo>
                <a:lnTo>
                  <a:pt x="f41" y="f42"/>
                </a:lnTo>
                <a:lnTo>
                  <a:pt x="f43" y="f44"/>
                </a:lnTo>
                <a:lnTo>
                  <a:pt x="f45" y="f46"/>
                </a:lnTo>
                <a:lnTo>
                  <a:pt x="f47" y="f48"/>
                </a:lnTo>
                <a:lnTo>
                  <a:pt x="f49" y="f48"/>
                </a:lnTo>
                <a:lnTo>
                  <a:pt x="f2" y="f50"/>
                </a:lnTo>
                <a:lnTo>
                  <a:pt x="f2" y="f51"/>
                </a:lnTo>
                <a:lnTo>
                  <a:pt x="f5" y="f51"/>
                </a:lnTo>
                <a:lnTo>
                  <a:pt x="f5" y="f52"/>
                </a:lnTo>
                <a:lnTo>
                  <a:pt x="f53" y="f52"/>
                </a:lnTo>
                <a:lnTo>
                  <a:pt x="f54" y="f55"/>
                </a:lnTo>
                <a:lnTo>
                  <a:pt x="f56" y="f57"/>
                </a:lnTo>
                <a:lnTo>
                  <a:pt x="f58" y="f59"/>
                </a:lnTo>
                <a:lnTo>
                  <a:pt x="f60" y="f61"/>
                </a:lnTo>
                <a:lnTo>
                  <a:pt x="f62" y="f63"/>
                </a:lnTo>
                <a:lnTo>
                  <a:pt x="f62" y="f64"/>
                </a:lnTo>
                <a:lnTo>
                  <a:pt x="f65" y="f64"/>
                </a:lnTo>
                <a:lnTo>
                  <a:pt x="f66" y="f67"/>
                </a:lnTo>
                <a:lnTo>
                  <a:pt x="f68" y="f69"/>
                </a:lnTo>
                <a:lnTo>
                  <a:pt x="f70" y="f71"/>
                </a:lnTo>
                <a:lnTo>
                  <a:pt x="f10" y="f72"/>
                </a:lnTo>
                <a:lnTo>
                  <a:pt x="f10" y="f11"/>
                </a:lnTo>
                <a:close/>
              </a:path>
            </a:pathLst>
          </a:custGeom>
          <a:solidFill>
            <a:srgbClr val="000000"/>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pic>
        <p:nvPicPr>
          <p:cNvPr id="4" name="bg object 18">
            <a:extLst>
              <a:ext uri="{FF2B5EF4-FFF2-40B4-BE49-F238E27FC236}">
                <a16:creationId xmlns:a16="http://schemas.microsoft.com/office/drawing/2014/main" id="{A5B2894A-B64B-4A89-A13D-9843F65D5264}"/>
              </a:ext>
            </a:extLst>
          </p:cNvPr>
          <p:cNvPicPr>
            <a:picLocks noChangeAspect="1"/>
          </p:cNvPicPr>
          <p:nvPr/>
        </p:nvPicPr>
        <p:blipFill>
          <a:blip r:embed="rId7"/>
          <a:stretch>
            <a:fillRect/>
          </a:stretch>
        </p:blipFill>
        <p:spPr>
          <a:xfrm>
            <a:off x="895316" y="789483"/>
            <a:ext cx="198717" cy="303480"/>
          </a:xfrm>
          <a:prstGeom prst="rect">
            <a:avLst/>
          </a:prstGeom>
          <a:noFill/>
          <a:ln cap="flat">
            <a:noFill/>
          </a:ln>
        </p:spPr>
      </p:pic>
      <p:sp>
        <p:nvSpPr>
          <p:cNvPr id="5" name="bg object 19">
            <a:extLst>
              <a:ext uri="{FF2B5EF4-FFF2-40B4-BE49-F238E27FC236}">
                <a16:creationId xmlns:a16="http://schemas.microsoft.com/office/drawing/2014/main" id="{177857DB-7FFB-4FBD-A6AC-63C642046C00}"/>
              </a:ext>
            </a:extLst>
          </p:cNvPr>
          <p:cNvSpPr/>
          <p:nvPr/>
        </p:nvSpPr>
        <p:spPr>
          <a:xfrm>
            <a:off x="1349279" y="990359"/>
            <a:ext cx="409678" cy="162004"/>
          </a:xfrm>
          <a:custGeom>
            <a:avLst/>
            <a:gdLst>
              <a:gd name="f0" fmla="val w"/>
              <a:gd name="f1" fmla="val h"/>
              <a:gd name="f2" fmla="val 0"/>
              <a:gd name="f3" fmla="val 409575"/>
              <a:gd name="f4" fmla="val 161925"/>
              <a:gd name="f5" fmla="val 348907"/>
              <a:gd name="f6" fmla="val 20866"/>
              <a:gd name="f7" fmla="val 300050"/>
              <a:gd name="f8" fmla="val 309892"/>
              <a:gd name="f9" fmla="val 35915"/>
              <a:gd name="f10" fmla="val 321398"/>
              <a:gd name="f11" fmla="val 49618"/>
              <a:gd name="f12" fmla="val 334454"/>
              <a:gd name="f13" fmla="val 61874"/>
              <a:gd name="f14" fmla="val 72504"/>
              <a:gd name="f15" fmla="val 348919"/>
              <a:gd name="f16" fmla="val 96735"/>
              <a:gd name="f17" fmla="val 317169"/>
              <a:gd name="f18" fmla="val 74472"/>
              <a:gd name="f19" fmla="val 291338"/>
              <a:gd name="f20" fmla="val 45720"/>
              <a:gd name="f21" fmla="val 270738"/>
              <a:gd name="f22" fmla="val 7264"/>
              <a:gd name="f23" fmla="val 268478"/>
              <a:gd name="f24" fmla="val 80543"/>
              <a:gd name="f25" fmla="val 83870"/>
              <a:gd name="f26" fmla="val 277888"/>
              <a:gd name="f27" fmla="val 104368"/>
              <a:gd name="f28" fmla="val 58534"/>
              <a:gd name="f29" fmla="val 161607"/>
              <a:gd name="f30" fmla="val 409092"/>
              <a:gd name="f31" fmla="val 115747"/>
              <a:gd name="f32" fmla="val 399072"/>
              <a:gd name="f33" fmla="val 114198"/>
              <a:gd name="f34" fmla="val 389153"/>
              <a:gd name="f35" fmla="val 112102"/>
              <a:gd name="f36" fmla="val 379374"/>
              <a:gd name="f37" fmla="val 109448"/>
              <a:gd name="f38" fmla="val 369785"/>
              <a:gd name="f39" fmla="val 106235"/>
              <a:gd name="f40" fmla="val 161582"/>
              <a:gd name="f41" fmla="val 83693"/>
              <a:gd name="f42" fmla="val 379260"/>
              <a:gd name="f43" fmla="val 87426"/>
              <a:gd name="f44" fmla="val 389001"/>
              <a:gd name="f45" fmla="val 90512"/>
              <a:gd name="f46" fmla="val 398957"/>
              <a:gd name="f47" fmla="val 92938"/>
              <a:gd name="f48" fmla="val 94665"/>
              <a:gd name="f49" fmla="*/ f0 1 409575"/>
              <a:gd name="f50" fmla="*/ f1 1 161925"/>
              <a:gd name="f51" fmla="+- f4 0 f2"/>
              <a:gd name="f52" fmla="+- f3 0 f2"/>
              <a:gd name="f53" fmla="*/ f52 1 409575"/>
              <a:gd name="f54" fmla="*/ f51 1 161925"/>
              <a:gd name="f55" fmla="*/ f2 1 f53"/>
              <a:gd name="f56" fmla="*/ f3 1 f53"/>
              <a:gd name="f57" fmla="*/ f2 1 f54"/>
              <a:gd name="f58" fmla="*/ f4 1 f54"/>
              <a:gd name="f59" fmla="*/ f55 f49 1"/>
              <a:gd name="f60" fmla="*/ f56 f49 1"/>
              <a:gd name="f61" fmla="*/ f58 f50 1"/>
              <a:gd name="f62" fmla="*/ f57 f50 1"/>
            </a:gdLst>
            <a:ahLst/>
            <a:cxnLst>
              <a:cxn ang="3cd4">
                <a:pos x="hc" y="t"/>
              </a:cxn>
              <a:cxn ang="0">
                <a:pos x="r" y="vc"/>
              </a:cxn>
              <a:cxn ang="cd4">
                <a:pos x="hc" y="b"/>
              </a:cxn>
              <a:cxn ang="cd2">
                <a:pos x="l" y="vc"/>
              </a:cxn>
            </a:cxnLst>
            <a:rect l="f59" t="f62" r="f60" b="f61"/>
            <a:pathLst>
              <a:path w="409575" h="161925">
                <a:moveTo>
                  <a:pt x="f5" y="f6"/>
                </a:moveTo>
                <a:lnTo>
                  <a:pt x="f7" y="f6"/>
                </a:lnTo>
                <a:lnTo>
                  <a:pt x="f8" y="f9"/>
                </a:lnTo>
                <a:lnTo>
                  <a:pt x="f10" y="f11"/>
                </a:lnTo>
                <a:lnTo>
                  <a:pt x="f12" y="f13"/>
                </a:lnTo>
                <a:lnTo>
                  <a:pt x="f5" y="f14"/>
                </a:lnTo>
                <a:lnTo>
                  <a:pt x="f5" y="f6"/>
                </a:lnTo>
                <a:close/>
              </a:path>
              <a:path w="409575" h="161925">
                <a:moveTo>
                  <a:pt x="f15" y="f16"/>
                </a:moveTo>
                <a:lnTo>
                  <a:pt x="f17" y="f18"/>
                </a:lnTo>
                <a:lnTo>
                  <a:pt x="f19" y="f20"/>
                </a:lnTo>
                <a:lnTo>
                  <a:pt x="f21" y="f22"/>
                </a:lnTo>
                <a:lnTo>
                  <a:pt x="f23" y="f2"/>
                </a:lnTo>
                <a:lnTo>
                  <a:pt x="f24" y="f2"/>
                </a:lnTo>
                <a:lnTo>
                  <a:pt x="f24" y="f25"/>
                </a:lnTo>
                <a:lnTo>
                  <a:pt x="f26" y="f25"/>
                </a:lnTo>
                <a:lnTo>
                  <a:pt x="f26" y="f27"/>
                </a:lnTo>
                <a:lnTo>
                  <a:pt x="f28" y="f27"/>
                </a:lnTo>
                <a:lnTo>
                  <a:pt x="f28" y="f2"/>
                </a:lnTo>
                <a:lnTo>
                  <a:pt x="f2" y="f2"/>
                </a:lnTo>
                <a:lnTo>
                  <a:pt x="f2" y="f29"/>
                </a:lnTo>
                <a:lnTo>
                  <a:pt x="f15" y="f29"/>
                </a:lnTo>
                <a:lnTo>
                  <a:pt x="f15" y="f16"/>
                </a:lnTo>
                <a:close/>
              </a:path>
              <a:path w="409575" h="161925">
                <a:moveTo>
                  <a:pt x="f30" y="f31"/>
                </a:moveTo>
                <a:lnTo>
                  <a:pt x="f32" y="f33"/>
                </a:lnTo>
                <a:lnTo>
                  <a:pt x="f34" y="f35"/>
                </a:lnTo>
                <a:lnTo>
                  <a:pt x="f36" y="f37"/>
                </a:lnTo>
                <a:lnTo>
                  <a:pt x="f38" y="f39"/>
                </a:lnTo>
                <a:lnTo>
                  <a:pt x="f38" y="f40"/>
                </a:lnTo>
                <a:lnTo>
                  <a:pt x="f30" y="f40"/>
                </a:lnTo>
                <a:lnTo>
                  <a:pt x="f30" y="f31"/>
                </a:lnTo>
                <a:close/>
              </a:path>
              <a:path w="409575" h="161925">
                <a:moveTo>
                  <a:pt x="f30" y="f6"/>
                </a:moveTo>
                <a:lnTo>
                  <a:pt x="f38" y="f6"/>
                </a:lnTo>
                <a:lnTo>
                  <a:pt x="f38" y="f41"/>
                </a:lnTo>
                <a:lnTo>
                  <a:pt x="f42" y="f43"/>
                </a:lnTo>
                <a:lnTo>
                  <a:pt x="f44" y="f45"/>
                </a:lnTo>
                <a:lnTo>
                  <a:pt x="f46" y="f47"/>
                </a:lnTo>
                <a:lnTo>
                  <a:pt x="f30" y="f48"/>
                </a:lnTo>
                <a:lnTo>
                  <a:pt x="f30" y="f6"/>
                </a:lnTo>
                <a:close/>
              </a:path>
            </a:pathLst>
          </a:custGeom>
          <a:solidFill>
            <a:srgbClr val="000000"/>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6" name="bg object 20">
            <a:extLst>
              <a:ext uri="{FF2B5EF4-FFF2-40B4-BE49-F238E27FC236}">
                <a16:creationId xmlns:a16="http://schemas.microsoft.com/office/drawing/2014/main" id="{CB82C812-B678-48FE-BEA1-23FAD870E117}"/>
              </a:ext>
            </a:extLst>
          </p:cNvPr>
          <p:cNvSpPr/>
          <p:nvPr/>
        </p:nvSpPr>
        <p:spPr>
          <a:xfrm>
            <a:off x="2266916" y="732598"/>
            <a:ext cx="287642" cy="354238"/>
          </a:xfrm>
          <a:custGeom>
            <a:avLst/>
            <a:gdLst>
              <a:gd name="f0" fmla="val w"/>
              <a:gd name="f1" fmla="val h"/>
              <a:gd name="f2" fmla="val 0"/>
              <a:gd name="f3" fmla="val 287655"/>
              <a:gd name="f4" fmla="val 354330"/>
              <a:gd name="f5" fmla="val 31026"/>
              <a:gd name="f6" fmla="val 341960"/>
              <a:gd name="f7" fmla="val 22580"/>
              <a:gd name="f8" fmla="val 353695"/>
              <a:gd name="f9" fmla="val 24218"/>
              <a:gd name="f10" fmla="val 354139"/>
              <a:gd name="f11" fmla="val 25247"/>
              <a:gd name="f12" fmla="val 354037"/>
              <a:gd name="f13" fmla="val 353072"/>
              <a:gd name="f14" fmla="val 28397"/>
              <a:gd name="f15" fmla="val 349072"/>
              <a:gd name="f16" fmla="val 201485"/>
              <a:gd name="f17" fmla="val 78651"/>
              <a:gd name="f18" fmla="val 346646"/>
              <a:gd name="f19" fmla="val 749"/>
              <a:gd name="f20" fmla="val 345897"/>
              <a:gd name="f21" fmla="val 287324"/>
              <a:gd name="f22" fmla="val 58166"/>
              <a:gd name="f23" fmla="val 243738"/>
              <a:gd name="f24" fmla="*/ f0 1 287655"/>
              <a:gd name="f25" fmla="*/ f1 1 354330"/>
              <a:gd name="f26" fmla="+- f4 0 f2"/>
              <a:gd name="f27" fmla="+- f3 0 f2"/>
              <a:gd name="f28" fmla="*/ f27 1 287655"/>
              <a:gd name="f29" fmla="*/ f26 1 354330"/>
              <a:gd name="f30" fmla="*/ f2 1 f28"/>
              <a:gd name="f31" fmla="*/ f3 1 f28"/>
              <a:gd name="f32" fmla="*/ f2 1 f29"/>
              <a:gd name="f33" fmla="*/ f4 1 f29"/>
              <a:gd name="f34" fmla="*/ f30 f24 1"/>
              <a:gd name="f35" fmla="*/ f31 f24 1"/>
              <a:gd name="f36" fmla="*/ f33 f25 1"/>
              <a:gd name="f37" fmla="*/ f32 f25 1"/>
            </a:gdLst>
            <a:ahLst/>
            <a:cxnLst>
              <a:cxn ang="3cd4">
                <a:pos x="hc" y="t"/>
              </a:cxn>
              <a:cxn ang="0">
                <a:pos x="r" y="vc"/>
              </a:cxn>
              <a:cxn ang="cd4">
                <a:pos x="hc" y="b"/>
              </a:cxn>
              <a:cxn ang="cd2">
                <a:pos x="l" y="vc"/>
              </a:cxn>
            </a:cxnLst>
            <a:rect l="f34" t="f37" r="f35" b="f36"/>
            <a:pathLst>
              <a:path w="287655" h="354330">
                <a:moveTo>
                  <a:pt x="f5" y="f6"/>
                </a:moveTo>
                <a:lnTo>
                  <a:pt x="f7" y="f8"/>
                </a:lnTo>
                <a:lnTo>
                  <a:pt x="f9" y="f10"/>
                </a:lnTo>
                <a:lnTo>
                  <a:pt x="f11" y="f12"/>
                </a:lnTo>
                <a:lnTo>
                  <a:pt x="f11" y="f13"/>
                </a:lnTo>
                <a:lnTo>
                  <a:pt x="f14" y="f15"/>
                </a:lnTo>
                <a:lnTo>
                  <a:pt x="f5" y="f6"/>
                </a:lnTo>
                <a:close/>
              </a:path>
              <a:path w="287655" h="354330">
                <a:moveTo>
                  <a:pt x="f16" y="f17"/>
                </a:moveTo>
                <a:lnTo>
                  <a:pt x="f2" y="f17"/>
                </a:lnTo>
                <a:lnTo>
                  <a:pt x="f2" y="f18"/>
                </a:lnTo>
                <a:lnTo>
                  <a:pt x="f19" y="f20"/>
                </a:lnTo>
                <a:lnTo>
                  <a:pt x="f16" y="f17"/>
                </a:lnTo>
                <a:close/>
              </a:path>
              <a:path w="287655" h="354330">
                <a:moveTo>
                  <a:pt x="f21" y="f2"/>
                </a:moveTo>
                <a:lnTo>
                  <a:pt x="f2" y="f2"/>
                </a:lnTo>
                <a:lnTo>
                  <a:pt x="f2" y="f22"/>
                </a:lnTo>
                <a:lnTo>
                  <a:pt x="f23" y="f22"/>
                </a:lnTo>
                <a:lnTo>
                  <a:pt x="f21" y="f2"/>
                </a:lnTo>
                <a:close/>
              </a:path>
            </a:pathLst>
          </a:custGeom>
          <a:solidFill>
            <a:srgbClr val="000000"/>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7" name="bg object 21">
            <a:extLst>
              <a:ext uri="{FF2B5EF4-FFF2-40B4-BE49-F238E27FC236}">
                <a16:creationId xmlns:a16="http://schemas.microsoft.com/office/drawing/2014/main" id="{FA066DE8-4FED-4B50-B025-19A1671C4998}"/>
              </a:ext>
            </a:extLst>
          </p:cNvPr>
          <p:cNvSpPr/>
          <p:nvPr/>
        </p:nvSpPr>
        <p:spPr>
          <a:xfrm>
            <a:off x="2936156" y="732598"/>
            <a:ext cx="262076" cy="261719"/>
          </a:xfrm>
          <a:custGeom>
            <a:avLst/>
            <a:gdLst>
              <a:gd name="f0" fmla="val w"/>
              <a:gd name="f1" fmla="val h"/>
              <a:gd name="f2" fmla="val 0"/>
              <a:gd name="f3" fmla="val 262255"/>
              <a:gd name="f4" fmla="val 261619"/>
              <a:gd name="f5" fmla="val 262051"/>
              <a:gd name="f6" fmla="val 58420"/>
              <a:gd name="f7" fmla="val 150406"/>
              <a:gd name="f8" fmla="val 78740"/>
              <a:gd name="f9" fmla="val 198120"/>
              <a:gd name="f10" fmla="val 124142"/>
              <a:gd name="f11" fmla="val 218440"/>
              <a:gd name="f12" fmla="val 261620"/>
              <a:gd name="f13" fmla="*/ f0 1 262255"/>
              <a:gd name="f14" fmla="*/ f1 1 261619"/>
              <a:gd name="f15" fmla="+- f4 0 f2"/>
              <a:gd name="f16" fmla="+- f3 0 f2"/>
              <a:gd name="f17" fmla="*/ f16 1 262255"/>
              <a:gd name="f18" fmla="*/ f15 1 261619"/>
              <a:gd name="f19" fmla="*/ f2 1 f17"/>
              <a:gd name="f20" fmla="*/ f3 1 f17"/>
              <a:gd name="f21" fmla="*/ f2 1 f18"/>
              <a:gd name="f22" fmla="*/ f4 1 f18"/>
              <a:gd name="f23" fmla="*/ f19 f13 1"/>
              <a:gd name="f24" fmla="*/ f20 f13 1"/>
              <a:gd name="f25" fmla="*/ f22 f14 1"/>
              <a:gd name="f26" fmla="*/ f21 f14 1"/>
            </a:gdLst>
            <a:ahLst/>
            <a:cxnLst>
              <a:cxn ang="3cd4">
                <a:pos x="hc" y="t"/>
              </a:cxn>
              <a:cxn ang="0">
                <a:pos x="r" y="vc"/>
              </a:cxn>
              <a:cxn ang="cd4">
                <a:pos x="hc" y="b"/>
              </a:cxn>
              <a:cxn ang="cd2">
                <a:pos x="l" y="vc"/>
              </a:cxn>
            </a:cxnLst>
            <a:rect l="f23" t="f26" r="f24" b="f25"/>
            <a:pathLst>
              <a:path w="262255" h="261619">
                <a:moveTo>
                  <a:pt x="f5" y="f2"/>
                </a:moveTo>
                <a:lnTo>
                  <a:pt x="f2" y="f2"/>
                </a:lnTo>
                <a:lnTo>
                  <a:pt x="f2" y="f6"/>
                </a:lnTo>
                <a:lnTo>
                  <a:pt x="f7" y="f6"/>
                </a:lnTo>
                <a:lnTo>
                  <a:pt x="f7" y="f8"/>
                </a:lnTo>
                <a:lnTo>
                  <a:pt x="f2" y="f8"/>
                </a:lnTo>
                <a:lnTo>
                  <a:pt x="f2" y="f9"/>
                </a:lnTo>
                <a:lnTo>
                  <a:pt x="f10" y="f9"/>
                </a:lnTo>
                <a:lnTo>
                  <a:pt x="f10" y="f11"/>
                </a:lnTo>
                <a:lnTo>
                  <a:pt x="f2" y="f11"/>
                </a:lnTo>
                <a:lnTo>
                  <a:pt x="f2" y="f12"/>
                </a:lnTo>
                <a:lnTo>
                  <a:pt x="f5" y="f12"/>
                </a:lnTo>
                <a:lnTo>
                  <a:pt x="f5" y="f11"/>
                </a:lnTo>
                <a:lnTo>
                  <a:pt x="f5" y="f9"/>
                </a:lnTo>
                <a:lnTo>
                  <a:pt x="f5" y="f8"/>
                </a:lnTo>
                <a:lnTo>
                  <a:pt x="f5" y="f6"/>
                </a:lnTo>
                <a:lnTo>
                  <a:pt x="f5" y="f2"/>
                </a:lnTo>
                <a:close/>
              </a:path>
            </a:pathLst>
          </a:custGeom>
          <a:solidFill>
            <a:srgbClr val="E52632"/>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8" name="bg object 22">
            <a:extLst>
              <a:ext uri="{FF2B5EF4-FFF2-40B4-BE49-F238E27FC236}">
                <a16:creationId xmlns:a16="http://schemas.microsoft.com/office/drawing/2014/main" id="{508ECDB7-F9A8-4AF0-9CA6-51C263BA5C22}"/>
              </a:ext>
            </a:extLst>
          </p:cNvPr>
          <p:cNvSpPr/>
          <p:nvPr/>
        </p:nvSpPr>
        <p:spPr>
          <a:xfrm>
            <a:off x="1609197" y="672842"/>
            <a:ext cx="638278" cy="434522"/>
          </a:xfrm>
          <a:custGeom>
            <a:avLst/>
            <a:gdLst>
              <a:gd name="f0" fmla="val w"/>
              <a:gd name="f1" fmla="val h"/>
              <a:gd name="f2" fmla="val 0"/>
              <a:gd name="f3" fmla="val 638175"/>
              <a:gd name="f4" fmla="val 434340"/>
              <a:gd name="f5" fmla="val 336575"/>
              <a:gd name="f6" fmla="val 265772"/>
              <a:gd name="f7" fmla="val 331000"/>
              <a:gd name="f8" fmla="val 223304"/>
              <a:gd name="f9" fmla="val 330885"/>
              <a:gd name="f10" fmla="val 222351"/>
              <a:gd name="f11" fmla="val 314820"/>
              <a:gd name="f12" fmla="val 183108"/>
              <a:gd name="f13" fmla="val 289877"/>
              <a:gd name="f14" fmla="val 149555"/>
              <a:gd name="f15" fmla="val 257568"/>
              <a:gd name="f16" fmla="val 123215"/>
              <a:gd name="f17" fmla="val 252704"/>
              <a:gd name="f18" fmla="val 120408"/>
              <a:gd name="f19" fmla="val 251574"/>
              <a:gd name="f20" fmla="val 119684"/>
              <a:gd name="f21" fmla="val 250278"/>
              <a:gd name="f22" fmla="val 118732"/>
              <a:gd name="f23" fmla="val 249402"/>
              <a:gd name="f24" fmla="val 118351"/>
              <a:gd name="f25" fmla="val 248983"/>
              <a:gd name="f26" fmla="val 118173"/>
              <a:gd name="f27" fmla="val 247853"/>
              <a:gd name="f28" fmla="val 117436"/>
              <a:gd name="f29" fmla="val 246557"/>
              <a:gd name="f30" fmla="val 116878"/>
              <a:gd name="f31" fmla="val 245249"/>
              <a:gd name="f32" fmla="val 116128"/>
              <a:gd name="f33" fmla="val 243941"/>
              <a:gd name="f34" fmla="val 115582"/>
              <a:gd name="f35" fmla="val 240969"/>
              <a:gd name="f36" fmla="val 114071"/>
              <a:gd name="f37" fmla="val 226745"/>
              <a:gd name="f38" fmla="val 108127"/>
              <a:gd name="f39" fmla="val 224320"/>
              <a:gd name="f40" fmla="val 107111"/>
              <a:gd name="f41" fmla="val 206832"/>
              <a:gd name="f42" fmla="val 101942"/>
              <a:gd name="f43" fmla="val 188620"/>
              <a:gd name="f44" fmla="val 98691"/>
              <a:gd name="f45" fmla="val 169773"/>
              <a:gd name="f46" fmla="val 97472"/>
              <a:gd name="f47" fmla="val 148907"/>
              <a:gd name="f48" fmla="val 148323"/>
              <a:gd name="f49" fmla="val 138887"/>
              <a:gd name="f50" fmla="val 100076"/>
              <a:gd name="f51" fmla="val 128968"/>
              <a:gd name="f52" fmla="val 102184"/>
              <a:gd name="f53" fmla="val 119189"/>
              <a:gd name="f54" fmla="val 104889"/>
              <a:gd name="f55" fmla="val 109588"/>
              <a:gd name="f56" fmla="val 59474"/>
              <a:gd name="f57" fmla="val 88722"/>
              <a:gd name="f58" fmla="val 117640"/>
              <a:gd name="f59" fmla="val 81978"/>
              <a:gd name="f60" fmla="val 121424"/>
              <a:gd name="f61" fmla="val 57391"/>
              <a:gd name="f62" fmla="val 139420"/>
              <a:gd name="f63" fmla="val 56083"/>
              <a:gd name="f64" fmla="val 140550"/>
              <a:gd name="f65" fmla="val 54991"/>
              <a:gd name="f66" fmla="val 141655"/>
              <a:gd name="f67" fmla="val 53657"/>
              <a:gd name="f68" fmla="val 142773"/>
              <a:gd name="f69" fmla="val 50292"/>
              <a:gd name="f70" fmla="val 145973"/>
              <a:gd name="f71" fmla="val 46951"/>
              <a:gd name="f72" fmla="val 149313"/>
              <a:gd name="f73" fmla="val 43802"/>
              <a:gd name="f74" fmla="val 152666"/>
              <a:gd name="f75" fmla="val 43053"/>
              <a:gd name="f76" fmla="val 153593"/>
              <a:gd name="f77" fmla="val 42125"/>
              <a:gd name="f78" fmla="val 154508"/>
              <a:gd name="f79" fmla="val 41376"/>
              <a:gd name="f80" fmla="val 155448"/>
              <a:gd name="f81" fmla="val 41160"/>
              <a:gd name="f82" fmla="val 155638"/>
              <a:gd name="f83" fmla="val 40449"/>
              <a:gd name="f84" fmla="val 156578"/>
              <a:gd name="f85" fmla="val 39497"/>
              <a:gd name="f86" fmla="val 157695"/>
              <a:gd name="f87" fmla="val 38773"/>
              <a:gd name="f88" fmla="val 158623"/>
              <a:gd name="f89" fmla="val 36512"/>
              <a:gd name="f90" fmla="val 161226"/>
              <a:gd name="f91" fmla="val 35585"/>
              <a:gd name="f92" fmla="val 162521"/>
              <a:gd name="f93" fmla="val 33909"/>
              <a:gd name="f94" fmla="val 164414"/>
              <a:gd name="f95" fmla="val 32410"/>
              <a:gd name="f96" fmla="val 166624"/>
              <a:gd name="f97" fmla="val 30937"/>
              <a:gd name="f98" fmla="val 168681"/>
              <a:gd name="f99" fmla="val 30721"/>
              <a:gd name="f100" fmla="val 168884"/>
              <a:gd name="f101" fmla="val 30556"/>
              <a:gd name="f102" fmla="val 169062"/>
              <a:gd name="f103" fmla="val 30010"/>
              <a:gd name="f104" fmla="val 169976"/>
              <a:gd name="f105" fmla="val 29260"/>
              <a:gd name="f106" fmla="val 170916"/>
              <a:gd name="f107" fmla="val 28702"/>
              <a:gd name="f108" fmla="val 172046"/>
              <a:gd name="f109" fmla="val 28333"/>
              <a:gd name="f110" fmla="val 172402"/>
              <a:gd name="f111" fmla="val 28130"/>
              <a:gd name="f112" fmla="val 172580"/>
              <a:gd name="f113" fmla="val 27584"/>
              <a:gd name="f114" fmla="val 173532"/>
              <a:gd name="f115" fmla="val 26835"/>
              <a:gd name="f116" fmla="val 174637"/>
              <a:gd name="f117" fmla="val 26289"/>
              <a:gd name="f118" fmla="val 175590"/>
              <a:gd name="f119" fmla="val 25323"/>
              <a:gd name="f120" fmla="val 176885"/>
              <a:gd name="f121" fmla="val 24612"/>
              <a:gd name="f122" fmla="val 178193"/>
              <a:gd name="f123" fmla="val 23850"/>
              <a:gd name="f124" fmla="val 179501"/>
              <a:gd name="f125" fmla="val 22733"/>
              <a:gd name="f126" fmla="val 180987"/>
              <a:gd name="f127" fmla="val 21971"/>
              <a:gd name="f128" fmla="val 182676"/>
              <a:gd name="f129" fmla="val 5422"/>
              <a:gd name="f130" fmla="val 533"/>
              <a:gd name="f131" fmla="val 279095"/>
              <a:gd name="f132" fmla="val 2070"/>
              <a:gd name="f133" fmla="val 292011"/>
              <a:gd name="f134" fmla="val 4660"/>
              <a:gd name="f135" fmla="val 304939"/>
              <a:gd name="f136" fmla="val 8178"/>
              <a:gd name="f137" fmla="val 317411"/>
              <a:gd name="f138" fmla="val 30187"/>
              <a:gd name="f139" fmla="val 26136"/>
              <a:gd name="f140" fmla="val 23215"/>
              <a:gd name="f141" fmla="val 292163"/>
              <a:gd name="f142" fmla="val 21463"/>
              <a:gd name="f143" fmla="val 20878"/>
              <a:gd name="f144" fmla="val 25577"/>
              <a:gd name="f145" fmla="val 229146"/>
              <a:gd name="f146" fmla="val 39065"/>
              <a:gd name="f147" fmla="val 195224"/>
              <a:gd name="f148" fmla="val 60426"/>
              <a:gd name="f149" fmla="val 165608"/>
              <a:gd name="f150" fmla="val 141859"/>
              <a:gd name="f151" fmla="val 130467"/>
              <a:gd name="f152" fmla="val 119075"/>
              <a:gd name="f153" fmla="val 126746"/>
              <a:gd name="f154" fmla="val 128816"/>
              <a:gd name="f155" fmla="val 123685"/>
              <a:gd name="f156" fmla="val 138315"/>
              <a:gd name="f157" fmla="val 138099"/>
              <a:gd name="f158" fmla="val 215938"/>
              <a:gd name="f159" fmla="val 126225"/>
              <a:gd name="f160" fmla="val 256006"/>
              <a:gd name="f161" fmla="val 147320"/>
              <a:gd name="f162" fmla="val 287578"/>
              <a:gd name="f163" fmla="val 179235"/>
              <a:gd name="f164" fmla="val 308279"/>
              <a:gd name="f165" fmla="val 219519"/>
              <a:gd name="f166" fmla="val 315709"/>
              <a:gd name="f167" fmla="val 315137"/>
              <a:gd name="f168" fmla="val 313436"/>
              <a:gd name="f169" fmla="val 313423"/>
              <a:gd name="f170" fmla="val 310515"/>
              <a:gd name="f171" fmla="val 306400"/>
              <a:gd name="f172" fmla="val 338289"/>
              <a:gd name="f173" fmla="val 296672"/>
              <a:gd name="f174" fmla="val 277355"/>
              <a:gd name="f175" fmla="val 365048"/>
              <a:gd name="f176" fmla="val 224802"/>
              <a:gd name="f177" fmla="val 402107"/>
              <a:gd name="f178" fmla="val 185788"/>
              <a:gd name="f179" fmla="val 412457"/>
              <a:gd name="f180" fmla="val 413385"/>
              <a:gd name="f181" fmla="val 434073"/>
              <a:gd name="f182" fmla="val 177774"/>
              <a:gd name="f183" fmla="val 433527"/>
              <a:gd name="f184" fmla="val 239547"/>
              <a:gd name="f185" fmla="val 418325"/>
              <a:gd name="f186" fmla="val 278879"/>
              <a:gd name="f187" fmla="val 392645"/>
              <a:gd name="f188" fmla="val 309549"/>
              <a:gd name="f189" fmla="val 357263"/>
              <a:gd name="f190" fmla="val 329463"/>
              <a:gd name="f191" fmla="val 314274"/>
              <a:gd name="f192" fmla="val 637921"/>
              <a:gd name="f193" fmla="val 269760"/>
              <a:gd name="f194" fmla="val 635266"/>
              <a:gd name="f195" fmla="val 237032"/>
              <a:gd name="f196" fmla="val 627392"/>
              <a:gd name="f197" fmla="val 207505"/>
              <a:gd name="f198" fmla="val 616026"/>
              <a:gd name="f199" fmla="val 184734"/>
              <a:gd name="f200" fmla="val 610069"/>
              <a:gd name="f201" fmla="val 315531"/>
              <a:gd name="f202" fmla="val 592594"/>
              <a:gd name="f203" fmla="val 352171"/>
              <a:gd name="f204" fmla="val 564235"/>
              <a:gd name="f205" fmla="val 379069"/>
              <a:gd name="f206" fmla="val 525589"/>
              <a:gd name="f207" fmla="val 395643"/>
              <a:gd name="f208" fmla="val 477291"/>
              <a:gd name="f209" fmla="val 401307"/>
              <a:gd name="f210" fmla="val 388543"/>
              <a:gd name="f211" fmla="val 138163"/>
              <a:gd name="f212" fmla="val 143814"/>
              <a:gd name="f213" fmla="val 160401"/>
              <a:gd name="f214" fmla="val 187312"/>
              <a:gd name="f215" fmla="val 223964"/>
              <a:gd name="f216" fmla="val 614438"/>
              <a:gd name="f217" fmla="val 181546"/>
              <a:gd name="f218" fmla="val 596557"/>
              <a:gd name="f219" fmla="val 159550"/>
              <a:gd name="f220" fmla="val 573189"/>
              <a:gd name="f221" fmla="val 141427"/>
              <a:gd name="f222" fmla="val 566216"/>
              <a:gd name="f223" fmla="val 545249"/>
              <a:gd name="f224" fmla="val 128320"/>
              <a:gd name="f225" fmla="val 513143"/>
              <a:gd name="f226" fmla="val 120357"/>
              <a:gd name="f227" fmla="val 117665"/>
              <a:gd name="f228" fmla="val 366636"/>
              <a:gd name="f229" fmla="val 421868"/>
              <a:gd name="f230" fmla="val 411175"/>
              <a:gd name="f231" fmla="val 379920"/>
              <a:gd name="f232" fmla="val 331952"/>
              <a:gd name="f233" fmla="val 302450"/>
              <a:gd name="f234" fmla="*/ f0 1 638175"/>
              <a:gd name="f235" fmla="*/ f1 1 434340"/>
              <a:gd name="f236" fmla="+- f4 0 f2"/>
              <a:gd name="f237" fmla="+- f3 0 f2"/>
              <a:gd name="f238" fmla="*/ f237 1 638175"/>
              <a:gd name="f239" fmla="*/ f236 1 434340"/>
              <a:gd name="f240" fmla="*/ f2 1 f238"/>
              <a:gd name="f241" fmla="*/ f3 1 f238"/>
              <a:gd name="f242" fmla="*/ f2 1 f239"/>
              <a:gd name="f243" fmla="*/ f4 1 f239"/>
              <a:gd name="f244" fmla="*/ f240 f234 1"/>
              <a:gd name="f245" fmla="*/ f241 f234 1"/>
              <a:gd name="f246" fmla="*/ f243 f235 1"/>
              <a:gd name="f247" fmla="*/ f242 f235 1"/>
            </a:gdLst>
            <a:ahLst/>
            <a:cxnLst>
              <a:cxn ang="3cd4">
                <a:pos x="hc" y="t"/>
              </a:cxn>
              <a:cxn ang="0">
                <a:pos x="r" y="vc"/>
              </a:cxn>
              <a:cxn ang="cd4">
                <a:pos x="hc" y="b"/>
              </a:cxn>
              <a:cxn ang="cd2">
                <a:pos x="l" y="vc"/>
              </a:cxn>
            </a:cxnLst>
            <a:rect l="f244" t="f247" r="f245" b="f246"/>
            <a:pathLst>
              <a:path w="638175" h="434340">
                <a:moveTo>
                  <a:pt x="f5" y="f6"/>
                </a:moveTo>
                <a:lnTo>
                  <a:pt x="f7"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5" y="f2"/>
                </a:lnTo>
                <a:lnTo>
                  <a:pt x="f47" y="f2"/>
                </a:lnTo>
                <a:lnTo>
                  <a:pt x="f47" y="f44"/>
                </a:lnTo>
                <a:lnTo>
                  <a:pt x="f48" y="f44"/>
                </a:lnTo>
                <a:lnTo>
                  <a:pt x="f49" y="f50"/>
                </a:lnTo>
                <a:lnTo>
                  <a:pt x="f51" y="f52"/>
                </a:lnTo>
                <a:lnTo>
                  <a:pt x="f53" y="f54"/>
                </a:lnTo>
                <a:lnTo>
                  <a:pt x="f55" y="f38"/>
                </a:lnTo>
                <a:lnTo>
                  <a:pt x="f55" y="f56"/>
                </a:lnTo>
                <a:lnTo>
                  <a:pt x="f57" y="f56"/>
                </a:lnTo>
                <a:lnTo>
                  <a:pt x="f57" y="f58"/>
                </a:lnTo>
                <a:lnTo>
                  <a:pt x="f59" y="f60"/>
                </a:lnTo>
                <a:lnTo>
                  <a:pt x="f61" y="f62"/>
                </a:lnTo>
                <a:lnTo>
                  <a:pt x="f63" y="f64"/>
                </a:lnTo>
                <a:lnTo>
                  <a:pt x="f65" y="f66"/>
                </a:lnTo>
                <a:lnTo>
                  <a:pt x="f67" y="f68"/>
                </a:lnTo>
                <a:lnTo>
                  <a:pt x="f69" y="f70"/>
                </a:lnTo>
                <a:lnTo>
                  <a:pt x="f71" y="f72"/>
                </a:lnTo>
                <a:lnTo>
                  <a:pt x="f73"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97" y="f98"/>
                </a:lnTo>
                <a:lnTo>
                  <a:pt x="f99" y="f98"/>
                </a:lnTo>
                <a:lnTo>
                  <a:pt x="f99" y="f100"/>
                </a:lnTo>
                <a:lnTo>
                  <a:pt x="f101" y="f102"/>
                </a:lnTo>
                <a:lnTo>
                  <a:pt x="f103" y="f104"/>
                </a:lnTo>
                <a:lnTo>
                  <a:pt x="f105" y="f106"/>
                </a:lnTo>
                <a:lnTo>
                  <a:pt x="f107" y="f108"/>
                </a:lnTo>
                <a:lnTo>
                  <a:pt x="f109" y="f110"/>
                </a:lnTo>
                <a:lnTo>
                  <a:pt x="f111" y="f112"/>
                </a:lnTo>
                <a:lnTo>
                  <a:pt x="f113" y="f114"/>
                </a:lnTo>
                <a:lnTo>
                  <a:pt x="f115" y="f116"/>
                </a:lnTo>
                <a:lnTo>
                  <a:pt x="f117" y="f118"/>
                </a:lnTo>
                <a:lnTo>
                  <a:pt x="f119" y="f120"/>
                </a:lnTo>
                <a:lnTo>
                  <a:pt x="f121" y="f122"/>
                </a:lnTo>
                <a:lnTo>
                  <a:pt x="f123" y="f124"/>
                </a:lnTo>
                <a:lnTo>
                  <a:pt x="f125" y="f126"/>
                </a:lnTo>
                <a:lnTo>
                  <a:pt x="f127" y="f128"/>
                </a:lnTo>
                <a:lnTo>
                  <a:pt x="f129" y="f8"/>
                </a:lnTo>
                <a:lnTo>
                  <a:pt x="f2" y="f6"/>
                </a:lnTo>
                <a:lnTo>
                  <a:pt x="f130" y="f131"/>
                </a:lnTo>
                <a:lnTo>
                  <a:pt x="f132" y="f133"/>
                </a:lnTo>
                <a:lnTo>
                  <a:pt x="f134" y="f135"/>
                </a:lnTo>
                <a:lnTo>
                  <a:pt x="f136" y="f137"/>
                </a:lnTo>
                <a:lnTo>
                  <a:pt x="f138" y="f137"/>
                </a:lnTo>
                <a:lnTo>
                  <a:pt x="f139" y="f135"/>
                </a:lnTo>
                <a:lnTo>
                  <a:pt x="f140" y="f141"/>
                </a:lnTo>
                <a:lnTo>
                  <a:pt x="f142" y="f131"/>
                </a:lnTo>
                <a:lnTo>
                  <a:pt x="f143" y="f6"/>
                </a:lnTo>
                <a:lnTo>
                  <a:pt x="f144" y="f145"/>
                </a:lnTo>
                <a:lnTo>
                  <a:pt x="f146" y="f147"/>
                </a:lnTo>
                <a:lnTo>
                  <a:pt x="f148" y="f149"/>
                </a:lnTo>
                <a:lnTo>
                  <a:pt x="f57" y="f150"/>
                </a:lnTo>
                <a:lnTo>
                  <a:pt x="f57" y="f137"/>
                </a:lnTo>
                <a:lnTo>
                  <a:pt x="f55" y="f137"/>
                </a:lnTo>
                <a:lnTo>
                  <a:pt x="f55" y="f150"/>
                </a:lnTo>
                <a:lnTo>
                  <a:pt x="f55" y="f151"/>
                </a:lnTo>
                <a:lnTo>
                  <a:pt x="f152" y="f153"/>
                </a:lnTo>
                <a:lnTo>
                  <a:pt x="f154" y="f155"/>
                </a:lnTo>
                <a:lnTo>
                  <a:pt x="f156" y="f60"/>
                </a:lnTo>
                <a:lnTo>
                  <a:pt x="f157" y="f60"/>
                </a:lnTo>
                <a:lnTo>
                  <a:pt x="f47" y="f20"/>
                </a:lnTo>
                <a:lnTo>
                  <a:pt x="f47" y="f137"/>
                </a:lnTo>
                <a:lnTo>
                  <a:pt x="f45" y="f137"/>
                </a:lnTo>
                <a:lnTo>
                  <a:pt x="f45" y="f20"/>
                </a:lnTo>
                <a:lnTo>
                  <a:pt x="f45" y="f24"/>
                </a:lnTo>
                <a:lnTo>
                  <a:pt x="f158" y="f159"/>
                </a:lnTo>
                <a:lnTo>
                  <a:pt x="f160" y="f161"/>
                </a:lnTo>
                <a:lnTo>
                  <a:pt x="f162" y="f163"/>
                </a:lnTo>
                <a:lnTo>
                  <a:pt x="f164" y="f165"/>
                </a:lnTo>
                <a:lnTo>
                  <a:pt x="f166" y="f6"/>
                </a:lnTo>
                <a:lnTo>
                  <a:pt x="f167" y="f131"/>
                </a:lnTo>
                <a:lnTo>
                  <a:pt x="f168" y="f133"/>
                </a:lnTo>
                <a:lnTo>
                  <a:pt x="f169" y="f141"/>
                </a:lnTo>
                <a:lnTo>
                  <a:pt x="f170" y="f135"/>
                </a:lnTo>
                <a:lnTo>
                  <a:pt x="f171" y="f137"/>
                </a:lnTo>
                <a:lnTo>
                  <a:pt x="f45" y="f137"/>
                </a:lnTo>
                <a:lnTo>
                  <a:pt x="f45" y="f172"/>
                </a:lnTo>
                <a:lnTo>
                  <a:pt x="f173" y="f172"/>
                </a:lnTo>
                <a:lnTo>
                  <a:pt x="f174" y="f175"/>
                </a:lnTo>
                <a:lnTo>
                  <a:pt x="f176" y="f177"/>
                </a:lnTo>
                <a:lnTo>
                  <a:pt x="f178" y="f179"/>
                </a:lnTo>
                <a:lnTo>
                  <a:pt x="f45" y="f180"/>
                </a:lnTo>
                <a:lnTo>
                  <a:pt x="f45" y="f181"/>
                </a:lnTo>
                <a:lnTo>
                  <a:pt x="f182" y="f181"/>
                </a:lnTo>
                <a:lnTo>
                  <a:pt x="f178" y="f183"/>
                </a:lnTo>
                <a:lnTo>
                  <a:pt x="f184" y="f185"/>
                </a:lnTo>
                <a:lnTo>
                  <a:pt x="f186" y="f187"/>
                </a:lnTo>
                <a:lnTo>
                  <a:pt x="f188" y="f189"/>
                </a:lnTo>
                <a:lnTo>
                  <a:pt x="f190" y="f191"/>
                </a:lnTo>
                <a:lnTo>
                  <a:pt x="f5" y="f6"/>
                </a:lnTo>
                <a:close/>
              </a:path>
              <a:path w="638175" h="434340">
                <a:moveTo>
                  <a:pt x="f192" y="f193"/>
                </a:moveTo>
                <a:lnTo>
                  <a:pt x="f194" y="f195"/>
                </a:lnTo>
                <a:lnTo>
                  <a:pt x="f196" y="f197"/>
                </a:lnTo>
                <a:lnTo>
                  <a:pt x="f198" y="f199"/>
                </a:lnTo>
                <a:lnTo>
                  <a:pt x="f198" y="f193"/>
                </a:lnTo>
                <a:lnTo>
                  <a:pt x="f200" y="f201"/>
                </a:lnTo>
                <a:lnTo>
                  <a:pt x="f202" y="f203"/>
                </a:lnTo>
                <a:lnTo>
                  <a:pt x="f204" y="f205"/>
                </a:lnTo>
                <a:lnTo>
                  <a:pt x="f206" y="f207"/>
                </a:lnTo>
                <a:lnTo>
                  <a:pt x="f208" y="f209"/>
                </a:lnTo>
                <a:lnTo>
                  <a:pt x="f210" y="f209"/>
                </a:lnTo>
                <a:lnTo>
                  <a:pt x="f210" y="f211"/>
                </a:lnTo>
                <a:lnTo>
                  <a:pt x="f208" y="f211"/>
                </a:lnTo>
                <a:lnTo>
                  <a:pt x="f206" y="f212"/>
                </a:lnTo>
                <a:lnTo>
                  <a:pt x="f204" y="f213"/>
                </a:lnTo>
                <a:lnTo>
                  <a:pt x="f202" y="f214"/>
                </a:lnTo>
                <a:lnTo>
                  <a:pt x="f200" y="f215"/>
                </a:lnTo>
                <a:lnTo>
                  <a:pt x="f198" y="f193"/>
                </a:lnTo>
                <a:lnTo>
                  <a:pt x="f198" y="f199"/>
                </a:lnTo>
                <a:lnTo>
                  <a:pt x="f216" y="f217"/>
                </a:lnTo>
                <a:lnTo>
                  <a:pt x="f218" y="f219"/>
                </a:lnTo>
                <a:lnTo>
                  <a:pt x="f220" y="f221"/>
                </a:lnTo>
                <a:lnTo>
                  <a:pt x="f222" y="f211"/>
                </a:lnTo>
                <a:lnTo>
                  <a:pt x="f223" y="f224"/>
                </a:lnTo>
                <a:lnTo>
                  <a:pt x="f225" y="f226"/>
                </a:lnTo>
                <a:lnTo>
                  <a:pt x="f208" y="f227"/>
                </a:lnTo>
                <a:lnTo>
                  <a:pt x="f228" y="f227"/>
                </a:lnTo>
                <a:lnTo>
                  <a:pt x="f228" y="f229"/>
                </a:lnTo>
                <a:lnTo>
                  <a:pt x="f208" y="f229"/>
                </a:lnTo>
                <a:lnTo>
                  <a:pt x="f223" y="f230"/>
                </a:lnTo>
                <a:lnTo>
                  <a:pt x="f218" y="f231"/>
                </a:lnTo>
                <a:lnTo>
                  <a:pt x="f196" y="f232"/>
                </a:lnTo>
                <a:lnTo>
                  <a:pt x="f194" y="f233"/>
                </a:lnTo>
                <a:lnTo>
                  <a:pt x="f192" y="f193"/>
                </a:lnTo>
                <a:close/>
              </a:path>
            </a:pathLst>
          </a:custGeom>
          <a:solidFill>
            <a:srgbClr val="000000"/>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9" name="bg object 23">
            <a:extLst>
              <a:ext uri="{FF2B5EF4-FFF2-40B4-BE49-F238E27FC236}">
                <a16:creationId xmlns:a16="http://schemas.microsoft.com/office/drawing/2014/main" id="{100022A1-BA87-432C-A414-47CB11C18C9C}"/>
              </a:ext>
            </a:extLst>
          </p:cNvPr>
          <p:cNvSpPr/>
          <p:nvPr/>
        </p:nvSpPr>
        <p:spPr>
          <a:xfrm>
            <a:off x="2541602" y="790562"/>
            <a:ext cx="267480" cy="304915"/>
          </a:xfrm>
          <a:custGeom>
            <a:avLst/>
            <a:gdLst>
              <a:gd name="f0" fmla="val w"/>
              <a:gd name="f1" fmla="val h"/>
              <a:gd name="f2" fmla="val 0"/>
              <a:gd name="f3" fmla="val 267335"/>
              <a:gd name="f4" fmla="val 304800"/>
              <a:gd name="f5" fmla="val 219202"/>
              <a:gd name="f6" fmla="val 304177"/>
              <a:gd name="f7" fmla="val 38811"/>
              <a:gd name="f8" fmla="val 150279"/>
              <a:gd name="f9" fmla="val 214680"/>
              <a:gd name="f10" fmla="val 181927"/>
              <a:gd name="f11" fmla="val 21882"/>
              <a:gd name="f12" fmla="val 137058"/>
              <a:gd name="f13" fmla="val 163944"/>
              <a:gd name="f14" fmla="val 185991"/>
              <a:gd name="f15" fmla="val 267182"/>
              <a:gd name="f16" fmla="val 245287"/>
              <a:gd name="f17" fmla="val 304165"/>
              <a:gd name="f18" fmla="*/ f0 1 267335"/>
              <a:gd name="f19" fmla="*/ f1 1 304800"/>
              <a:gd name="f20" fmla="+- f4 0 f2"/>
              <a:gd name="f21" fmla="+- f3 0 f2"/>
              <a:gd name="f22" fmla="*/ f21 1 267335"/>
              <a:gd name="f23" fmla="*/ f20 1 304800"/>
              <a:gd name="f24" fmla="*/ f2 1 f22"/>
              <a:gd name="f25" fmla="*/ f3 1 f22"/>
              <a:gd name="f26" fmla="*/ f2 1 f23"/>
              <a:gd name="f27" fmla="*/ f4 1 f23"/>
              <a:gd name="f28" fmla="*/ f24 f18 1"/>
              <a:gd name="f29" fmla="*/ f25 f18 1"/>
              <a:gd name="f30" fmla="*/ f27 f19 1"/>
              <a:gd name="f31" fmla="*/ f26 f19 1"/>
            </a:gdLst>
            <a:ahLst/>
            <a:cxnLst>
              <a:cxn ang="3cd4">
                <a:pos x="hc" y="t"/>
              </a:cxn>
              <a:cxn ang="0">
                <a:pos x="r" y="vc"/>
              </a:cxn>
              <a:cxn ang="cd4">
                <a:pos x="hc" y="b"/>
              </a:cxn>
              <a:cxn ang="cd2">
                <a:pos x="l" y="vc"/>
              </a:cxn>
            </a:cxnLst>
            <a:rect l="f28" t="f31" r="f29" b="f30"/>
            <a:pathLst>
              <a:path w="267335" h="304800">
                <a:moveTo>
                  <a:pt x="f5" y="f6"/>
                </a:moveTo>
                <a:lnTo>
                  <a:pt x="f7" y="f8"/>
                </a:lnTo>
                <a:lnTo>
                  <a:pt x="f9" y="f2"/>
                </a:lnTo>
                <a:lnTo>
                  <a:pt x="f10" y="f2"/>
                </a:lnTo>
                <a:lnTo>
                  <a:pt x="f11" y="f12"/>
                </a:lnTo>
                <a:lnTo>
                  <a:pt x="f11" y="f2"/>
                </a:lnTo>
                <a:lnTo>
                  <a:pt x="f2" y="f2"/>
                </a:lnTo>
                <a:lnTo>
                  <a:pt x="f2" y="f6"/>
                </a:lnTo>
                <a:lnTo>
                  <a:pt x="f11" y="f6"/>
                </a:lnTo>
                <a:lnTo>
                  <a:pt x="f11" y="f13"/>
                </a:lnTo>
                <a:lnTo>
                  <a:pt x="f14" y="f6"/>
                </a:lnTo>
                <a:lnTo>
                  <a:pt x="f5" y="f6"/>
                </a:lnTo>
                <a:close/>
              </a:path>
              <a:path w="267335" h="304800">
                <a:moveTo>
                  <a:pt x="f15" y="f2"/>
                </a:moveTo>
                <a:lnTo>
                  <a:pt x="f16" y="f2"/>
                </a:lnTo>
                <a:lnTo>
                  <a:pt x="f16" y="f17"/>
                </a:lnTo>
                <a:lnTo>
                  <a:pt x="f15" y="f17"/>
                </a:lnTo>
                <a:lnTo>
                  <a:pt x="f15" y="f2"/>
                </a:lnTo>
                <a:close/>
              </a:path>
            </a:pathLst>
          </a:custGeom>
          <a:solidFill>
            <a:srgbClr val="000000"/>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10" name="bg object 24">
            <a:extLst>
              <a:ext uri="{FF2B5EF4-FFF2-40B4-BE49-F238E27FC236}">
                <a16:creationId xmlns:a16="http://schemas.microsoft.com/office/drawing/2014/main" id="{558954C7-7717-4B2A-A401-090CC7E123B1}"/>
              </a:ext>
            </a:extLst>
          </p:cNvPr>
          <p:cNvSpPr/>
          <p:nvPr/>
        </p:nvSpPr>
        <p:spPr>
          <a:xfrm>
            <a:off x="2861642" y="790919"/>
            <a:ext cx="225363" cy="303480"/>
          </a:xfrm>
          <a:custGeom>
            <a:avLst/>
            <a:gdLst>
              <a:gd name="f0" fmla="val w"/>
              <a:gd name="f1" fmla="val h"/>
              <a:gd name="f2" fmla="val 0"/>
              <a:gd name="f3" fmla="val 225425"/>
              <a:gd name="f4" fmla="val 303530"/>
              <a:gd name="f5" fmla="val 224955"/>
              <a:gd name="f6" fmla="val 283210"/>
              <a:gd name="f7" fmla="val 21996"/>
              <a:gd name="f8" fmla="val 160020"/>
              <a:gd name="f9" fmla="val 74561"/>
              <a:gd name="f10" fmla="val 138430"/>
              <a:gd name="f11" fmla="val 20320"/>
              <a:gd name="f12" fmla="*/ f0 1 225425"/>
              <a:gd name="f13" fmla="*/ f1 1 303530"/>
              <a:gd name="f14" fmla="+- f4 0 f2"/>
              <a:gd name="f15" fmla="+- f3 0 f2"/>
              <a:gd name="f16" fmla="*/ f15 1 225425"/>
              <a:gd name="f17" fmla="*/ f14 1 303530"/>
              <a:gd name="f18" fmla="*/ f2 1 f16"/>
              <a:gd name="f19" fmla="*/ f3 1 f16"/>
              <a:gd name="f20" fmla="*/ f2 1 f17"/>
              <a:gd name="f21" fmla="*/ f4 1 f17"/>
              <a:gd name="f22" fmla="*/ f18 f12 1"/>
              <a:gd name="f23" fmla="*/ f19 f12 1"/>
              <a:gd name="f24" fmla="*/ f21 f13 1"/>
              <a:gd name="f25" fmla="*/ f20 f13 1"/>
            </a:gdLst>
            <a:ahLst/>
            <a:cxnLst>
              <a:cxn ang="3cd4">
                <a:pos x="hc" y="t"/>
              </a:cxn>
              <a:cxn ang="0">
                <a:pos x="r" y="vc"/>
              </a:cxn>
              <a:cxn ang="cd4">
                <a:pos x="hc" y="b"/>
              </a:cxn>
              <a:cxn ang="cd2">
                <a:pos x="l" y="vc"/>
              </a:cxn>
            </a:cxnLst>
            <a:rect l="f22" t="f25" r="f23" b="f24"/>
            <a:pathLst>
              <a:path w="225425" h="303530">
                <a:moveTo>
                  <a:pt x="f5" y="f6"/>
                </a:moveTo>
                <a:lnTo>
                  <a:pt x="f7" y="f6"/>
                </a:lnTo>
                <a:lnTo>
                  <a:pt x="f7" y="f8"/>
                </a:lnTo>
                <a:lnTo>
                  <a:pt x="f9" y="f8"/>
                </a:lnTo>
                <a:lnTo>
                  <a:pt x="f9" y="f10"/>
                </a:lnTo>
                <a:lnTo>
                  <a:pt x="f7" y="f10"/>
                </a:lnTo>
                <a:lnTo>
                  <a:pt x="f7" y="f11"/>
                </a:lnTo>
                <a:lnTo>
                  <a:pt x="f9" y="f11"/>
                </a:lnTo>
                <a:lnTo>
                  <a:pt x="f9" y="f2"/>
                </a:lnTo>
                <a:lnTo>
                  <a:pt x="f2" y="f2"/>
                </a:lnTo>
                <a:lnTo>
                  <a:pt x="f2" y="f11"/>
                </a:lnTo>
                <a:lnTo>
                  <a:pt x="f2" y="f10"/>
                </a:lnTo>
                <a:lnTo>
                  <a:pt x="f2" y="f8"/>
                </a:lnTo>
                <a:lnTo>
                  <a:pt x="f2" y="f6"/>
                </a:lnTo>
                <a:lnTo>
                  <a:pt x="f2" y="f4"/>
                </a:lnTo>
                <a:lnTo>
                  <a:pt x="f5" y="f4"/>
                </a:lnTo>
                <a:lnTo>
                  <a:pt x="f5" y="f6"/>
                </a:lnTo>
                <a:close/>
              </a:path>
            </a:pathLst>
          </a:custGeom>
          <a:solidFill>
            <a:srgbClr val="000000"/>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11" name="bg object 25">
            <a:extLst>
              <a:ext uri="{FF2B5EF4-FFF2-40B4-BE49-F238E27FC236}">
                <a16:creationId xmlns:a16="http://schemas.microsoft.com/office/drawing/2014/main" id="{8E2EC381-EA8B-49C3-8A62-11D8EF9E5322}"/>
              </a:ext>
            </a:extLst>
          </p:cNvPr>
          <p:cNvSpPr/>
          <p:nvPr/>
        </p:nvSpPr>
        <p:spPr>
          <a:xfrm>
            <a:off x="2283119" y="1072435"/>
            <a:ext cx="215999" cy="23042"/>
          </a:xfrm>
          <a:custGeom>
            <a:avLst/>
            <a:gdLst>
              <a:gd name="f0" fmla="val w"/>
              <a:gd name="f1" fmla="val h"/>
              <a:gd name="f2" fmla="val 0"/>
              <a:gd name="f3" fmla="val 215900"/>
              <a:gd name="f4" fmla="val 22859"/>
              <a:gd name="f5" fmla="val 215620"/>
              <a:gd name="f6" fmla="val 1955"/>
              <a:gd name="f7" fmla="val 14719"/>
              <a:gd name="f8" fmla="val 16116"/>
              <a:gd name="f9" fmla="val 14655"/>
              <a:gd name="f10" fmla="val 1993"/>
              <a:gd name="f11" fmla="val 22440"/>
              <a:gd name="f12" fmla="*/ f0 1 215900"/>
              <a:gd name="f13" fmla="*/ f1 1 22859"/>
              <a:gd name="f14" fmla="+- f4 0 f2"/>
              <a:gd name="f15" fmla="+- f3 0 f2"/>
              <a:gd name="f16" fmla="*/ f15 1 215900"/>
              <a:gd name="f17" fmla="*/ f14 1 22859"/>
              <a:gd name="f18" fmla="*/ f2 1 f16"/>
              <a:gd name="f19" fmla="*/ f3 1 f16"/>
              <a:gd name="f20" fmla="*/ f2 1 f17"/>
              <a:gd name="f21" fmla="*/ f4 1 f17"/>
              <a:gd name="f22" fmla="*/ f18 f12 1"/>
              <a:gd name="f23" fmla="*/ f19 f12 1"/>
              <a:gd name="f24" fmla="*/ f21 f13 1"/>
              <a:gd name="f25" fmla="*/ f20 f13 1"/>
            </a:gdLst>
            <a:ahLst/>
            <a:cxnLst>
              <a:cxn ang="3cd4">
                <a:pos x="hc" y="t"/>
              </a:cxn>
              <a:cxn ang="0">
                <a:pos x="r" y="vc"/>
              </a:cxn>
              <a:cxn ang="cd4">
                <a:pos x="hc" y="b"/>
              </a:cxn>
              <a:cxn ang="cd2">
                <a:pos x="l" y="vc"/>
              </a:cxn>
            </a:cxnLst>
            <a:rect l="f22" t="f25" r="f23" b="f24"/>
            <a:pathLst>
              <a:path w="215900" h="22859">
                <a:moveTo>
                  <a:pt x="f5" y="f6"/>
                </a:moveTo>
                <a:lnTo>
                  <a:pt x="f7" y="f6"/>
                </a:lnTo>
                <a:lnTo>
                  <a:pt x="f8" y="f2"/>
                </a:lnTo>
                <a:lnTo>
                  <a:pt x="f9" y="f10"/>
                </a:lnTo>
                <a:lnTo>
                  <a:pt x="f2" y="f11"/>
                </a:lnTo>
                <a:lnTo>
                  <a:pt x="f5" y="f11"/>
                </a:lnTo>
                <a:lnTo>
                  <a:pt x="f5" y="f6"/>
                </a:lnTo>
                <a:close/>
              </a:path>
            </a:pathLst>
          </a:custGeom>
          <a:solidFill>
            <a:srgbClr val="000000"/>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pic>
        <p:nvPicPr>
          <p:cNvPr id="12" name="bg object 26">
            <a:extLst>
              <a:ext uri="{FF2B5EF4-FFF2-40B4-BE49-F238E27FC236}">
                <a16:creationId xmlns:a16="http://schemas.microsoft.com/office/drawing/2014/main" id="{FE9ADF0F-6BAE-4567-BE77-8BE0AB8A95A5}"/>
              </a:ext>
            </a:extLst>
          </p:cNvPr>
          <p:cNvPicPr>
            <a:picLocks noChangeAspect="1"/>
          </p:cNvPicPr>
          <p:nvPr/>
        </p:nvPicPr>
        <p:blipFill>
          <a:blip r:embed="rId8"/>
          <a:stretch>
            <a:fillRect/>
          </a:stretch>
        </p:blipFill>
        <p:spPr>
          <a:xfrm>
            <a:off x="1407599" y="790562"/>
            <a:ext cx="124916" cy="199796"/>
          </a:xfrm>
          <a:prstGeom prst="rect">
            <a:avLst/>
          </a:prstGeom>
          <a:noFill/>
          <a:ln cap="flat">
            <a:noFill/>
          </a:ln>
        </p:spPr>
      </p:pic>
      <p:pic>
        <p:nvPicPr>
          <p:cNvPr id="13" name="bg object 27">
            <a:extLst>
              <a:ext uri="{FF2B5EF4-FFF2-40B4-BE49-F238E27FC236}">
                <a16:creationId xmlns:a16="http://schemas.microsoft.com/office/drawing/2014/main" id="{58AD2A51-C921-4C55-8C09-4C2BFB53119E}"/>
              </a:ext>
            </a:extLst>
          </p:cNvPr>
          <p:cNvPicPr>
            <a:picLocks noChangeAspect="1"/>
          </p:cNvPicPr>
          <p:nvPr/>
        </p:nvPicPr>
        <p:blipFill>
          <a:blip r:embed="rId9"/>
          <a:stretch>
            <a:fillRect/>
          </a:stretch>
        </p:blipFill>
        <p:spPr>
          <a:xfrm>
            <a:off x="1757879" y="1210683"/>
            <a:ext cx="125281" cy="149403"/>
          </a:xfrm>
          <a:prstGeom prst="rect">
            <a:avLst/>
          </a:prstGeom>
          <a:noFill/>
          <a:ln cap="flat">
            <a:noFill/>
          </a:ln>
        </p:spPr>
      </p:pic>
      <p:pic>
        <p:nvPicPr>
          <p:cNvPr id="14" name="bg object 28">
            <a:extLst>
              <a:ext uri="{FF2B5EF4-FFF2-40B4-BE49-F238E27FC236}">
                <a16:creationId xmlns:a16="http://schemas.microsoft.com/office/drawing/2014/main" id="{B845E1DC-15A8-4417-BA00-EAB82E7ED01A}"/>
              </a:ext>
            </a:extLst>
          </p:cNvPr>
          <p:cNvPicPr>
            <a:picLocks noChangeAspect="1"/>
          </p:cNvPicPr>
          <p:nvPr/>
        </p:nvPicPr>
        <p:blipFill>
          <a:blip r:embed="rId10"/>
          <a:stretch>
            <a:fillRect/>
          </a:stretch>
        </p:blipFill>
        <p:spPr>
          <a:xfrm>
            <a:off x="1918438" y="1209961"/>
            <a:ext cx="231836" cy="150117"/>
          </a:xfrm>
          <a:prstGeom prst="rect">
            <a:avLst/>
          </a:prstGeom>
          <a:noFill/>
          <a:ln cap="flat">
            <a:noFill/>
          </a:ln>
        </p:spPr>
      </p:pic>
      <p:pic>
        <p:nvPicPr>
          <p:cNvPr id="15" name="bg object 29">
            <a:extLst>
              <a:ext uri="{FF2B5EF4-FFF2-40B4-BE49-F238E27FC236}">
                <a16:creationId xmlns:a16="http://schemas.microsoft.com/office/drawing/2014/main" id="{69EA61EE-666E-4182-BAEB-3CF6F498A585}"/>
              </a:ext>
            </a:extLst>
          </p:cNvPr>
          <p:cNvPicPr>
            <a:picLocks noChangeAspect="1"/>
          </p:cNvPicPr>
          <p:nvPr/>
        </p:nvPicPr>
        <p:blipFill>
          <a:blip r:embed="rId11"/>
          <a:stretch>
            <a:fillRect/>
          </a:stretch>
        </p:blipFill>
        <p:spPr>
          <a:xfrm>
            <a:off x="2229115" y="1210683"/>
            <a:ext cx="108722" cy="149403"/>
          </a:xfrm>
          <a:prstGeom prst="rect">
            <a:avLst/>
          </a:prstGeom>
          <a:noFill/>
          <a:ln cap="flat">
            <a:noFill/>
          </a:ln>
        </p:spPr>
      </p:pic>
      <p:sp>
        <p:nvSpPr>
          <p:cNvPr id="16" name="bg object 30">
            <a:extLst>
              <a:ext uri="{FF2B5EF4-FFF2-40B4-BE49-F238E27FC236}">
                <a16:creationId xmlns:a16="http://schemas.microsoft.com/office/drawing/2014/main" id="{9748419A-7F52-4F7C-8BF6-BC1B19B870B3}"/>
              </a:ext>
            </a:extLst>
          </p:cNvPr>
          <p:cNvSpPr/>
          <p:nvPr/>
        </p:nvSpPr>
        <p:spPr>
          <a:xfrm>
            <a:off x="2371679" y="1210683"/>
            <a:ext cx="18361" cy="149760"/>
          </a:xfrm>
          <a:custGeom>
            <a:avLst/>
            <a:gdLst>
              <a:gd name="f0" fmla="val w"/>
              <a:gd name="f1" fmla="val h"/>
              <a:gd name="f2" fmla="val 0"/>
              <a:gd name="f3" fmla="val 18414"/>
              <a:gd name="f4" fmla="val 149859"/>
              <a:gd name="f5" fmla="val 18271"/>
              <a:gd name="f6" fmla="val 149471"/>
              <a:gd name="f7" fmla="*/ f0 1 18414"/>
              <a:gd name="f8" fmla="*/ f1 1 149859"/>
              <a:gd name="f9" fmla="+- f4 0 f2"/>
              <a:gd name="f10" fmla="+- f3 0 f2"/>
              <a:gd name="f11" fmla="*/ f10 1 18414"/>
              <a:gd name="f12" fmla="*/ f9 1 149859"/>
              <a:gd name="f13" fmla="*/ f2 1 f11"/>
              <a:gd name="f14" fmla="*/ f3 1 f11"/>
              <a:gd name="f15" fmla="*/ f2 1 f12"/>
              <a:gd name="f16" fmla="*/ f4 1 f12"/>
              <a:gd name="f17" fmla="*/ f13 f7 1"/>
              <a:gd name="f18" fmla="*/ f14 f7 1"/>
              <a:gd name="f19" fmla="*/ f16 f8 1"/>
              <a:gd name="f20" fmla="*/ f15 f8 1"/>
            </a:gdLst>
            <a:ahLst/>
            <a:cxnLst>
              <a:cxn ang="3cd4">
                <a:pos x="hc" y="t"/>
              </a:cxn>
              <a:cxn ang="0">
                <a:pos x="r" y="vc"/>
              </a:cxn>
              <a:cxn ang="cd4">
                <a:pos x="hc" y="b"/>
              </a:cxn>
              <a:cxn ang="cd2">
                <a:pos x="l" y="vc"/>
              </a:cxn>
            </a:cxnLst>
            <a:rect l="f17" t="f20" r="f18" b="f19"/>
            <a:pathLst>
              <a:path w="18414" h="149859">
                <a:moveTo>
                  <a:pt x="f5" y="f2"/>
                </a:moveTo>
                <a:lnTo>
                  <a:pt x="f2" y="f2"/>
                </a:lnTo>
                <a:lnTo>
                  <a:pt x="f2" y="f6"/>
                </a:lnTo>
                <a:lnTo>
                  <a:pt x="f5" y="f6"/>
                </a:lnTo>
                <a:lnTo>
                  <a:pt x="f5" y="f2"/>
                </a:lnTo>
                <a:close/>
              </a:path>
            </a:pathLst>
          </a:custGeom>
          <a:solidFill>
            <a:srgbClr val="000000"/>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pic>
        <p:nvPicPr>
          <p:cNvPr id="17" name="bg object 31">
            <a:extLst>
              <a:ext uri="{FF2B5EF4-FFF2-40B4-BE49-F238E27FC236}">
                <a16:creationId xmlns:a16="http://schemas.microsoft.com/office/drawing/2014/main" id="{B49A2016-96B2-4934-B0F4-E6BC630F0E6F}"/>
              </a:ext>
            </a:extLst>
          </p:cNvPr>
          <p:cNvPicPr>
            <a:picLocks noChangeAspect="1"/>
          </p:cNvPicPr>
          <p:nvPr/>
        </p:nvPicPr>
        <p:blipFill>
          <a:blip r:embed="rId12"/>
          <a:stretch>
            <a:fillRect/>
          </a:stretch>
        </p:blipFill>
        <p:spPr>
          <a:xfrm>
            <a:off x="2420279" y="1210683"/>
            <a:ext cx="107999" cy="149403"/>
          </a:xfrm>
          <a:prstGeom prst="rect">
            <a:avLst/>
          </a:prstGeom>
          <a:noFill/>
          <a:ln cap="flat">
            <a:noFill/>
          </a:ln>
        </p:spPr>
      </p:pic>
      <p:pic>
        <p:nvPicPr>
          <p:cNvPr id="18" name="bg object 32">
            <a:extLst>
              <a:ext uri="{FF2B5EF4-FFF2-40B4-BE49-F238E27FC236}">
                <a16:creationId xmlns:a16="http://schemas.microsoft.com/office/drawing/2014/main" id="{A6646E0B-DC3A-4459-9207-BD445F9CBD3D}"/>
              </a:ext>
            </a:extLst>
          </p:cNvPr>
          <p:cNvPicPr>
            <a:picLocks noChangeAspect="1"/>
          </p:cNvPicPr>
          <p:nvPr/>
        </p:nvPicPr>
        <p:blipFill>
          <a:blip r:embed="rId13"/>
          <a:stretch>
            <a:fillRect/>
          </a:stretch>
        </p:blipFill>
        <p:spPr>
          <a:xfrm>
            <a:off x="2558518" y="1210683"/>
            <a:ext cx="122758" cy="149403"/>
          </a:xfrm>
          <a:prstGeom prst="rect">
            <a:avLst/>
          </a:prstGeom>
          <a:noFill/>
          <a:ln cap="flat">
            <a:noFill/>
          </a:ln>
        </p:spPr>
      </p:pic>
      <p:sp>
        <p:nvSpPr>
          <p:cNvPr id="19" name="bg object 33">
            <a:extLst>
              <a:ext uri="{FF2B5EF4-FFF2-40B4-BE49-F238E27FC236}">
                <a16:creationId xmlns:a16="http://schemas.microsoft.com/office/drawing/2014/main" id="{A2B4B79C-A2D0-4A32-824A-B03B745EB6F9}"/>
              </a:ext>
            </a:extLst>
          </p:cNvPr>
          <p:cNvSpPr/>
          <p:nvPr/>
        </p:nvSpPr>
        <p:spPr>
          <a:xfrm>
            <a:off x="2724482" y="1210318"/>
            <a:ext cx="87480" cy="149760"/>
          </a:xfrm>
          <a:custGeom>
            <a:avLst/>
            <a:gdLst>
              <a:gd name="f0" fmla="val w"/>
              <a:gd name="f1" fmla="val h"/>
              <a:gd name="f2" fmla="val 0"/>
              <a:gd name="f3" fmla="val 87630"/>
              <a:gd name="f4" fmla="val 149859"/>
              <a:gd name="f5" fmla="val 87566"/>
              <a:gd name="f6" fmla="val 15240"/>
              <a:gd name="f7" fmla="val 63500"/>
              <a:gd name="f8" fmla="val 78740"/>
              <a:gd name="f9" fmla="val 134620"/>
              <a:gd name="f10" fmla="val 149860"/>
              <a:gd name="f11" fmla="val 18262"/>
              <a:gd name="f12" fmla="val 83375"/>
              <a:gd name="f13" fmla="*/ f0 1 87630"/>
              <a:gd name="f14" fmla="*/ f1 1 149859"/>
              <a:gd name="f15" fmla="+- f4 0 f2"/>
              <a:gd name="f16" fmla="+- f3 0 f2"/>
              <a:gd name="f17" fmla="*/ f16 1 87630"/>
              <a:gd name="f18" fmla="*/ f15 1 149859"/>
              <a:gd name="f19" fmla="*/ f2 1 f17"/>
              <a:gd name="f20" fmla="*/ f3 1 f17"/>
              <a:gd name="f21" fmla="*/ f2 1 f18"/>
              <a:gd name="f22" fmla="*/ f4 1 f18"/>
              <a:gd name="f23" fmla="*/ f19 f13 1"/>
              <a:gd name="f24" fmla="*/ f20 f13 1"/>
              <a:gd name="f25" fmla="*/ f22 f14 1"/>
              <a:gd name="f26" fmla="*/ f21 f14 1"/>
            </a:gdLst>
            <a:ahLst/>
            <a:cxnLst>
              <a:cxn ang="3cd4">
                <a:pos x="hc" y="t"/>
              </a:cxn>
              <a:cxn ang="0">
                <a:pos x="r" y="vc"/>
              </a:cxn>
              <a:cxn ang="cd4">
                <a:pos x="hc" y="b"/>
              </a:cxn>
              <a:cxn ang="cd2">
                <a:pos x="l" y="vc"/>
              </a:cxn>
            </a:cxnLst>
            <a:rect l="f23" t="f26" r="f24" b="f25"/>
            <a:pathLst>
              <a:path w="87630" h="149859">
                <a:moveTo>
                  <a:pt x="f5" y="f2"/>
                </a:moveTo>
                <a:lnTo>
                  <a:pt x="f2" y="f2"/>
                </a:lnTo>
                <a:lnTo>
                  <a:pt x="f2" y="f6"/>
                </a:lnTo>
                <a:lnTo>
                  <a:pt x="f2" y="f7"/>
                </a:lnTo>
                <a:lnTo>
                  <a:pt x="f2" y="f8"/>
                </a:lnTo>
                <a:lnTo>
                  <a:pt x="f2" y="f9"/>
                </a:lnTo>
                <a:lnTo>
                  <a:pt x="f2" y="f10"/>
                </a:lnTo>
                <a:lnTo>
                  <a:pt x="f5" y="f10"/>
                </a:lnTo>
                <a:lnTo>
                  <a:pt x="f5" y="f9"/>
                </a:lnTo>
                <a:lnTo>
                  <a:pt x="f11" y="f9"/>
                </a:lnTo>
                <a:lnTo>
                  <a:pt x="f11" y="f8"/>
                </a:lnTo>
                <a:lnTo>
                  <a:pt x="f12" y="f8"/>
                </a:lnTo>
                <a:lnTo>
                  <a:pt x="f12" y="f7"/>
                </a:lnTo>
                <a:lnTo>
                  <a:pt x="f11" y="f7"/>
                </a:lnTo>
                <a:lnTo>
                  <a:pt x="f11" y="f6"/>
                </a:lnTo>
                <a:lnTo>
                  <a:pt x="f5" y="f6"/>
                </a:lnTo>
                <a:lnTo>
                  <a:pt x="f5" y="f2"/>
                </a:lnTo>
                <a:close/>
              </a:path>
            </a:pathLst>
          </a:custGeom>
          <a:solidFill>
            <a:srgbClr val="000000"/>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pic>
        <p:nvPicPr>
          <p:cNvPr id="20" name="bg object 34">
            <a:extLst>
              <a:ext uri="{FF2B5EF4-FFF2-40B4-BE49-F238E27FC236}">
                <a16:creationId xmlns:a16="http://schemas.microsoft.com/office/drawing/2014/main" id="{ECC33E5A-2E59-49FC-8BA5-B732F4BCC9F0}"/>
              </a:ext>
            </a:extLst>
          </p:cNvPr>
          <p:cNvPicPr>
            <a:picLocks noChangeAspect="1"/>
          </p:cNvPicPr>
          <p:nvPr/>
        </p:nvPicPr>
        <p:blipFill>
          <a:blip r:embed="rId14"/>
          <a:stretch>
            <a:fillRect/>
          </a:stretch>
        </p:blipFill>
        <p:spPr>
          <a:xfrm>
            <a:off x="2836797" y="1208516"/>
            <a:ext cx="99002" cy="153719"/>
          </a:xfrm>
          <a:prstGeom prst="rect">
            <a:avLst/>
          </a:prstGeom>
          <a:noFill/>
          <a:ln cap="flat">
            <a:noFill/>
          </a:ln>
        </p:spPr>
      </p:pic>
      <p:pic>
        <p:nvPicPr>
          <p:cNvPr id="21" name="bg object 35">
            <a:extLst>
              <a:ext uri="{FF2B5EF4-FFF2-40B4-BE49-F238E27FC236}">
                <a16:creationId xmlns:a16="http://schemas.microsoft.com/office/drawing/2014/main" id="{30D3BDD8-7AF6-4A1A-A22D-103249AFC222}"/>
              </a:ext>
            </a:extLst>
          </p:cNvPr>
          <p:cNvPicPr>
            <a:picLocks noChangeAspect="1"/>
          </p:cNvPicPr>
          <p:nvPr/>
        </p:nvPicPr>
        <p:blipFill>
          <a:blip r:embed="rId15"/>
          <a:stretch>
            <a:fillRect/>
          </a:stretch>
        </p:blipFill>
        <p:spPr>
          <a:xfrm>
            <a:off x="2966039" y="1210683"/>
            <a:ext cx="120243" cy="151561"/>
          </a:xfrm>
          <a:prstGeom prst="rect">
            <a:avLst/>
          </a:prstGeom>
          <a:noFill/>
          <a:ln cap="flat">
            <a:noFill/>
          </a:ln>
        </p:spPr>
      </p:pic>
      <p:sp>
        <p:nvSpPr>
          <p:cNvPr id="22" name="Holder 2">
            <a:extLst>
              <a:ext uri="{FF2B5EF4-FFF2-40B4-BE49-F238E27FC236}">
                <a16:creationId xmlns:a16="http://schemas.microsoft.com/office/drawing/2014/main" id="{F4438726-D322-419B-BA49-2FA5820731B5}"/>
              </a:ext>
            </a:extLst>
          </p:cNvPr>
          <p:cNvSpPr txBox="1">
            <a:spLocks noGrp="1"/>
          </p:cNvSpPr>
          <p:nvPr>
            <p:ph type="title"/>
          </p:nvPr>
        </p:nvSpPr>
        <p:spPr>
          <a:xfrm>
            <a:off x="825117" y="2471394"/>
            <a:ext cx="5797442" cy="2322722"/>
          </a:xfrm>
          <a:prstGeom prst="rect">
            <a:avLst/>
          </a:prstGeom>
          <a:noFill/>
          <a:ln>
            <a:noFill/>
          </a:ln>
        </p:spPr>
        <p:txBody>
          <a:bodyPr vert="horz" wrap="square" lIns="0" tIns="0" rIns="0" bIns="0" anchor="t" anchorCtr="1" compatLnSpc="1">
            <a:spAutoFit/>
          </a:bodyPr>
          <a:lstStyle/>
          <a:p>
            <a:pPr lvl="0"/>
            <a:endParaRPr lang="pl-PL"/>
          </a:p>
        </p:txBody>
      </p:sp>
      <p:sp>
        <p:nvSpPr>
          <p:cNvPr id="23" name="Holder 3">
            <a:extLst>
              <a:ext uri="{FF2B5EF4-FFF2-40B4-BE49-F238E27FC236}">
                <a16:creationId xmlns:a16="http://schemas.microsoft.com/office/drawing/2014/main" id="{E905629D-E846-424B-A869-1792B6530D55}"/>
              </a:ext>
            </a:extLst>
          </p:cNvPr>
          <p:cNvSpPr txBox="1">
            <a:spLocks noGrp="1"/>
          </p:cNvSpPr>
          <p:nvPr>
            <p:ph type="body" idx="1"/>
          </p:nvPr>
        </p:nvSpPr>
        <p:spPr>
          <a:xfrm>
            <a:off x="1005117" y="2601001"/>
            <a:ext cx="18093598" cy="7464238"/>
          </a:xfrm>
          <a:prstGeom prst="rect">
            <a:avLst/>
          </a:prstGeom>
          <a:noFill/>
          <a:ln>
            <a:noFill/>
          </a:ln>
        </p:spPr>
        <p:txBody>
          <a:bodyPr vert="horz" wrap="square" lIns="0" tIns="0" rIns="0" bIns="0" anchor="t" anchorCtr="0" compatLnSpc="1">
            <a:sp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24" name="Holder 4">
            <a:extLst>
              <a:ext uri="{FF2B5EF4-FFF2-40B4-BE49-F238E27FC236}">
                <a16:creationId xmlns:a16="http://schemas.microsoft.com/office/drawing/2014/main" id="{0F594BB2-B98B-4E91-A114-F0927543D651}"/>
              </a:ext>
            </a:extLst>
          </p:cNvPr>
          <p:cNvSpPr txBox="1">
            <a:spLocks noGrp="1"/>
          </p:cNvSpPr>
          <p:nvPr>
            <p:ph type="ftr" sz="quarter" idx="3"/>
          </p:nvPr>
        </p:nvSpPr>
        <p:spPr>
          <a:xfrm>
            <a:off x="17552877" y="10528922"/>
            <a:ext cx="1726560" cy="351001"/>
          </a:xfrm>
          <a:prstGeom prst="rect">
            <a:avLst/>
          </a:prstGeom>
          <a:noFill/>
          <a:ln>
            <a:noFill/>
          </a:ln>
        </p:spPr>
        <p:txBody>
          <a:bodyPr vert="horz" wrap="square" lIns="0" tIns="0" rIns="0" bIns="0" anchor="t" anchorCtr="0" compatLnSpc="1">
            <a:spAutoFit/>
          </a:bodyPr>
          <a:lstStyle>
            <a:lvl1pPr marL="12600" marR="0" lvl="0" indent="0" algn="l" defTabSz="914400" rtl="0" fontAlgn="auto" hangingPunct="1">
              <a:lnSpc>
                <a:spcPct val="100000"/>
              </a:lnSpc>
              <a:spcBef>
                <a:spcPts val="185"/>
              </a:spcBef>
              <a:spcAft>
                <a:spcPct val="0"/>
              </a:spcAft>
              <a:buNone/>
              <a:defRPr lang="pl-PL" sz="1150" b="0" i="0" u="none" strike="noStrike" kern="0" cap="none" spc="0" baseline="0">
                <a:solidFill>
                  <a:srgbClr val="3C3B3A"/>
                </a:solidFill>
                <a:uFillTx/>
                <a:latin typeface="Open Sans"/>
                <a:ea typeface="Tahoma" pitchFamily="2"/>
                <a:cs typeface="Open Sans"/>
              </a:defRPr>
            </a:lvl1pPr>
          </a:lstStyle>
          <a:p>
            <a:pPr lvl="0"/>
            <a:r>
              <a:rPr lang="pl-PL"/>
              <a:t>NAZWA DEPARTAMENTU</a:t>
            </a:r>
          </a:p>
        </p:txBody>
      </p:sp>
      <p:sp>
        <p:nvSpPr>
          <p:cNvPr id="25" name="Holder 5">
            <a:extLst>
              <a:ext uri="{FF2B5EF4-FFF2-40B4-BE49-F238E27FC236}">
                <a16:creationId xmlns:a16="http://schemas.microsoft.com/office/drawing/2014/main" id="{795CCF44-B703-48F8-927A-CA76FDAC88A0}"/>
              </a:ext>
            </a:extLst>
          </p:cNvPr>
          <p:cNvSpPr txBox="1">
            <a:spLocks noGrp="1"/>
          </p:cNvSpPr>
          <p:nvPr>
            <p:ph type="dt" sz="half" idx="2"/>
          </p:nvPr>
        </p:nvSpPr>
        <p:spPr>
          <a:xfrm>
            <a:off x="825117" y="10528922"/>
            <a:ext cx="1452240" cy="351001"/>
          </a:xfrm>
          <a:prstGeom prst="rect">
            <a:avLst/>
          </a:prstGeom>
          <a:noFill/>
          <a:ln>
            <a:noFill/>
          </a:ln>
        </p:spPr>
        <p:txBody>
          <a:bodyPr vert="horz" wrap="square" lIns="0" tIns="0" rIns="0" bIns="0" anchor="t" anchorCtr="0" compatLnSpc="1">
            <a:spAutoFit/>
          </a:bodyPr>
          <a:lstStyle>
            <a:lvl1pPr marL="12600" marR="0" lvl="0" indent="0" algn="l" defTabSz="914400" rtl="0" fontAlgn="auto" hangingPunct="1">
              <a:lnSpc>
                <a:spcPct val="100000"/>
              </a:lnSpc>
              <a:spcBef>
                <a:spcPts val="185"/>
              </a:spcBef>
              <a:spcAft>
                <a:spcPct val="0"/>
              </a:spcAft>
              <a:buNone/>
              <a:defRPr lang="pl-PL" sz="1150" b="1" i="0" u="none" strike="noStrike" kern="0" cap="none" spc="0" baseline="0">
                <a:solidFill>
                  <a:srgbClr val="3C3B3A"/>
                </a:solidFill>
                <a:uFillTx/>
                <a:latin typeface="Open Sans SemiBold"/>
                <a:ea typeface="Tahoma" pitchFamily="2"/>
                <a:cs typeface="Open Sans SemiBold"/>
              </a:defRPr>
            </a:lvl1pPr>
          </a:lstStyle>
          <a:p>
            <a:pPr lvl="0"/>
            <a:r>
              <a:rPr lang="pl-PL"/>
              <a:t>TEMAT PREZENTACJI</a:t>
            </a:r>
          </a:p>
        </p:txBody>
      </p:sp>
      <p:sp>
        <p:nvSpPr>
          <p:cNvPr id="26" name="Holder 6">
            <a:extLst>
              <a:ext uri="{FF2B5EF4-FFF2-40B4-BE49-F238E27FC236}">
                <a16:creationId xmlns:a16="http://schemas.microsoft.com/office/drawing/2014/main" id="{A96C1DB6-25C2-4A78-AF89-33B466ECB4C2}"/>
              </a:ext>
            </a:extLst>
          </p:cNvPr>
          <p:cNvSpPr txBox="1">
            <a:spLocks noGrp="1"/>
          </p:cNvSpPr>
          <p:nvPr>
            <p:ph type="sldNum" sz="quarter" idx="4"/>
          </p:nvPr>
        </p:nvSpPr>
        <p:spPr>
          <a:xfrm>
            <a:off x="14474878" y="10517757"/>
            <a:ext cx="4623837" cy="565556"/>
          </a:xfrm>
          <a:prstGeom prst="rect">
            <a:avLst/>
          </a:prstGeom>
          <a:noFill/>
          <a:ln>
            <a:noFill/>
          </a:ln>
        </p:spPr>
        <p:txBody>
          <a:bodyPr vert="horz" wrap="square" lIns="0" tIns="0" rIns="0" bIns="0" anchor="t" anchorCtr="0" compatLnSpc="1">
            <a:spAutoFit/>
          </a:bodyPr>
          <a:lstStyle>
            <a:lvl1pPr marL="0" marR="0" lvl="0" indent="0" algn="r" defTabSz="914400" rtl="0" fontAlgn="auto" hangingPunct="1">
              <a:lnSpc>
                <a:spcPct val="100000"/>
              </a:lnSpc>
              <a:spcBef>
                <a:spcPct val="0"/>
              </a:spcBef>
              <a:spcAft>
                <a:spcPct val="0"/>
              </a:spcAft>
              <a:buNone/>
              <a:defRPr lang="pl-PL" sz="1800" b="0" i="0" u="none" strike="noStrike" kern="0" cap="none" spc="0" baseline="0">
                <a:solidFill>
                  <a:srgbClr val="898989"/>
                </a:solidFill>
                <a:uFillTx/>
                <a:latin typeface="Liberation Serif" pitchFamily="18"/>
                <a:ea typeface="Tahoma" pitchFamily="2"/>
                <a:cs typeface="Tahoma" pitchFamily="2"/>
              </a:defRPr>
            </a:lvl1pPr>
          </a:lstStyle>
          <a:p>
            <a:pPr lvl="0"/>
            <a:fld id="{5E86BC8D-B058-4AEC-908A-DEF2655B0F70}" type="slidenum">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txStyles>
    <p:titleStyle>
      <a:lvl1pPr marL="0" marR="0" lvl="0" indent="0" algn="ctr" defTabSz="914400" rtl="0" fontAlgn="auto" hangingPunct="0">
        <a:lnSpc>
          <a:spcPct val="100000"/>
        </a:lnSpc>
        <a:spcBef>
          <a:spcPct val="0"/>
        </a:spcBef>
        <a:spcAft>
          <a:spcPct val="0"/>
        </a:spcAft>
        <a:buNone/>
        <a:defRPr lang="pl-PL" sz="4400" b="0" i="0" u="none" strike="noStrike" kern="1200" cap="none" spc="0" baseline="0">
          <a:solidFill>
            <a:srgbClr val="000000"/>
          </a:solidFill>
          <a:highlight>
            <a:scrgbClr r="0" g="0" b="0">
              <a:alpha val="0"/>
            </a:scrgbClr>
          </a:highlight>
          <a:uFillTx/>
          <a:latin typeface="Liberation Sans" pitchFamily="18"/>
          <a:ea typeface="PingFang SC" pitchFamily="2"/>
          <a:cs typeface="Arial Unicode MS" pitchFamily="2"/>
        </a:defRPr>
      </a:lvl1pPr>
    </p:titleStyle>
    <p:bodyStyle>
      <a:lvl1pPr marL="0" marR="0" lvl="0" indent="0" defTabSz="914400" rtl="0" fontAlgn="auto" hangingPunct="0">
        <a:lnSpc>
          <a:spcPct val="100000"/>
        </a:lnSpc>
        <a:spcBef>
          <a:spcPts val="1415"/>
        </a:spcBef>
        <a:spcAft>
          <a:spcPct val="0"/>
        </a:spcAft>
        <a:buNone/>
        <a:defRPr lang="pl-PL" sz="3200" b="0" i="0" u="none" strike="noStrike" kern="1200" cap="none" spc="0" baseline="0">
          <a:solidFill>
            <a:srgbClr val="000000"/>
          </a:solidFill>
          <a:highlight>
            <a:scrgbClr r="0" g="0" b="0">
              <a:alpha val="0"/>
            </a:scrgbClr>
          </a:highlight>
          <a:uFillTx/>
          <a:latin typeface="Liberation Sans" pitchFamily="18"/>
          <a:ea typeface="PingFang SC" pitchFamily="2"/>
          <a:cs typeface="Arial Unicode MS" pitchFamily="2"/>
        </a:defRPr>
      </a:lvl1pPr>
      <a:lvl2pPr marL="685800" marR="0" lvl="1" indent="-228600" algn="l" defTabSz="914400" rtl="0" fontAlgn="auto" hangingPunct="1">
        <a:lnSpc>
          <a:spcPct val="90000"/>
        </a:lnSpc>
        <a:spcBef>
          <a:spcPts val="500"/>
        </a:spcBef>
        <a:spcAft>
          <a:spcPct val="0"/>
        </a:spcAft>
        <a:buSzTx/>
        <a:buFont typeface="Arial" pitchFamily="34"/>
        <a:buChar char="•"/>
        <a:defRPr lang="pl-PL" sz="2400" b="0" i="0" u="none" strike="noStrike" kern="1200" cap="none" spc="0" baseline="0">
          <a:solidFill>
            <a:srgbClr val="000000"/>
          </a:solidFill>
          <a:uFillTx/>
          <a:latin typeface="Calibri" panose="020F0502020204030204"/>
        </a:defRPr>
      </a:lvl2pPr>
      <a:lvl3pPr marL="1143000" marR="0" lvl="2" indent="-228600" algn="l" defTabSz="914400" rtl="0" fontAlgn="auto" hangingPunct="1">
        <a:lnSpc>
          <a:spcPct val="90000"/>
        </a:lnSpc>
        <a:spcBef>
          <a:spcPts val="500"/>
        </a:spcBef>
        <a:spcAft>
          <a:spcPct val="0"/>
        </a:spcAft>
        <a:buSzTx/>
        <a:buFont typeface="Arial" pitchFamily="34"/>
        <a:buChar char="•"/>
        <a:defRPr lang="pl-PL" sz="2000" b="0" i="0" u="none" strike="noStrike" kern="1200" cap="none" spc="0" baseline="0">
          <a:solidFill>
            <a:srgbClr val="000000"/>
          </a:solidFill>
          <a:uFillTx/>
          <a:latin typeface="Calibri" panose="020F0502020204030204"/>
        </a:defRPr>
      </a:lvl3pPr>
      <a:lvl4pPr marL="1600200" marR="0" lvl="3" indent="-228600" algn="l" defTabSz="914400" rtl="0" fontAlgn="auto" hangingPunct="1">
        <a:lnSpc>
          <a:spcPct val="90000"/>
        </a:lnSpc>
        <a:spcBef>
          <a:spcPts val="500"/>
        </a:spcBef>
        <a:spcAft>
          <a:spcPct val="0"/>
        </a:spcAft>
        <a:buSzTx/>
        <a:buFont typeface="Arial" pitchFamily="34"/>
        <a:buChar char="•"/>
        <a:defRPr lang="pl-PL" sz="1800" b="0" i="0" u="none" strike="noStrike" kern="1200" cap="none" spc="0" baseline="0">
          <a:solidFill>
            <a:srgbClr val="000000"/>
          </a:solidFill>
          <a:uFillTx/>
          <a:latin typeface="Calibri" panose="020F0502020204030204"/>
        </a:defRPr>
      </a:lvl4pPr>
      <a:lvl5pPr marL="2057400" marR="0" lvl="4" indent="-228600" algn="l" defTabSz="914400" rtl="0" fontAlgn="auto" hangingPunct="1">
        <a:lnSpc>
          <a:spcPct val="90000"/>
        </a:lnSpc>
        <a:spcBef>
          <a:spcPts val="500"/>
        </a:spcBef>
        <a:spcAft>
          <a:spcPct val="0"/>
        </a:spcAft>
        <a:buSzTx/>
        <a:buFont typeface="Arial" pitchFamily="34"/>
        <a:buChar char="•"/>
        <a:defRPr lang="pl-PL" sz="1800" b="0" i="0" u="none" strike="noStrike" kern="1200" cap="none" spc="0" baseline="0">
          <a:solidFill>
            <a:srgbClr val="000000"/>
          </a:solidFill>
          <a:uFillTx/>
          <a:latin typeface="Calibri" panose="020F0502020204030204"/>
        </a:defRPr>
      </a:lvl5pPr>
      <a:lvl6pPr marL="2514600" indent="-228600" algn="l" defTabSz="914400" rtl="0" eaLnBrk="1" latinLnBrk="0" hangingPunct="1">
        <a:lnSpc>
          <a:spcPct val="90000"/>
        </a:lnSpc>
        <a:spcBef>
          <a:spcPts val="500"/>
        </a:spcBef>
        <a:buFont typeface="Arial" pitchFamily="3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png"/><Relationship Id="rId9" Type="http://schemas.openxmlformats.org/officeDocument/2006/relationships/image" Target="../media/image16.png"/></Relationships>
</file>

<file path=ppt/slides/_rels/slide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8.jpe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20.jpeg"/><Relationship Id="rId4" Type="http://schemas.openxmlformats.org/officeDocument/2006/relationships/image" Target="../media/image19.jpeg"/></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17.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3.jpeg"/></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4.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26.png"/><Relationship Id="rId4" Type="http://schemas.openxmlformats.org/officeDocument/2006/relationships/image" Target="../media/image25.tiff"/></Relationships>
</file>

<file path=ppt/slides/_rels/slide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7.jpe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0.png"/><Relationship Id="rId7"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10" Type="http://schemas.openxmlformats.org/officeDocument/2006/relationships/image" Target="../media/image17.svg"/><Relationship Id="rId4" Type="http://schemas.openxmlformats.org/officeDocument/2006/relationships/image" Target="../media/image31.jpe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0.png"/><Relationship Id="rId7" Type="http://schemas.openxmlformats.org/officeDocument/2006/relationships/image" Target="../media/image38.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10" Type="http://schemas.openxmlformats.org/officeDocument/2006/relationships/image" Target="../media/image17.svg"/><Relationship Id="rId4" Type="http://schemas.openxmlformats.org/officeDocument/2006/relationships/image" Target="../media/image35.jpeg"/><Relationship Id="rId9"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0.png"/><Relationship Id="rId7" Type="http://schemas.openxmlformats.org/officeDocument/2006/relationships/image" Target="../media/image4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10" Type="http://schemas.openxmlformats.org/officeDocument/2006/relationships/image" Target="../media/image17.svg"/><Relationship Id="rId4" Type="http://schemas.openxmlformats.org/officeDocument/2006/relationships/image" Target="../media/image39.jpe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15.png"/><Relationship Id="rId7" Type="http://schemas.openxmlformats.org/officeDocument/2006/relationships/image" Target="../media/image45.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10" Type="http://schemas.openxmlformats.org/officeDocument/2006/relationships/image" Target="../media/image17.svg"/><Relationship Id="rId4" Type="http://schemas.openxmlformats.org/officeDocument/2006/relationships/image" Target="../media/image30.png"/><Relationship Id="rId9"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3.png"/><Relationship Id="rId7" Type="http://schemas.openxmlformats.org/officeDocument/2006/relationships/image" Target="../media/image17.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object 29">
            <a:extLst>
              <a:ext uri="{FF2B5EF4-FFF2-40B4-BE49-F238E27FC236}">
                <a16:creationId xmlns:a16="http://schemas.microsoft.com/office/drawing/2014/main" id="{7128B605-6A46-449D-98FE-4CEE6DC35FED}"/>
              </a:ext>
            </a:extLst>
          </p:cNvPr>
          <p:cNvSpPr/>
          <p:nvPr/>
        </p:nvSpPr>
        <p:spPr>
          <a:xfrm>
            <a:off x="-844558" y="7870323"/>
            <a:ext cx="21075118" cy="2204280"/>
          </a:xfrm>
          <a:custGeom>
            <a:avLst/>
            <a:gdLst>
              <a:gd name="f0" fmla="val w"/>
              <a:gd name="f1" fmla="val h"/>
              <a:gd name="f2" fmla="val 0"/>
              <a:gd name="f3" fmla="val 3808094"/>
              <a:gd name="f4" fmla="val 3808095"/>
              <a:gd name="f5" fmla="val 3807643"/>
              <a:gd name="f6" fmla="*/ f0 1 3808094"/>
              <a:gd name="f7" fmla="*/ f1 1 3808095"/>
              <a:gd name="f8" fmla="+- f4 0 f2"/>
              <a:gd name="f9" fmla="+- f3 0 f2"/>
              <a:gd name="f10" fmla="*/ f9 1 3808094"/>
              <a:gd name="f11" fmla="*/ f8 1 380809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808094" h="3808095">
                <a:moveTo>
                  <a:pt x="f5" y="f2"/>
                </a:moveTo>
                <a:lnTo>
                  <a:pt x="f2" y="f2"/>
                </a:lnTo>
                <a:lnTo>
                  <a:pt x="f2" y="f5"/>
                </a:lnTo>
                <a:lnTo>
                  <a:pt x="f5" y="f5"/>
                </a:lnTo>
                <a:lnTo>
                  <a:pt x="f5" y="f2"/>
                </a:lnTo>
                <a:close/>
              </a:path>
            </a:pathLst>
          </a:custGeom>
          <a:solidFill>
            <a:srgbClr val="D6D7D7">
              <a:alpha val="65000"/>
            </a:srgbClr>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3" name="object 29">
            <a:extLst>
              <a:ext uri="{FF2B5EF4-FFF2-40B4-BE49-F238E27FC236}">
                <a16:creationId xmlns:a16="http://schemas.microsoft.com/office/drawing/2014/main" id="{84175B89-6C41-4508-B727-5F5479D1DE56}"/>
              </a:ext>
            </a:extLst>
          </p:cNvPr>
          <p:cNvSpPr/>
          <p:nvPr/>
        </p:nvSpPr>
        <p:spPr>
          <a:xfrm>
            <a:off x="6902284" y="1429198"/>
            <a:ext cx="7895514" cy="2204280"/>
          </a:xfrm>
          <a:custGeom>
            <a:avLst/>
            <a:gdLst>
              <a:gd name="f0" fmla="val w"/>
              <a:gd name="f1" fmla="val h"/>
              <a:gd name="f2" fmla="val 0"/>
              <a:gd name="f3" fmla="val 3808094"/>
              <a:gd name="f4" fmla="val 3808095"/>
              <a:gd name="f5" fmla="val 3807643"/>
              <a:gd name="f6" fmla="*/ f0 1 3808094"/>
              <a:gd name="f7" fmla="*/ f1 1 3808095"/>
              <a:gd name="f8" fmla="+- f4 0 f2"/>
              <a:gd name="f9" fmla="+- f3 0 f2"/>
              <a:gd name="f10" fmla="*/ f9 1 3808094"/>
              <a:gd name="f11" fmla="*/ f8 1 380809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808094" h="3808095">
                <a:moveTo>
                  <a:pt x="f5" y="f2"/>
                </a:moveTo>
                <a:lnTo>
                  <a:pt x="f2" y="f2"/>
                </a:lnTo>
                <a:lnTo>
                  <a:pt x="f2" y="f5"/>
                </a:lnTo>
                <a:lnTo>
                  <a:pt x="f5" y="f5"/>
                </a:lnTo>
                <a:lnTo>
                  <a:pt x="f5" y="f2"/>
                </a:lnTo>
                <a:close/>
              </a:path>
            </a:pathLst>
          </a:custGeom>
          <a:solidFill>
            <a:srgbClr val="D6D7D7">
              <a:alpha val="65000"/>
            </a:srgbClr>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pic>
        <p:nvPicPr>
          <p:cNvPr id="4" name="Obraz 45" descr="Obraz zawierający osoba, ubrania, ramię, model&#10;&#10;Zawartość wygenerowana przez sztuczną inteligencję może być niepoprawna.">
            <a:extLst>
              <a:ext uri="{FF2B5EF4-FFF2-40B4-BE49-F238E27FC236}">
                <a16:creationId xmlns:a16="http://schemas.microsoft.com/office/drawing/2014/main" id="{59432999-13E4-4B8D-ACBD-E3F369882864}"/>
              </a:ext>
            </a:extLst>
          </p:cNvPr>
          <p:cNvPicPr>
            <a:picLocks noChangeAspect="1"/>
          </p:cNvPicPr>
          <p:nvPr/>
        </p:nvPicPr>
        <p:blipFill>
          <a:blip r:embed="rId3"/>
          <a:srcRect l="197" t="10041" b="23422"/>
          <a:stretch>
            <a:fillRect/>
          </a:stretch>
        </p:blipFill>
        <p:spPr>
          <a:xfrm>
            <a:off x="7626598" y="1815842"/>
            <a:ext cx="7901641" cy="7898038"/>
          </a:xfrm>
          <a:prstGeom prst="rect">
            <a:avLst/>
          </a:prstGeom>
          <a:noFill/>
          <a:ln cap="flat">
            <a:noFill/>
          </a:ln>
          <a:effectLst>
            <a:outerShdw dist="139699" dir="2700000" algn="tl">
              <a:srgbClr val="333333">
                <a:alpha val="65000"/>
              </a:srgbClr>
            </a:outerShdw>
          </a:effectLst>
        </p:spPr>
      </p:pic>
      <p:sp>
        <p:nvSpPr>
          <p:cNvPr id="5" name="object 4">
            <a:extLst>
              <a:ext uri="{FF2B5EF4-FFF2-40B4-BE49-F238E27FC236}">
                <a16:creationId xmlns:a16="http://schemas.microsoft.com/office/drawing/2014/main" id="{991538D3-3650-450B-8EF9-2AFF5EE9038B}"/>
              </a:ext>
            </a:extLst>
          </p:cNvPr>
          <p:cNvSpPr txBox="1">
            <a:spLocks noGrp="1"/>
          </p:cNvSpPr>
          <p:nvPr>
            <p:ph type="title"/>
          </p:nvPr>
        </p:nvSpPr>
        <p:spPr>
          <a:xfrm>
            <a:off x="575276" y="4453201"/>
            <a:ext cx="6509156" cy="1602723"/>
          </a:xfrm>
          <a:prstGeom prst="rect">
            <a:avLst/>
          </a:prstGeom>
          <a:noFill/>
          <a:ln>
            <a:noFill/>
          </a:ln>
        </p:spPr>
        <p:txBody>
          <a:bodyPr vert="horz" wrap="square" lIns="0" tIns="59756" rIns="0" bIns="0" anchor="t" anchorCtr="1" compatLnSpc="1">
            <a:noAutofit/>
          </a:bodyPr>
          <a:lstStyle/>
          <a:p>
            <a:pPr marL="12600" marR="5038" lvl="0" rtl="0" hangingPunct="1">
              <a:lnSpc>
                <a:spcPts val="5940"/>
              </a:lnSpc>
              <a:spcBef>
                <a:spcPts val="470"/>
              </a:spcBef>
            </a:pPr>
            <a:r>
              <a:rPr lang="ja" sz="6600" b="1" i="0" u="none" strike="noStrike" kern="0" spc="-11">
                <a:highlight>
                  <a:srgbClr val="000000">
                    <a:alpha val="0"/>
                  </a:srgbClr>
                </a:highlight>
                <a:latin typeface="MS Gothic"/>
                <a:ea typeface="MS Gothic"/>
              </a:rPr>
              <a:t>AGATA WOJTKIEWICZ（アガタ・ヴォイトキエヴィッチ）</a:t>
            </a:r>
          </a:p>
        </p:txBody>
      </p:sp>
      <p:sp>
        <p:nvSpPr>
          <p:cNvPr id="6" name="object 5">
            <a:extLst>
              <a:ext uri="{FF2B5EF4-FFF2-40B4-BE49-F238E27FC236}">
                <a16:creationId xmlns:a16="http://schemas.microsoft.com/office/drawing/2014/main" id="{1847C16A-6255-4011-8B70-003D3460ED14}"/>
              </a:ext>
            </a:extLst>
          </p:cNvPr>
          <p:cNvSpPr txBox="1"/>
          <p:nvPr/>
        </p:nvSpPr>
        <p:spPr>
          <a:xfrm>
            <a:off x="1085401" y="8683919"/>
            <a:ext cx="5470919" cy="393841"/>
          </a:xfrm>
          <a:prstGeom prst="rect">
            <a:avLst/>
          </a:prstGeom>
          <a:noFill/>
          <a:ln cap="flat">
            <a:noFill/>
          </a:ln>
        </p:spPr>
        <p:txBody>
          <a:bodyPr vert="horz" wrap="square" lIns="0" tIns="16559" rIns="0" bIns="0" anchor="t" anchorCtr="0" compatLnSpc="0">
            <a:noAutofit/>
          </a:bodyPr>
          <a:lstStyle/>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r>
              <a:rPr lang="ja" sz="2400" b="1" i="0" u="none" strike="noStrike" kern="0" cap="none" spc="51" baseline="0">
                <a:solidFill>
                  <a:srgbClr val="000000"/>
                </a:solidFill>
                <a:uFillTx/>
                <a:latin typeface="MS Gothic"/>
                <a:ea typeface="MS Gothic"/>
                <a:cs typeface="Open Sans ExtraBold"/>
              </a:rPr>
              <a:t>WWW.AGATAWOJTKIEWICZ.COM</a:t>
            </a:r>
          </a:p>
        </p:txBody>
      </p:sp>
      <p:sp>
        <p:nvSpPr>
          <p:cNvPr id="7" name="object 29">
            <a:extLst>
              <a:ext uri="{FF2B5EF4-FFF2-40B4-BE49-F238E27FC236}">
                <a16:creationId xmlns:a16="http://schemas.microsoft.com/office/drawing/2014/main" id="{8070EA57-7033-48AB-84E5-65B811D2C0F8}"/>
              </a:ext>
            </a:extLst>
          </p:cNvPr>
          <p:cNvSpPr/>
          <p:nvPr/>
        </p:nvSpPr>
        <p:spPr>
          <a:xfrm>
            <a:off x="15878876" y="1883161"/>
            <a:ext cx="3808082" cy="3808082"/>
          </a:xfrm>
          <a:custGeom>
            <a:avLst/>
            <a:gdLst>
              <a:gd name="f0" fmla="val w"/>
              <a:gd name="f1" fmla="val h"/>
              <a:gd name="f2" fmla="val 0"/>
              <a:gd name="f3" fmla="val 3808094"/>
              <a:gd name="f4" fmla="val 3808095"/>
              <a:gd name="f5" fmla="val 3807643"/>
              <a:gd name="f6" fmla="*/ f0 1 3808094"/>
              <a:gd name="f7" fmla="*/ f1 1 3808095"/>
              <a:gd name="f8" fmla="+- f4 0 f2"/>
              <a:gd name="f9" fmla="+- f3 0 f2"/>
              <a:gd name="f10" fmla="*/ f9 1 3808094"/>
              <a:gd name="f11" fmla="*/ f8 1 380809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808094" h="3808095">
                <a:moveTo>
                  <a:pt x="f5" y="f2"/>
                </a:moveTo>
                <a:lnTo>
                  <a:pt x="f2" y="f2"/>
                </a:lnTo>
                <a:lnTo>
                  <a:pt x="f2" y="f5"/>
                </a:lnTo>
                <a:lnTo>
                  <a:pt x="f5" y="f5"/>
                </a:lnTo>
                <a:lnTo>
                  <a:pt x="f5" y="f2"/>
                </a:lnTo>
                <a:close/>
              </a:path>
            </a:pathLst>
          </a:custGeom>
          <a:solidFill>
            <a:srgbClr val="D6D7D7">
              <a:alpha val="65000"/>
            </a:srgbClr>
          </a:solidFill>
          <a:ln cap="flat">
            <a:noFill/>
            <a:prstDash val="solid"/>
          </a:ln>
          <a:effectLst>
            <a:outerShdw dist="38157" dir="5400000" algn="tl">
              <a:srgbClr val="000000">
                <a:alpha val="40000"/>
              </a:srgbClr>
            </a:outerShdw>
          </a:effectLst>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8" name="object 30">
            <a:extLst>
              <a:ext uri="{FF2B5EF4-FFF2-40B4-BE49-F238E27FC236}">
                <a16:creationId xmlns:a16="http://schemas.microsoft.com/office/drawing/2014/main" id="{767E8575-3904-4258-AB67-19ECB0DF8CC4}"/>
              </a:ext>
            </a:extLst>
          </p:cNvPr>
          <p:cNvSpPr/>
          <p:nvPr/>
        </p:nvSpPr>
        <p:spPr>
          <a:xfrm>
            <a:off x="15878876" y="5970958"/>
            <a:ext cx="3808082" cy="3808082"/>
          </a:xfrm>
          <a:custGeom>
            <a:avLst/>
            <a:gdLst>
              <a:gd name="f0" fmla="val w"/>
              <a:gd name="f1" fmla="val h"/>
              <a:gd name="f2" fmla="val 0"/>
              <a:gd name="f3" fmla="val 3808094"/>
              <a:gd name="f4" fmla="val 3808095"/>
              <a:gd name="f5" fmla="val 3807643"/>
              <a:gd name="f6" fmla="*/ f0 1 3808094"/>
              <a:gd name="f7" fmla="*/ f1 1 3808095"/>
              <a:gd name="f8" fmla="+- f4 0 f2"/>
              <a:gd name="f9" fmla="+- f3 0 f2"/>
              <a:gd name="f10" fmla="*/ f9 1 3808094"/>
              <a:gd name="f11" fmla="*/ f8 1 380809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808094" h="3808095">
                <a:moveTo>
                  <a:pt x="f5" y="f2"/>
                </a:moveTo>
                <a:lnTo>
                  <a:pt x="f2" y="f2"/>
                </a:lnTo>
                <a:lnTo>
                  <a:pt x="f2" y="f5"/>
                </a:lnTo>
                <a:lnTo>
                  <a:pt x="f5" y="f5"/>
                </a:lnTo>
                <a:lnTo>
                  <a:pt x="f5" y="f2"/>
                </a:lnTo>
                <a:close/>
              </a:path>
            </a:pathLst>
          </a:custGeom>
          <a:solidFill>
            <a:srgbClr val="E52632">
              <a:alpha val="62000"/>
            </a:srgbClr>
          </a:solidFill>
          <a:ln cap="flat">
            <a:noFill/>
            <a:prstDash val="solid"/>
          </a:ln>
          <a:effectLst>
            <a:outerShdw dist="38157" dir="5400000" algn="tl">
              <a:srgbClr val="000000">
                <a:alpha val="40000"/>
              </a:srgbClr>
            </a:outerShdw>
          </a:effectLst>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pic>
        <p:nvPicPr>
          <p:cNvPr id="9" name="Grafika 41">
            <a:extLst>
              <a:ext uri="{FF2B5EF4-FFF2-40B4-BE49-F238E27FC236}">
                <a16:creationId xmlns:a16="http://schemas.microsoft.com/office/drawing/2014/main" id="{DC641813-6519-444A-B797-7882B054955E}"/>
              </a:ext>
            </a:extLst>
          </p:cNvPr>
          <p:cNvPicPr>
            <a:picLocks noChangeAspect="1"/>
          </p:cNvPicPr>
          <p:nvPr/>
        </p:nvPicPr>
        <p:blipFill>
          <a:blip r:embed="rId4"/>
          <a:stretch>
            <a:fillRect/>
          </a:stretch>
        </p:blipFill>
        <p:spPr>
          <a:xfrm>
            <a:off x="16547036" y="6606000"/>
            <a:ext cx="2471394" cy="2471394"/>
          </a:xfrm>
          <a:prstGeom prst="rect">
            <a:avLst/>
          </a:prstGeom>
          <a:noFill/>
          <a:ln cap="flat">
            <a:noFill/>
          </a:ln>
        </p:spPr>
      </p:pic>
      <p:pic>
        <p:nvPicPr>
          <p:cNvPr id="10" name="Obraz 43">
            <a:extLst>
              <a:ext uri="{FF2B5EF4-FFF2-40B4-BE49-F238E27FC236}">
                <a16:creationId xmlns:a16="http://schemas.microsoft.com/office/drawing/2014/main" id="{B59848B1-6E14-4A4F-B9A4-E75E9FA3C642}"/>
              </a:ext>
            </a:extLst>
          </p:cNvPr>
          <p:cNvPicPr>
            <a:picLocks noChangeAspect="1"/>
          </p:cNvPicPr>
          <p:nvPr/>
        </p:nvPicPr>
        <p:blipFill>
          <a:blip r:embed="rId5"/>
          <a:srcRect t="6288" r="82424" b="28446"/>
          <a:stretch>
            <a:fillRect/>
          </a:stretch>
        </p:blipFill>
        <p:spPr>
          <a:xfrm>
            <a:off x="16702925" y="2693164"/>
            <a:ext cx="2159995" cy="2345042"/>
          </a:xfrm>
          <a:prstGeom prst="rect">
            <a:avLst/>
          </a:prstGeom>
          <a:noFill/>
          <a:ln cap="flat">
            <a:noFill/>
          </a:ln>
        </p:spPr>
      </p:pic>
      <p:pic>
        <p:nvPicPr>
          <p:cNvPr id="11" name="Obraz 46">
            <a:extLst>
              <a:ext uri="{FF2B5EF4-FFF2-40B4-BE49-F238E27FC236}">
                <a16:creationId xmlns:a16="http://schemas.microsoft.com/office/drawing/2014/main" id="{401165AF-99A1-41EB-A2B8-CEC28CFBE81A}"/>
              </a:ext>
            </a:extLst>
          </p:cNvPr>
          <p:cNvPicPr>
            <a:picLocks noChangeAspect="1"/>
          </p:cNvPicPr>
          <p:nvPr/>
        </p:nvPicPr>
        <p:blipFill>
          <a:blip r:embed="rId6"/>
          <a:stretch>
            <a:fillRect/>
          </a:stretch>
        </p:blipFill>
        <p:spPr>
          <a:xfrm>
            <a:off x="2902680" y="9921962"/>
            <a:ext cx="14152324" cy="1566714"/>
          </a:xfrm>
          <a:prstGeom prst="rect">
            <a:avLst/>
          </a:prstGeom>
          <a:noFill/>
          <a:ln cap="flat">
            <a:noFill/>
          </a:ln>
        </p:spPr>
      </p:pic>
      <p:sp>
        <p:nvSpPr>
          <p:cNvPr id="12" name="pole tekstowe 14">
            <a:extLst>
              <a:ext uri="{FF2B5EF4-FFF2-40B4-BE49-F238E27FC236}">
                <a16:creationId xmlns:a16="http://schemas.microsoft.com/office/drawing/2014/main" id="{1CD4DCEB-7EA4-4061-BB92-EA24A13F5826}"/>
              </a:ext>
            </a:extLst>
          </p:cNvPr>
          <p:cNvSpPr txBox="1"/>
          <p:nvPr/>
        </p:nvSpPr>
        <p:spPr>
          <a:xfrm>
            <a:off x="10194124" y="5711763"/>
            <a:ext cx="215642" cy="232559"/>
          </a:xfrm>
          <a:prstGeom prst="rect">
            <a:avLst/>
          </a:prstGeom>
          <a:noFill/>
          <a:ln cap="flat">
            <a:noFill/>
          </a:ln>
        </p:spPr>
        <p:txBody>
          <a:bodyPr vert="horz" wrap="square" lIns="90004" tIns="44997" rIns="90004" bIns="44997" anchor="t" anchorCtr="0" compatLnSpc="0">
            <a:noAutofit/>
          </a:bodyPr>
          <a:lstStyle/>
          <a:p>
            <a:pPr marL="0" marR="0" lvl="0" indent="0" algn="l" defTabSz="914400" rtl="0" fontAlgn="auto" hangingPunct="0">
              <a:lnSpc>
                <a:spcPct val="100000"/>
              </a:lnSpc>
              <a:spcBef>
                <a:spcPts val="1190"/>
              </a:spcBef>
              <a:spcAft>
                <a:spcPts val="990"/>
              </a:spcAft>
              <a:buNone/>
              <a:defRPr sz="1000" b="0" i="0" u="none" strike="noStrike" kern="0" cap="none" spc="0" baseline="0">
                <a:solidFill>
                  <a:srgbClr val="000000"/>
                </a:solidFill>
                <a:uFillTx/>
              </a:defRPr>
            </a:pPr>
            <a:r>
              <a:rPr lang="pl-PL" sz="1000" b="0" i="0" u="none" strike="noStrike" kern="1200" cap="none" spc="0" baseline="0">
                <a:solidFill>
                  <a:srgbClr val="000000"/>
                </a:solidFill>
                <a:uFillTx/>
                <a:latin typeface="Liberation Sans" pitchFamily="18"/>
                <a:ea typeface="PingFang SC" pitchFamily="2"/>
                <a:cs typeface="Arial Unicode MS" pitchFamily="2"/>
              </a:rPr>
              <a:t> </a:t>
            </a:r>
          </a:p>
        </p:txBody>
      </p:sp>
      <p:sp>
        <p:nvSpPr>
          <p:cNvPr id="13" name="pole tekstowe 15">
            <a:extLst>
              <a:ext uri="{FF2B5EF4-FFF2-40B4-BE49-F238E27FC236}">
                <a16:creationId xmlns:a16="http://schemas.microsoft.com/office/drawing/2014/main" id="{A91F2AEC-741B-4934-8195-9362C73FEB36}"/>
              </a:ext>
            </a:extLst>
          </p:cNvPr>
          <p:cNvSpPr txBox="1"/>
          <p:nvPr/>
        </p:nvSpPr>
        <p:spPr>
          <a:xfrm>
            <a:off x="10194124" y="5711763"/>
            <a:ext cx="215642" cy="232559"/>
          </a:xfrm>
          <a:prstGeom prst="rect">
            <a:avLst/>
          </a:prstGeom>
          <a:noFill/>
          <a:ln cap="flat">
            <a:noFill/>
          </a:ln>
        </p:spPr>
        <p:txBody>
          <a:bodyPr vert="horz" wrap="square" lIns="90004" tIns="44997" rIns="90004" bIns="44997" anchor="t" anchorCtr="0" compatLnSpc="0">
            <a:noAutofit/>
          </a:bodyPr>
          <a:lstStyle/>
          <a:p>
            <a:pPr marL="0" marR="0" lvl="0" indent="0" algn="l" defTabSz="914400" rtl="0" fontAlgn="auto" hangingPunct="0">
              <a:lnSpc>
                <a:spcPct val="100000"/>
              </a:lnSpc>
              <a:spcBef>
                <a:spcPts val="1190"/>
              </a:spcBef>
              <a:spcAft>
                <a:spcPts val="990"/>
              </a:spcAft>
              <a:buNone/>
              <a:defRPr sz="1000" b="0" i="0" u="none" strike="noStrike" kern="0" cap="none" spc="0" baseline="0">
                <a:solidFill>
                  <a:srgbClr val="000000"/>
                </a:solidFill>
                <a:uFillTx/>
              </a:defRPr>
            </a:pPr>
            <a:r>
              <a:rPr lang="pl-PL" sz="1000" b="0" i="0" u="none" strike="noStrike" kern="1200" cap="none" spc="0" baseline="0">
                <a:solidFill>
                  <a:srgbClr val="000000"/>
                </a:solidFill>
                <a:uFillTx/>
                <a:latin typeface="Liberation Sans" pitchFamily="18"/>
                <a:ea typeface="PingFang SC" pitchFamily="2"/>
                <a:cs typeface="Arial Unicode MS" pitchFamily="2"/>
              </a:rPr>
              <a:t> </a:t>
            </a:r>
          </a:p>
        </p:txBody>
      </p:sp>
      <p:grpSp>
        <p:nvGrpSpPr>
          <p:cNvPr id="14" name="Grupa 5">
            <a:extLst>
              <a:ext uri="{FF2B5EF4-FFF2-40B4-BE49-F238E27FC236}">
                <a16:creationId xmlns:a16="http://schemas.microsoft.com/office/drawing/2014/main" id="{CC7E722F-A85D-4C9F-870F-A0266297E220}"/>
              </a:ext>
            </a:extLst>
          </p:cNvPr>
          <p:cNvGrpSpPr/>
          <p:nvPr/>
        </p:nvGrpSpPr>
        <p:grpSpPr>
          <a:xfrm>
            <a:off x="16544522" y="2531882"/>
            <a:ext cx="2514600" cy="2534040"/>
            <a:chOff x="16544522" y="2531882"/>
            <a:chExt cx="2514600" cy="2534040"/>
          </a:xfrm>
        </p:grpSpPr>
        <p:sp>
          <p:nvSpPr>
            <p:cNvPr id="15" name="Prostokąt 1">
              <a:extLst>
                <a:ext uri="{FF2B5EF4-FFF2-40B4-BE49-F238E27FC236}">
                  <a16:creationId xmlns:a16="http://schemas.microsoft.com/office/drawing/2014/main" id="{B97003B4-8E36-4061-B444-D169187832A6}"/>
                </a:ext>
              </a:extLst>
            </p:cNvPr>
            <p:cNvSpPr/>
            <p:nvPr/>
          </p:nvSpPr>
          <p:spPr>
            <a:xfrm>
              <a:off x="16545601" y="2531882"/>
              <a:ext cx="2513521" cy="2534040"/>
            </a:xfrm>
            <a:prstGeom prst="rect">
              <a:avLst/>
            </a:prstGeom>
            <a:solidFill>
              <a:srgbClr val="FFFFFF"/>
            </a:solidFill>
            <a:ln w="25557" cap="flat">
              <a:solidFill>
                <a:srgbClr val="FFFFFF"/>
              </a:solidFill>
              <a:prstDash val="solid"/>
              <a:miter/>
            </a:ln>
          </p:spPr>
          <p:txBody>
            <a:bodyPr vert="horz" wrap="square" lIns="91440" tIns="45720" rIns="91440" bIns="45720" anchor="ctr" anchorCtr="1"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pic>
          <p:nvPicPr>
            <p:cNvPr id="16" name="Obraz 7" descr="Obraz zawierający Czcionka, tekst, biały, Grafika&#10;&#10;Zawartość wygenerowana przez sztuczną inteligencję może być niepoprawna.">
              <a:extLst>
                <a:ext uri="{FF2B5EF4-FFF2-40B4-BE49-F238E27FC236}">
                  <a16:creationId xmlns:a16="http://schemas.microsoft.com/office/drawing/2014/main" id="{0EB74C86-6BF9-4A7A-AF33-EDEDF875C04C}"/>
                </a:ext>
              </a:extLst>
            </p:cNvPr>
            <p:cNvPicPr>
              <a:picLocks noChangeAspect="1"/>
            </p:cNvPicPr>
            <p:nvPr/>
          </p:nvPicPr>
          <p:blipFill>
            <a:blip r:embed="rId7"/>
            <a:stretch>
              <a:fillRect/>
            </a:stretch>
          </p:blipFill>
          <p:spPr>
            <a:xfrm>
              <a:off x="16544522" y="3591717"/>
              <a:ext cx="2486162" cy="412915"/>
            </a:xfrm>
            <a:prstGeom prst="rect">
              <a:avLst/>
            </a:prstGeom>
            <a:noFill/>
            <a:ln cap="flat">
              <a:noFill/>
            </a:ln>
          </p:spPr>
        </p:pic>
      </p:grpSp>
      <p:sp>
        <p:nvSpPr>
          <p:cNvPr id="17" name="object 30">
            <a:extLst>
              <a:ext uri="{FF2B5EF4-FFF2-40B4-BE49-F238E27FC236}">
                <a16:creationId xmlns:a16="http://schemas.microsoft.com/office/drawing/2014/main" id="{553F3779-C1AF-4618-8984-11E52CBDCF28}"/>
              </a:ext>
            </a:extLst>
          </p:cNvPr>
          <p:cNvSpPr/>
          <p:nvPr/>
        </p:nvSpPr>
        <p:spPr>
          <a:xfrm>
            <a:off x="0" y="0"/>
            <a:ext cx="19958052" cy="1373191"/>
          </a:xfrm>
          <a:custGeom>
            <a:avLst/>
            <a:gdLst>
              <a:gd name="f0" fmla="val w"/>
              <a:gd name="f1" fmla="val h"/>
              <a:gd name="f2" fmla="val 0"/>
              <a:gd name="f3" fmla="val 3808094"/>
              <a:gd name="f4" fmla="val 3808095"/>
              <a:gd name="f5" fmla="val 3807643"/>
              <a:gd name="f6" fmla="*/ f0 1 3808094"/>
              <a:gd name="f7" fmla="*/ f1 1 3808095"/>
              <a:gd name="f8" fmla="val f2"/>
              <a:gd name="f9" fmla="val f3"/>
              <a:gd name="f10" fmla="val f4"/>
              <a:gd name="f11" fmla="+- f10 0 f8"/>
              <a:gd name="f12" fmla="+- f9 0 f8"/>
              <a:gd name="f13" fmla="*/ f12 1 3808094"/>
              <a:gd name="f14" fmla="*/ f11 1 3808095"/>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3808094" h="3808095">
                <a:moveTo>
                  <a:pt x="f5" y="f2"/>
                </a:moveTo>
                <a:lnTo>
                  <a:pt x="f2" y="f2"/>
                </a:lnTo>
                <a:lnTo>
                  <a:pt x="f2" y="f5"/>
                </a:lnTo>
                <a:lnTo>
                  <a:pt x="f5" y="f5"/>
                </a:lnTo>
                <a:lnTo>
                  <a:pt x="f5" y="f2"/>
                </a:lnTo>
                <a:close/>
              </a:path>
            </a:pathLst>
          </a:custGeom>
          <a:gradFill>
            <a:gsLst>
              <a:gs pos="0">
                <a:srgbClr val="FFFFFF">
                  <a:alpha val="81000"/>
                </a:srgbClr>
              </a:gs>
              <a:gs pos="100000">
                <a:srgbClr val="F31825"/>
              </a:gs>
            </a:gsLst>
            <a:lin ang="10800000"/>
          </a:gra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Calibri" panose="020F0502020204030204"/>
            </a:endParaRPr>
          </a:p>
        </p:txBody>
      </p:sp>
      <p:pic>
        <p:nvPicPr>
          <p:cNvPr id="18" name="Obraz 20">
            <a:extLst>
              <a:ext uri="{FF2B5EF4-FFF2-40B4-BE49-F238E27FC236}">
                <a16:creationId xmlns:a16="http://schemas.microsoft.com/office/drawing/2014/main" id="{20231CE4-DD5D-499F-BEC2-117AC42EA541}"/>
              </a:ext>
            </a:extLst>
          </p:cNvPr>
          <p:cNvPicPr>
            <a:picLocks noChangeAspect="1"/>
          </p:cNvPicPr>
          <p:nvPr/>
        </p:nvPicPr>
        <p:blipFill>
          <a:blip r:embed="rId8"/>
          <a:stretch>
            <a:fillRect/>
          </a:stretch>
        </p:blipFill>
        <p:spPr>
          <a:xfrm>
            <a:off x="806893" y="330016"/>
            <a:ext cx="2667003" cy="778794"/>
          </a:xfrm>
          <a:prstGeom prst="rect">
            <a:avLst/>
          </a:prstGeom>
          <a:noFill/>
          <a:ln cap="flat">
            <a:noFill/>
          </a:ln>
        </p:spPr>
      </p:pic>
      <p:pic>
        <p:nvPicPr>
          <p:cNvPr id="19" name="Grafika 21">
            <a:extLst>
              <a:ext uri="{FF2B5EF4-FFF2-40B4-BE49-F238E27FC236}">
                <a16:creationId xmlns:a16="http://schemas.microsoft.com/office/drawing/2014/main" id="{C2351EAC-2FAC-4BE0-AA9F-6C17B9A7691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4458418" y="364790"/>
            <a:ext cx="4808454" cy="709245"/>
          </a:xfrm>
          <a:prstGeom prst="rect">
            <a:avLst/>
          </a:prstGeom>
          <a:noFill/>
          <a:ln cap="flat">
            <a:noFill/>
          </a:ln>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id="{83FEBFA8-01C5-4D8A-BF74-A443DD7BA45B}"/>
              </a:ext>
            </a:extLst>
          </p:cNvPr>
          <p:cNvSpPr txBox="1"/>
          <p:nvPr/>
        </p:nvSpPr>
        <p:spPr>
          <a:xfrm>
            <a:off x="806756" y="3734994"/>
            <a:ext cx="5797442" cy="6346438"/>
          </a:xfrm>
          <a:prstGeom prst="rect">
            <a:avLst/>
          </a:prstGeom>
          <a:noFill/>
          <a:ln cap="flat">
            <a:noFill/>
          </a:ln>
        </p:spPr>
        <p:txBody>
          <a:bodyPr vert="horz" wrap="square" lIns="0" tIns="16559" rIns="0" bIns="0" anchor="t" anchorCtr="0" compatLnSpc="0">
            <a:noAutofit/>
          </a:bodyPr>
          <a:lstStyle/>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r>
              <a:rPr lang="ja" sz="2400" b="0" i="0" u="none" strike="noStrike" kern="0" cap="none" spc="0" baseline="0">
                <a:solidFill>
                  <a:srgbClr val="000000"/>
                </a:solidFill>
                <a:uFillTx/>
                <a:latin typeface="MS Gothic"/>
                <a:ea typeface="MS Gothic"/>
                <a:cs typeface="Arial Unicode MS"/>
              </a:rPr>
              <a:t>「Agata Wojtkiewicz」ブランドは天然シルク製ミニマリスティックなオケージョンドレスの製造を専門としています。</a:t>
            </a:r>
            <a:r>
              <a:rPr lang="ja" sz="2400" b="0" i="0" u="none" strike="noStrike" kern="0" cap="none" spc="0" baseline="0">
                <a:solidFill>
                  <a:srgbClr val="000000"/>
                </a:solidFill>
                <a:uFillTx/>
                <a:latin typeface="MS Gothic"/>
                <a:ea typeface="MS Gothic"/>
                <a:cs typeface="Calibri"/>
              </a:rPr>
              <a:t>「Agata Wojtkiewicz」はデザイナーブランドなので、独創的なデザイン、材料の品質そして革新性を重視しています。</a:t>
            </a:r>
            <a:r>
              <a:rPr lang="ja" sz="2400" b="0" i="0" u="none" strike="noStrike" kern="0" cap="none" spc="0" baseline="0">
                <a:solidFill>
                  <a:srgbClr val="000000"/>
                </a:solidFill>
                <a:uFillTx/>
                <a:latin typeface="MS Gothic"/>
                <a:ea typeface="MS Gothic"/>
                <a:cs typeface="Arial Unicode MS"/>
              </a:rPr>
              <a:t>長年にわたる活動を通じて、アガタ・ヴォイトキエヴィッチは自身のファッションへのアップローチによってウェディングドレスに関する固定観念を打ち破って、そして顧客に近代的で独創的なシルク製ドレスを提供しています。</a:t>
            </a: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r>
              <a:rPr lang="ja" sz="2400" b="0" i="0" u="none" strike="noStrike" kern="0" cap="none" spc="0" baseline="0">
                <a:solidFill>
                  <a:srgbClr val="000000"/>
                </a:solidFill>
                <a:uFillTx/>
                <a:latin typeface="MS Gothic"/>
                <a:ea typeface="MS Gothic"/>
                <a:cs typeface="Arial Unicode MS"/>
              </a:rPr>
              <a:t>これを通じて、ポーランド及び世界中の顧客からの評価を獲得しました。</a:t>
            </a: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endParaRPr lang="pl-PL" sz="2400" b="0" i="0" u="none" strike="noStrike" kern="0" cap="none" spc="0" baseline="0">
              <a:solidFill>
                <a:srgbClr val="000000"/>
              </a:solidFill>
              <a:uFillTx/>
              <a:latin typeface="Liberation Sans" pitchFamily="18"/>
              <a:ea typeface="PingFang SC" pitchFamily="2"/>
              <a:cs typeface="Arial Unicode MS" pitchFamily="2"/>
            </a:endParaRP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endParaRPr lang="pl-PL" sz="2400" b="0" i="0" u="none" strike="noStrike" kern="0" cap="none" spc="0" baseline="0">
              <a:solidFill>
                <a:srgbClr val="000000"/>
              </a:solidFill>
              <a:uFillTx/>
              <a:latin typeface="Liberation Sans" pitchFamily="18"/>
              <a:ea typeface="PingFang SC" pitchFamily="2"/>
              <a:cs typeface="Arial Unicode MS" pitchFamily="2"/>
            </a:endParaRP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endParaRPr lang="pl-PL" sz="2400" b="0" i="0" u="none" strike="noStrike" kern="0" cap="none" spc="0" baseline="0">
              <a:solidFill>
                <a:srgbClr val="000000"/>
              </a:solidFill>
              <a:uFillTx/>
              <a:latin typeface="Liberation Sans" pitchFamily="18"/>
              <a:ea typeface="PingFang SC" pitchFamily="2"/>
              <a:cs typeface="Arial Unicode MS" pitchFamily="2"/>
            </a:endParaRPr>
          </a:p>
        </p:txBody>
      </p:sp>
      <p:pic>
        <p:nvPicPr>
          <p:cNvPr id="3" name="Obraz 8" descr="Obraz zawierający suknia ślubna, panna młoda, Osoba płci żeńskiej, osoba&#10;&#10;Zawartość wygenerowana przez sztuczną inteligencję może być niepoprawna.">
            <a:extLst>
              <a:ext uri="{FF2B5EF4-FFF2-40B4-BE49-F238E27FC236}">
                <a16:creationId xmlns:a16="http://schemas.microsoft.com/office/drawing/2014/main" id="{21ADAF87-7C4A-402C-8632-651FD30104AA}"/>
              </a:ext>
            </a:extLst>
          </p:cNvPr>
          <p:cNvPicPr>
            <a:picLocks noChangeAspect="1"/>
          </p:cNvPicPr>
          <p:nvPr/>
        </p:nvPicPr>
        <p:blipFill>
          <a:blip r:embed="rId3" cstate="hqprint">
            <a:extLst>
              <a:ext uri="{28A0092B-C50C-407E-A947-70E740481C1C}">
                <a14:useLocalDpi xmlns:a14="http://schemas.microsoft.com/office/drawing/2010/main"/>
              </a:ext>
            </a:extLst>
          </a:blip>
          <a:srcRect l="438" t="7536" r="-438" b="26087"/>
          <a:stretch>
            <a:fillRect/>
          </a:stretch>
        </p:blipFill>
        <p:spPr>
          <a:xfrm>
            <a:off x="15609960" y="2319841"/>
            <a:ext cx="3817802" cy="3801243"/>
          </a:xfrm>
          <a:prstGeom prst="rect">
            <a:avLst/>
          </a:prstGeom>
          <a:noFill/>
          <a:ln cap="flat">
            <a:noFill/>
          </a:ln>
          <a:effectLst>
            <a:outerShdw dist="139699" dir="2700000" algn="tl">
              <a:srgbClr val="333333">
                <a:alpha val="65000"/>
              </a:srgbClr>
            </a:outerShdw>
          </a:effectLst>
        </p:spPr>
      </p:pic>
      <p:sp>
        <p:nvSpPr>
          <p:cNvPr id="4" name="object 29">
            <a:extLst>
              <a:ext uri="{FF2B5EF4-FFF2-40B4-BE49-F238E27FC236}">
                <a16:creationId xmlns:a16="http://schemas.microsoft.com/office/drawing/2014/main" id="{CFBB6163-B3C9-4AF0-8F3E-659286F868FE}"/>
              </a:ext>
            </a:extLst>
          </p:cNvPr>
          <p:cNvSpPr/>
          <p:nvPr/>
        </p:nvSpPr>
        <p:spPr>
          <a:xfrm>
            <a:off x="12719157" y="8788316"/>
            <a:ext cx="7895514" cy="2204280"/>
          </a:xfrm>
          <a:custGeom>
            <a:avLst/>
            <a:gdLst>
              <a:gd name="f0" fmla="val w"/>
              <a:gd name="f1" fmla="val h"/>
              <a:gd name="f2" fmla="val 0"/>
              <a:gd name="f3" fmla="val 3808094"/>
              <a:gd name="f4" fmla="val 3808095"/>
              <a:gd name="f5" fmla="val 3807643"/>
              <a:gd name="f6" fmla="*/ f0 1 3808094"/>
              <a:gd name="f7" fmla="*/ f1 1 3808095"/>
              <a:gd name="f8" fmla="+- f4 0 f2"/>
              <a:gd name="f9" fmla="+- f3 0 f2"/>
              <a:gd name="f10" fmla="*/ f9 1 3808094"/>
              <a:gd name="f11" fmla="*/ f8 1 380809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808094" h="3808095">
                <a:moveTo>
                  <a:pt x="f5" y="f2"/>
                </a:moveTo>
                <a:lnTo>
                  <a:pt x="f2" y="f2"/>
                </a:lnTo>
                <a:lnTo>
                  <a:pt x="f2" y="f5"/>
                </a:lnTo>
                <a:lnTo>
                  <a:pt x="f5" y="f5"/>
                </a:lnTo>
                <a:lnTo>
                  <a:pt x="f5" y="f2"/>
                </a:lnTo>
                <a:close/>
              </a:path>
            </a:pathLst>
          </a:custGeom>
          <a:solidFill>
            <a:srgbClr val="D6D7D7">
              <a:alpha val="65000"/>
            </a:srgbClr>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pic>
        <p:nvPicPr>
          <p:cNvPr id="5" name="Obraz 10" descr="Obraz zawierający osoba, pani, Sesja zdjęciowa, czarne i białe&#10;&#10;Zawartość wygenerowana przez sztuczną inteligencję może być niepoprawna.">
            <a:extLst>
              <a:ext uri="{FF2B5EF4-FFF2-40B4-BE49-F238E27FC236}">
                <a16:creationId xmlns:a16="http://schemas.microsoft.com/office/drawing/2014/main" id="{6CEC6D0E-C6BA-4495-9192-1B901664D05F}"/>
              </a:ext>
            </a:extLst>
          </p:cNvPr>
          <p:cNvPicPr>
            <a:picLocks noChangeAspect="1"/>
          </p:cNvPicPr>
          <p:nvPr/>
        </p:nvPicPr>
        <p:blipFill>
          <a:blip r:embed="rId4" cstate="hqprint">
            <a:extLst>
              <a:ext uri="{28A0092B-C50C-407E-A947-70E740481C1C}">
                <a14:useLocalDpi xmlns:a14="http://schemas.microsoft.com/office/drawing/2010/main"/>
              </a:ext>
            </a:extLst>
          </a:blip>
          <a:srcRect l="-1316" t="10496" r="1316" b="22740"/>
          <a:stretch>
            <a:fillRect/>
          </a:stretch>
        </p:blipFill>
        <p:spPr>
          <a:xfrm>
            <a:off x="15617155" y="6384962"/>
            <a:ext cx="3801243" cy="3806638"/>
          </a:xfrm>
          <a:prstGeom prst="rect">
            <a:avLst/>
          </a:prstGeom>
          <a:noFill/>
          <a:ln cap="flat">
            <a:noFill/>
          </a:ln>
          <a:effectLst>
            <a:outerShdw dist="139699" dir="2700000" algn="tl">
              <a:srgbClr val="333333">
                <a:alpha val="65000"/>
              </a:srgbClr>
            </a:outerShdw>
          </a:effectLst>
        </p:spPr>
      </p:pic>
      <p:sp>
        <p:nvSpPr>
          <p:cNvPr id="6" name="object 29">
            <a:extLst>
              <a:ext uri="{FF2B5EF4-FFF2-40B4-BE49-F238E27FC236}">
                <a16:creationId xmlns:a16="http://schemas.microsoft.com/office/drawing/2014/main" id="{618DB968-EEF5-4AEE-8338-6B9ADFCD7C4C}"/>
              </a:ext>
            </a:extLst>
          </p:cNvPr>
          <p:cNvSpPr/>
          <p:nvPr/>
        </p:nvSpPr>
        <p:spPr>
          <a:xfrm>
            <a:off x="6556321" y="1419121"/>
            <a:ext cx="7895514" cy="2204280"/>
          </a:xfrm>
          <a:custGeom>
            <a:avLst/>
            <a:gdLst>
              <a:gd name="f0" fmla="val w"/>
              <a:gd name="f1" fmla="val h"/>
              <a:gd name="f2" fmla="val 0"/>
              <a:gd name="f3" fmla="val 3808094"/>
              <a:gd name="f4" fmla="val 3808095"/>
              <a:gd name="f5" fmla="val 3807643"/>
              <a:gd name="f6" fmla="*/ f0 1 3808094"/>
              <a:gd name="f7" fmla="*/ f1 1 3808095"/>
              <a:gd name="f8" fmla="+- f4 0 f2"/>
              <a:gd name="f9" fmla="+- f3 0 f2"/>
              <a:gd name="f10" fmla="*/ f9 1 3808094"/>
              <a:gd name="f11" fmla="*/ f8 1 380809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808094" h="3808095">
                <a:moveTo>
                  <a:pt x="f5" y="f2"/>
                </a:moveTo>
                <a:lnTo>
                  <a:pt x="f2" y="f2"/>
                </a:lnTo>
                <a:lnTo>
                  <a:pt x="f2" y="f5"/>
                </a:lnTo>
                <a:lnTo>
                  <a:pt x="f5" y="f5"/>
                </a:lnTo>
                <a:lnTo>
                  <a:pt x="f5" y="f2"/>
                </a:lnTo>
                <a:close/>
              </a:path>
            </a:pathLst>
          </a:custGeom>
          <a:solidFill>
            <a:srgbClr val="D6D7D7">
              <a:alpha val="65000"/>
            </a:srgbClr>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pic>
        <p:nvPicPr>
          <p:cNvPr id="7" name="Obraz 6" descr="Obraz zawierający budynek, osoba, czarne i białe, ubrania&#10;&#10;Zawartość wygenerowana przez sztuczną inteligencję może być niepoprawna.">
            <a:extLst>
              <a:ext uri="{FF2B5EF4-FFF2-40B4-BE49-F238E27FC236}">
                <a16:creationId xmlns:a16="http://schemas.microsoft.com/office/drawing/2014/main" id="{1F9E995B-EBB5-4200-9924-0CB723699256}"/>
              </a:ext>
            </a:extLst>
          </p:cNvPr>
          <p:cNvPicPr>
            <a:picLocks noChangeAspect="1"/>
          </p:cNvPicPr>
          <p:nvPr/>
        </p:nvPicPr>
        <p:blipFill>
          <a:blip r:embed="rId5" cstate="hqprint">
            <a:extLst>
              <a:ext uri="{28A0092B-C50C-407E-A947-70E740481C1C}">
                <a14:useLocalDpi xmlns:a14="http://schemas.microsoft.com/office/drawing/2010/main"/>
              </a:ext>
            </a:extLst>
          </a:blip>
          <a:srcRect l="12578" r="12578"/>
          <a:stretch>
            <a:fillRect/>
          </a:stretch>
        </p:blipFill>
        <p:spPr>
          <a:xfrm>
            <a:off x="7420676" y="2297521"/>
            <a:ext cx="7895514" cy="7895514"/>
          </a:xfrm>
          <a:prstGeom prst="rect">
            <a:avLst/>
          </a:prstGeom>
          <a:noFill/>
          <a:ln cap="flat">
            <a:noFill/>
          </a:ln>
          <a:effectLst>
            <a:outerShdw dist="139699" dir="2700000" algn="tl">
              <a:srgbClr val="333333">
                <a:alpha val="65000"/>
              </a:srgbClr>
            </a:outerShdw>
          </a:effectLst>
        </p:spPr>
      </p:pic>
      <p:sp>
        <p:nvSpPr>
          <p:cNvPr id="8" name="object 4">
            <a:extLst>
              <a:ext uri="{FF2B5EF4-FFF2-40B4-BE49-F238E27FC236}">
                <a16:creationId xmlns:a16="http://schemas.microsoft.com/office/drawing/2014/main" id="{44AB214C-BC13-416E-A400-77DF1692213E}"/>
              </a:ext>
            </a:extLst>
          </p:cNvPr>
          <p:cNvSpPr txBox="1"/>
          <p:nvPr/>
        </p:nvSpPr>
        <p:spPr>
          <a:xfrm>
            <a:off x="-717483" y="2038097"/>
            <a:ext cx="8138160" cy="1573563"/>
          </a:xfrm>
          <a:prstGeom prst="rect">
            <a:avLst/>
          </a:prstGeom>
          <a:noFill/>
          <a:ln cap="flat">
            <a:noFill/>
          </a:ln>
        </p:spPr>
        <p:txBody>
          <a:bodyPr vert="horz" wrap="square" lIns="0" tIns="59756" rIns="0" bIns="0" anchor="t" anchorCtr="1" compatLnSpc="1">
            <a:noAutofit/>
          </a:bodyPr>
          <a:lstStyle/>
          <a:p>
            <a:pPr marL="12600" marR="5038" lvl="0" indent="0" algn="ctr" defTabSz="914400" rtl="0" fontAlgn="auto" hangingPunct="1">
              <a:lnSpc>
                <a:spcPts val="5940"/>
              </a:lnSpc>
              <a:spcBef>
                <a:spcPts val="470"/>
              </a:spcBef>
              <a:spcAft>
                <a:spcPct val="0"/>
              </a:spcAft>
              <a:buNone/>
              <a:defRPr sz="1800" b="0" i="0" u="none" strike="noStrike" kern="0" cap="none" spc="0" baseline="0">
                <a:solidFill>
                  <a:srgbClr val="000000"/>
                </a:solidFill>
                <a:uFillTx/>
              </a:defRPr>
            </a:pPr>
            <a:r>
              <a:rPr lang="ja" sz="5400" b="1" i="0" u="none" strike="noStrike" kern="0" cap="none" spc="0" baseline="0">
                <a:solidFill>
                  <a:srgbClr val="000000"/>
                </a:solidFill>
                <a:highlight>
                  <a:srgbClr val="000000">
                    <a:alpha val="0"/>
                  </a:srgbClr>
                </a:highlight>
                <a:uFillTx/>
                <a:latin typeface="MS Gothic"/>
                <a:ea typeface="MS Gothic"/>
                <a:cs typeface="Open Sans ExtraBold"/>
              </a:rPr>
              <a:t>ブランドについて</a:t>
            </a:r>
            <a:br>
              <a:rPr lang="ja" sz="5400" b="1" i="0" u="none" strike="noStrike" kern="0" cap="none" spc="0" baseline="0">
                <a:solidFill>
                  <a:srgbClr val="000000"/>
                </a:solidFill>
                <a:highlight>
                  <a:srgbClr val="000000">
                    <a:alpha val="0"/>
                  </a:srgbClr>
                </a:highlight>
                <a:uFillTx/>
                <a:latin typeface="MS Gothic"/>
                <a:ea typeface="MS Gothic"/>
                <a:cs typeface="Open Sans ExtraBold"/>
              </a:rPr>
            </a:br>
            <a:endParaRPr lang="pl-PL" sz="5400" b="1" i="0" u="none" strike="noStrike" kern="0" cap="none" spc="0" baseline="0">
              <a:solidFill>
                <a:srgbClr val="000000"/>
              </a:solidFill>
              <a:highlight>
                <a:scrgbClr r="0" g="0" b="0">
                  <a:alpha val="0"/>
                </a:scrgbClr>
              </a:highlight>
              <a:uFillTx/>
              <a:latin typeface="Open Sans ExtraBold" pitchFamily="18"/>
              <a:ea typeface="PingFang SC" pitchFamily="2"/>
              <a:cs typeface="Open Sans ExtraBold" pitchFamily="2"/>
            </a:endParaRPr>
          </a:p>
        </p:txBody>
      </p:sp>
      <p:sp>
        <p:nvSpPr>
          <p:cNvPr id="9" name="object 30">
            <a:extLst>
              <a:ext uri="{FF2B5EF4-FFF2-40B4-BE49-F238E27FC236}">
                <a16:creationId xmlns:a16="http://schemas.microsoft.com/office/drawing/2014/main" id="{5DEEB1A4-F231-4467-9F69-39581E3994E9}"/>
              </a:ext>
            </a:extLst>
          </p:cNvPr>
          <p:cNvSpPr/>
          <p:nvPr/>
        </p:nvSpPr>
        <p:spPr>
          <a:xfrm>
            <a:off x="0" y="0"/>
            <a:ext cx="19958052" cy="1373191"/>
          </a:xfrm>
          <a:custGeom>
            <a:avLst/>
            <a:gdLst>
              <a:gd name="f0" fmla="val w"/>
              <a:gd name="f1" fmla="val h"/>
              <a:gd name="f2" fmla="val 0"/>
              <a:gd name="f3" fmla="val 3808094"/>
              <a:gd name="f4" fmla="val 3808095"/>
              <a:gd name="f5" fmla="val 3807643"/>
              <a:gd name="f6" fmla="*/ f0 1 3808094"/>
              <a:gd name="f7" fmla="*/ f1 1 3808095"/>
              <a:gd name="f8" fmla="val f2"/>
              <a:gd name="f9" fmla="val f3"/>
              <a:gd name="f10" fmla="val f4"/>
              <a:gd name="f11" fmla="+- f10 0 f8"/>
              <a:gd name="f12" fmla="+- f9 0 f8"/>
              <a:gd name="f13" fmla="*/ f12 1 3808094"/>
              <a:gd name="f14" fmla="*/ f11 1 3808095"/>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3808094" h="3808095">
                <a:moveTo>
                  <a:pt x="f5" y="f2"/>
                </a:moveTo>
                <a:lnTo>
                  <a:pt x="f2" y="f2"/>
                </a:lnTo>
                <a:lnTo>
                  <a:pt x="f2" y="f5"/>
                </a:lnTo>
                <a:lnTo>
                  <a:pt x="f5" y="f5"/>
                </a:lnTo>
                <a:lnTo>
                  <a:pt x="f5" y="f2"/>
                </a:lnTo>
                <a:close/>
              </a:path>
            </a:pathLst>
          </a:custGeom>
          <a:gradFill>
            <a:gsLst>
              <a:gs pos="0">
                <a:srgbClr val="FFFFFF">
                  <a:alpha val="81000"/>
                </a:srgbClr>
              </a:gs>
              <a:gs pos="100000">
                <a:srgbClr val="F31825"/>
              </a:gs>
            </a:gsLst>
            <a:lin ang="10800000"/>
          </a:gra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Calibri" panose="020F0502020204030204"/>
            </a:endParaRPr>
          </a:p>
        </p:txBody>
      </p:sp>
      <p:pic>
        <p:nvPicPr>
          <p:cNvPr id="10" name="Obraz 12">
            <a:extLst>
              <a:ext uri="{FF2B5EF4-FFF2-40B4-BE49-F238E27FC236}">
                <a16:creationId xmlns:a16="http://schemas.microsoft.com/office/drawing/2014/main" id="{E0FE283A-D804-44F3-A3B8-E7615E136908}"/>
              </a:ext>
            </a:extLst>
          </p:cNvPr>
          <p:cNvPicPr>
            <a:picLocks noChangeAspect="1"/>
          </p:cNvPicPr>
          <p:nvPr/>
        </p:nvPicPr>
        <p:blipFill>
          <a:blip r:embed="rId6"/>
          <a:stretch>
            <a:fillRect/>
          </a:stretch>
        </p:blipFill>
        <p:spPr>
          <a:xfrm>
            <a:off x="806893" y="330016"/>
            <a:ext cx="2667003" cy="778794"/>
          </a:xfrm>
          <a:prstGeom prst="rect">
            <a:avLst/>
          </a:prstGeom>
          <a:noFill/>
          <a:ln cap="flat">
            <a:noFill/>
          </a:ln>
        </p:spPr>
      </p:pic>
      <p:pic>
        <p:nvPicPr>
          <p:cNvPr id="11" name="Grafika 13">
            <a:extLst>
              <a:ext uri="{FF2B5EF4-FFF2-40B4-BE49-F238E27FC236}">
                <a16:creationId xmlns:a16="http://schemas.microsoft.com/office/drawing/2014/main" id="{119E64CA-45CC-4766-AF6A-A98EB137D89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458418" y="364790"/>
            <a:ext cx="4808454" cy="709245"/>
          </a:xfrm>
          <a:prstGeom prst="rect">
            <a:avLst/>
          </a:prstGeom>
          <a:noFill/>
          <a:ln cap="flat">
            <a:noFill/>
          </a:ln>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object 29">
            <a:extLst>
              <a:ext uri="{FF2B5EF4-FFF2-40B4-BE49-F238E27FC236}">
                <a16:creationId xmlns:a16="http://schemas.microsoft.com/office/drawing/2014/main" id="{796BAEFA-FF7A-41E1-8605-585D31420302}"/>
              </a:ext>
            </a:extLst>
          </p:cNvPr>
          <p:cNvSpPr/>
          <p:nvPr/>
        </p:nvSpPr>
        <p:spPr>
          <a:xfrm>
            <a:off x="12719157" y="9089282"/>
            <a:ext cx="7895514" cy="2204280"/>
          </a:xfrm>
          <a:custGeom>
            <a:avLst/>
            <a:gdLst>
              <a:gd name="f0" fmla="val w"/>
              <a:gd name="f1" fmla="val h"/>
              <a:gd name="f2" fmla="val 0"/>
              <a:gd name="f3" fmla="val 3808094"/>
              <a:gd name="f4" fmla="val 3808095"/>
              <a:gd name="f5" fmla="val 3807643"/>
              <a:gd name="f6" fmla="*/ f0 1 3808094"/>
              <a:gd name="f7" fmla="*/ f1 1 3808095"/>
              <a:gd name="f8" fmla="+- f4 0 f2"/>
              <a:gd name="f9" fmla="+- f3 0 f2"/>
              <a:gd name="f10" fmla="*/ f9 1 3808094"/>
              <a:gd name="f11" fmla="*/ f8 1 380809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808094" h="3808095">
                <a:moveTo>
                  <a:pt x="f5" y="f2"/>
                </a:moveTo>
                <a:lnTo>
                  <a:pt x="f2" y="f2"/>
                </a:lnTo>
                <a:lnTo>
                  <a:pt x="f2" y="f5"/>
                </a:lnTo>
                <a:lnTo>
                  <a:pt x="f5" y="f5"/>
                </a:lnTo>
                <a:lnTo>
                  <a:pt x="f5" y="f2"/>
                </a:lnTo>
                <a:close/>
              </a:path>
            </a:pathLst>
          </a:custGeom>
          <a:solidFill>
            <a:srgbClr val="D6D7D7">
              <a:alpha val="65000"/>
            </a:srgbClr>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3" name="object 29">
            <a:extLst>
              <a:ext uri="{FF2B5EF4-FFF2-40B4-BE49-F238E27FC236}">
                <a16:creationId xmlns:a16="http://schemas.microsoft.com/office/drawing/2014/main" id="{89C453E8-E051-440F-9436-CC6EE44723F9}"/>
              </a:ext>
            </a:extLst>
          </p:cNvPr>
          <p:cNvSpPr/>
          <p:nvPr/>
        </p:nvSpPr>
        <p:spPr>
          <a:xfrm>
            <a:off x="9518757" y="1464475"/>
            <a:ext cx="7895514" cy="2204280"/>
          </a:xfrm>
          <a:custGeom>
            <a:avLst/>
            <a:gdLst>
              <a:gd name="f0" fmla="val w"/>
              <a:gd name="f1" fmla="val h"/>
              <a:gd name="f2" fmla="val 0"/>
              <a:gd name="f3" fmla="val 3808094"/>
              <a:gd name="f4" fmla="val 3808095"/>
              <a:gd name="f5" fmla="val 3807643"/>
              <a:gd name="f6" fmla="*/ f0 1 3808094"/>
              <a:gd name="f7" fmla="*/ f1 1 3808095"/>
              <a:gd name="f8" fmla="+- f4 0 f2"/>
              <a:gd name="f9" fmla="+- f3 0 f2"/>
              <a:gd name="f10" fmla="*/ f9 1 3808094"/>
              <a:gd name="f11" fmla="*/ f8 1 380809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808094" h="3808095">
                <a:moveTo>
                  <a:pt x="f5" y="f2"/>
                </a:moveTo>
                <a:lnTo>
                  <a:pt x="f2" y="f2"/>
                </a:lnTo>
                <a:lnTo>
                  <a:pt x="f2" y="f5"/>
                </a:lnTo>
                <a:lnTo>
                  <a:pt x="f5" y="f5"/>
                </a:lnTo>
                <a:lnTo>
                  <a:pt x="f5" y="f2"/>
                </a:lnTo>
                <a:close/>
              </a:path>
            </a:pathLst>
          </a:custGeom>
          <a:solidFill>
            <a:srgbClr val="D6D7D7">
              <a:alpha val="65000"/>
            </a:srgbClr>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4" name="object 4">
            <a:extLst>
              <a:ext uri="{FF2B5EF4-FFF2-40B4-BE49-F238E27FC236}">
                <a16:creationId xmlns:a16="http://schemas.microsoft.com/office/drawing/2014/main" id="{90F80FBA-51F6-4273-A707-E820C907836B}"/>
              </a:ext>
            </a:extLst>
          </p:cNvPr>
          <p:cNvSpPr txBox="1">
            <a:spLocks noGrp="1"/>
          </p:cNvSpPr>
          <p:nvPr>
            <p:ph type="title"/>
          </p:nvPr>
        </p:nvSpPr>
        <p:spPr>
          <a:xfrm>
            <a:off x="847081" y="1959842"/>
            <a:ext cx="8138160" cy="1573563"/>
          </a:xfrm>
          <a:prstGeom prst="rect">
            <a:avLst/>
          </a:prstGeom>
          <a:noFill/>
          <a:ln>
            <a:noFill/>
          </a:ln>
        </p:spPr>
        <p:txBody>
          <a:bodyPr vert="horz" wrap="square" lIns="0" tIns="59756" rIns="0" bIns="0" anchor="t" anchorCtr="1" compatLnSpc="1">
            <a:noAutofit/>
          </a:bodyPr>
          <a:lstStyle/>
          <a:p>
            <a:pPr marL="12600" marR="5038" lvl="0" rtl="0" hangingPunct="1">
              <a:lnSpc>
                <a:spcPts val="5940"/>
              </a:lnSpc>
              <a:spcBef>
                <a:spcPts val="470"/>
              </a:spcBef>
            </a:pPr>
            <a:r>
              <a:rPr lang="ja" sz="5400" b="1" i="0" u="none" strike="noStrike" kern="0">
                <a:highlight>
                  <a:srgbClr val="000000">
                    <a:alpha val="0"/>
                  </a:srgbClr>
                </a:highlight>
                <a:latin typeface="MS Gothic"/>
                <a:ea typeface="MS Gothic"/>
              </a:rPr>
              <a:t>デザイン</a:t>
            </a:r>
            <a:br>
              <a:rPr lang="ja" sz="5400" b="1" i="0" u="none" strike="noStrike" kern="0">
                <a:highlight>
                  <a:srgbClr val="000000">
                    <a:alpha val="0"/>
                  </a:srgbClr>
                </a:highlight>
                <a:latin typeface="MS Gothic"/>
                <a:ea typeface="MS Gothic"/>
              </a:rPr>
            </a:br>
            <a:endParaRPr lang="pl-PL" sz="5400" b="1" kern="0">
              <a:latin typeface="Open Sans ExtraBold" pitchFamily="18"/>
            </a:endParaRPr>
          </a:p>
        </p:txBody>
      </p:sp>
      <p:sp>
        <p:nvSpPr>
          <p:cNvPr id="5" name="object 5">
            <a:extLst>
              <a:ext uri="{FF2B5EF4-FFF2-40B4-BE49-F238E27FC236}">
                <a16:creationId xmlns:a16="http://schemas.microsoft.com/office/drawing/2014/main" id="{4AE7E9FA-7E3D-43FB-A6FA-B0F9635C2140}"/>
              </a:ext>
            </a:extLst>
          </p:cNvPr>
          <p:cNvSpPr txBox="1"/>
          <p:nvPr/>
        </p:nvSpPr>
        <p:spPr>
          <a:xfrm>
            <a:off x="847081" y="4483083"/>
            <a:ext cx="9204844" cy="2622599"/>
          </a:xfrm>
          <a:prstGeom prst="rect">
            <a:avLst/>
          </a:prstGeom>
          <a:noFill/>
          <a:ln cap="flat">
            <a:noFill/>
          </a:ln>
        </p:spPr>
        <p:txBody>
          <a:bodyPr vert="horz" wrap="square" lIns="0" tIns="16559" rIns="0" bIns="0" anchor="t" anchorCtr="0" compatLnSpc="0">
            <a:noAutofit/>
          </a:bodyPr>
          <a:lstStyle/>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r>
              <a:rPr lang="ja" sz="2400" b="0" i="0" u="none" strike="noStrike" kern="0" cap="none" spc="0" baseline="0">
                <a:solidFill>
                  <a:srgbClr val="000000"/>
                </a:solidFill>
                <a:uFillTx/>
                <a:latin typeface="MS Gothic"/>
                <a:ea typeface="MS Gothic"/>
                <a:cs typeface="Arial Unicode MS"/>
              </a:rPr>
              <a:t>「Agata Wojtkiewicz」ブランドはウェディングファッションにおける革新的なソリューションを恐れていません。その理由で弊ブランドのコレクションにはシルク、シルクとリネンの組み合わせ、コットンなどの天然織布が使われています。その材料は認定工場から供給されており、弊社は見本市での会合を通じてこれらの工場と常に連絡を取り合っています。弊ブランドのドレスは、ブランドのDNAを維持しながら、常に最新のファッショントレンドを反映しています。</a:t>
            </a: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endParaRPr lang="pl-PL" sz="2450" b="0" i="0" u="none" strike="noStrike" kern="0" cap="none" spc="0" baseline="0">
              <a:solidFill>
                <a:srgbClr val="000000"/>
              </a:solidFill>
              <a:uFillTx/>
              <a:latin typeface="Open Sans ExtraBold" pitchFamily="18"/>
              <a:ea typeface="PingFang SC" pitchFamily="2"/>
              <a:cs typeface="Open Sans ExtraBold" pitchFamily="2"/>
            </a:endParaRPr>
          </a:p>
        </p:txBody>
      </p:sp>
      <p:sp>
        <p:nvSpPr>
          <p:cNvPr id="6" name="object 6">
            <a:extLst>
              <a:ext uri="{FF2B5EF4-FFF2-40B4-BE49-F238E27FC236}">
                <a16:creationId xmlns:a16="http://schemas.microsoft.com/office/drawing/2014/main" id="{2C866C8A-4CBA-44D7-A04A-2F84DD9CB5CC}"/>
              </a:ext>
            </a:extLst>
          </p:cNvPr>
          <p:cNvSpPr txBox="1"/>
          <p:nvPr/>
        </p:nvSpPr>
        <p:spPr>
          <a:xfrm>
            <a:off x="774182" y="7750303"/>
            <a:ext cx="9204844" cy="2988716"/>
          </a:xfrm>
          <a:prstGeom prst="rect">
            <a:avLst/>
          </a:prstGeom>
          <a:noFill/>
          <a:ln cap="flat">
            <a:noFill/>
          </a:ln>
        </p:spPr>
        <p:txBody>
          <a:bodyPr vert="horz" wrap="square" lIns="0" tIns="36356" rIns="0" bIns="0" anchor="t" anchorCtr="0" compatLnSpc="0">
            <a:noAutofit/>
          </a:bodyPr>
          <a:lstStyle/>
          <a:p>
            <a:pPr marL="12600" marR="5038" lvl="0" indent="0" algn="l" defTabSz="914400" rtl="0" fontAlgn="auto" hangingPunct="1">
              <a:lnSpc>
                <a:spcPts val="2870"/>
              </a:lnSpc>
              <a:spcBef>
                <a:spcPts val="285"/>
              </a:spcBef>
              <a:spcAft>
                <a:spcPct val="0"/>
              </a:spcAft>
              <a:buNone/>
              <a:defRPr sz="1800" b="0" i="0" u="none" strike="noStrike" kern="0" cap="none" spc="0" baseline="0">
                <a:solidFill>
                  <a:srgbClr val="000000"/>
                </a:solidFill>
                <a:uFillTx/>
              </a:defRPr>
            </a:pPr>
            <a:r>
              <a:rPr lang="ja" sz="2400" b="1" i="0" u="none" strike="noStrike" kern="0" cap="none" spc="0" baseline="0" dirty="0">
                <a:solidFill>
                  <a:srgbClr val="000000"/>
                </a:solidFill>
                <a:uFillTx/>
                <a:latin typeface="MS Gothic"/>
                <a:ea typeface="MS Gothic"/>
                <a:cs typeface="Arial Unicode MS"/>
              </a:rPr>
              <a:t>ドレスの製造は全体的に構造、技術と裁縫に関する高資格を持っている従業員を雇用しているポーランドにある認定工房で行っています。弊社は衣服の製造をサポートする最新のソリューションを使用していますが、ドレスの製造の大部分は手作業で行われています。それにより、弊社の顧客にとって非常に重要であるオーダーメイド製造が可能になります。</a:t>
            </a:r>
          </a:p>
        </p:txBody>
      </p:sp>
      <p:pic>
        <p:nvPicPr>
          <p:cNvPr id="7" name="Obraz 5" descr="Obraz zawierający osoba, ściana, sukienka, ubrania&#10;&#10;Zawartość wygenerowana przez sztuczną inteligencję może być niepoprawna.">
            <a:extLst>
              <a:ext uri="{FF2B5EF4-FFF2-40B4-BE49-F238E27FC236}">
                <a16:creationId xmlns:a16="http://schemas.microsoft.com/office/drawing/2014/main" id="{3A51385B-95E8-45DF-B063-8E24DABDC512}"/>
              </a:ext>
            </a:extLst>
          </p:cNvPr>
          <p:cNvPicPr>
            <a:picLocks noChangeAspect="1"/>
          </p:cNvPicPr>
          <p:nvPr/>
        </p:nvPicPr>
        <p:blipFill>
          <a:blip r:embed="rId3"/>
          <a:srcRect r="2425" b="30339"/>
          <a:stretch>
            <a:fillRect/>
          </a:stretch>
        </p:blipFill>
        <p:spPr>
          <a:xfrm>
            <a:off x="11053440" y="2311200"/>
            <a:ext cx="7362721" cy="7876083"/>
          </a:xfrm>
          <a:prstGeom prst="rect">
            <a:avLst/>
          </a:prstGeom>
          <a:noFill/>
          <a:ln cap="flat">
            <a:noFill/>
          </a:ln>
          <a:effectLst>
            <a:outerShdw dist="139699" dir="2700000" algn="tl">
              <a:srgbClr val="333333">
                <a:alpha val="65000"/>
              </a:srgbClr>
            </a:outerShdw>
          </a:effectLst>
        </p:spPr>
      </p:pic>
      <p:sp>
        <p:nvSpPr>
          <p:cNvPr id="8" name="object 30">
            <a:extLst>
              <a:ext uri="{FF2B5EF4-FFF2-40B4-BE49-F238E27FC236}">
                <a16:creationId xmlns:a16="http://schemas.microsoft.com/office/drawing/2014/main" id="{90680730-2C7A-4B0F-9AE0-B3FB24C1B8A8}"/>
              </a:ext>
            </a:extLst>
          </p:cNvPr>
          <p:cNvSpPr/>
          <p:nvPr/>
        </p:nvSpPr>
        <p:spPr>
          <a:xfrm>
            <a:off x="0" y="0"/>
            <a:ext cx="19958052" cy="1373191"/>
          </a:xfrm>
          <a:custGeom>
            <a:avLst/>
            <a:gdLst>
              <a:gd name="f0" fmla="val w"/>
              <a:gd name="f1" fmla="val h"/>
              <a:gd name="f2" fmla="val 0"/>
              <a:gd name="f3" fmla="val 3808094"/>
              <a:gd name="f4" fmla="val 3808095"/>
              <a:gd name="f5" fmla="val 3807643"/>
              <a:gd name="f6" fmla="*/ f0 1 3808094"/>
              <a:gd name="f7" fmla="*/ f1 1 3808095"/>
              <a:gd name="f8" fmla="val f2"/>
              <a:gd name="f9" fmla="val f3"/>
              <a:gd name="f10" fmla="val f4"/>
              <a:gd name="f11" fmla="+- f10 0 f8"/>
              <a:gd name="f12" fmla="+- f9 0 f8"/>
              <a:gd name="f13" fmla="*/ f12 1 3808094"/>
              <a:gd name="f14" fmla="*/ f11 1 3808095"/>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3808094" h="3808095">
                <a:moveTo>
                  <a:pt x="f5" y="f2"/>
                </a:moveTo>
                <a:lnTo>
                  <a:pt x="f2" y="f2"/>
                </a:lnTo>
                <a:lnTo>
                  <a:pt x="f2" y="f5"/>
                </a:lnTo>
                <a:lnTo>
                  <a:pt x="f5" y="f5"/>
                </a:lnTo>
                <a:lnTo>
                  <a:pt x="f5" y="f2"/>
                </a:lnTo>
                <a:close/>
              </a:path>
            </a:pathLst>
          </a:custGeom>
          <a:gradFill>
            <a:gsLst>
              <a:gs pos="0">
                <a:srgbClr val="FFFFFF">
                  <a:alpha val="81000"/>
                </a:srgbClr>
              </a:gs>
              <a:gs pos="100000">
                <a:srgbClr val="F31825"/>
              </a:gs>
            </a:gsLst>
            <a:lin ang="10800000"/>
          </a:gra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Calibri" panose="020F0502020204030204"/>
            </a:endParaRPr>
          </a:p>
        </p:txBody>
      </p:sp>
      <p:pic>
        <p:nvPicPr>
          <p:cNvPr id="9" name="Obraz 11">
            <a:extLst>
              <a:ext uri="{FF2B5EF4-FFF2-40B4-BE49-F238E27FC236}">
                <a16:creationId xmlns:a16="http://schemas.microsoft.com/office/drawing/2014/main" id="{681CFE88-E16A-4320-8F6E-DC80A9993DCC}"/>
              </a:ext>
            </a:extLst>
          </p:cNvPr>
          <p:cNvPicPr>
            <a:picLocks noChangeAspect="1"/>
          </p:cNvPicPr>
          <p:nvPr/>
        </p:nvPicPr>
        <p:blipFill>
          <a:blip r:embed="rId4"/>
          <a:stretch>
            <a:fillRect/>
          </a:stretch>
        </p:blipFill>
        <p:spPr>
          <a:xfrm>
            <a:off x="806893" y="330016"/>
            <a:ext cx="2667003" cy="778794"/>
          </a:xfrm>
          <a:prstGeom prst="rect">
            <a:avLst/>
          </a:prstGeom>
          <a:noFill/>
          <a:ln cap="flat">
            <a:noFill/>
          </a:ln>
        </p:spPr>
      </p:pic>
      <p:pic>
        <p:nvPicPr>
          <p:cNvPr id="10" name="Grafika 12">
            <a:extLst>
              <a:ext uri="{FF2B5EF4-FFF2-40B4-BE49-F238E27FC236}">
                <a16:creationId xmlns:a16="http://schemas.microsoft.com/office/drawing/2014/main" id="{22EB4905-EDDD-49E0-AF64-C4F40835B2E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458418" y="364790"/>
            <a:ext cx="4808454" cy="709245"/>
          </a:xfrm>
          <a:prstGeom prst="rect">
            <a:avLst/>
          </a:prstGeom>
          <a:noFill/>
          <a:ln cap="flat">
            <a:noFill/>
          </a:ln>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40786BD4-BF40-427A-8634-00A85D81892B}"/>
              </a:ext>
            </a:extLst>
          </p:cNvPr>
          <p:cNvSpPr txBox="1">
            <a:spLocks noGrp="1"/>
          </p:cNvSpPr>
          <p:nvPr>
            <p:ph type="title"/>
          </p:nvPr>
        </p:nvSpPr>
        <p:spPr>
          <a:xfrm>
            <a:off x="1033198" y="1577522"/>
            <a:ext cx="17891644" cy="1573563"/>
          </a:xfrm>
          <a:prstGeom prst="rect">
            <a:avLst/>
          </a:prstGeom>
          <a:noFill/>
          <a:ln>
            <a:noFill/>
          </a:ln>
        </p:spPr>
        <p:txBody>
          <a:bodyPr vert="horz" wrap="square" lIns="0" tIns="59756" rIns="0" bIns="0" anchor="t" anchorCtr="1" compatLnSpc="1">
            <a:noAutofit/>
          </a:bodyPr>
          <a:lstStyle/>
          <a:p>
            <a:pPr marL="12600" marR="5038" lvl="0" rtl="0" hangingPunct="1">
              <a:lnSpc>
                <a:spcPts val="5940"/>
              </a:lnSpc>
              <a:spcBef>
                <a:spcPts val="470"/>
              </a:spcBef>
            </a:pPr>
            <a:r>
              <a:rPr lang="ja" sz="5400" b="1" i="0" u="none" strike="noStrike" kern="0">
                <a:effectLst>
                  <a:outerShdw dist="17962" dir="2700000">
                    <a:srgbClr val="000000"/>
                  </a:outerShdw>
                </a:effectLst>
                <a:highlight>
                  <a:srgbClr val="000000">
                    <a:alpha val="0"/>
                  </a:srgbClr>
                </a:highlight>
                <a:latin typeface="MS Gothic"/>
                <a:ea typeface="MS Gothic"/>
              </a:rPr>
              <a:t>国際見本市への参加</a:t>
            </a:r>
            <a:br>
              <a:rPr lang="ja" sz="5400" b="1" i="0" u="none" strike="noStrike" kern="0">
                <a:highlight>
                  <a:srgbClr val="000000">
                    <a:alpha val="0"/>
                  </a:srgbClr>
                </a:highlight>
                <a:latin typeface="MS Gothic"/>
                <a:ea typeface="MS Gothic"/>
              </a:rPr>
            </a:br>
            <a:endParaRPr lang="pl-PL" sz="5400" b="1" kern="0">
              <a:latin typeface="Open Sans ExtraBold" pitchFamily="18"/>
            </a:endParaRPr>
          </a:p>
        </p:txBody>
      </p:sp>
      <p:sp>
        <p:nvSpPr>
          <p:cNvPr id="3" name="object 5">
            <a:extLst>
              <a:ext uri="{FF2B5EF4-FFF2-40B4-BE49-F238E27FC236}">
                <a16:creationId xmlns:a16="http://schemas.microsoft.com/office/drawing/2014/main" id="{ED387A49-A849-49B2-9F7C-CAFB8FBD249E}"/>
              </a:ext>
            </a:extLst>
          </p:cNvPr>
          <p:cNvSpPr txBox="1"/>
          <p:nvPr/>
        </p:nvSpPr>
        <p:spPr>
          <a:xfrm>
            <a:off x="6299639" y="3260156"/>
            <a:ext cx="12938760" cy="4261323"/>
          </a:xfrm>
          <a:prstGeom prst="rect">
            <a:avLst/>
          </a:prstGeom>
          <a:noFill/>
          <a:ln cap="flat">
            <a:noFill/>
          </a:ln>
        </p:spPr>
        <p:txBody>
          <a:bodyPr vert="horz" wrap="square" lIns="0" tIns="16559" rIns="0" bIns="0" anchor="t" anchorCtr="0" compatLnSpc="0">
            <a:noAutofit/>
          </a:bodyPr>
          <a:lstStyle/>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r>
              <a:rPr lang="ja" sz="2800" b="0" i="0" u="none" strike="noStrike" kern="0" cap="none" spc="0" baseline="0">
                <a:solidFill>
                  <a:srgbClr val="000000"/>
                </a:solidFill>
                <a:uFillTx/>
                <a:latin typeface="MS Gothic"/>
                <a:ea typeface="MS Gothic"/>
                <a:cs typeface="Calibri"/>
              </a:rPr>
              <a:t>長年にわたる活動を通じて、弊社は最も重要な見本市（Barcelona Bridal Fashion Week、Paris Bridal Fashion Week、London Bridal Fashion Week （White Gallery）、One Fine Day Bridal Market （ニューヨーク））やファッションショー（Vienna Fashion Week、FashionPhilosophy Fashion Week Poland）への参加によって国際市場での地位を固定することができました。</a:t>
            </a: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endParaRPr lang="en-US" sz="2800" b="0" i="0" u="none" strike="noStrike" kern="0" cap="none" spc="0" baseline="0">
              <a:solidFill>
                <a:srgbClr val="000000"/>
              </a:solidFill>
              <a:uFillTx/>
              <a:latin typeface="Calibri" pitchFamily="18"/>
              <a:ea typeface="Calibri" pitchFamily="2"/>
              <a:cs typeface="Calibri" pitchFamily="2"/>
            </a:endParaRP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r>
              <a:rPr lang="ja" sz="2800" b="0" i="0" u="none" strike="noStrike" kern="0" cap="none" spc="0" baseline="0">
                <a:solidFill>
                  <a:srgbClr val="000000"/>
                </a:solidFill>
                <a:uFillTx/>
                <a:latin typeface="MS Gothic"/>
                <a:ea typeface="MS Gothic"/>
                <a:cs typeface="Calibri"/>
              </a:rPr>
              <a:t>弊社の活動により、国内市場、欧州市場そして世界市場でのビジネスパートナーを獲得することができました。</a:t>
            </a: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endParaRPr lang="pl-PL" sz="2400" b="0" i="0" u="none" strike="noStrike" kern="0" cap="none" spc="0" baseline="0">
              <a:solidFill>
                <a:srgbClr val="000000"/>
              </a:solidFill>
              <a:uFillTx/>
              <a:latin typeface="Open Sans" pitchFamily="18"/>
              <a:ea typeface="Open Sans" pitchFamily="2"/>
              <a:cs typeface="Open Sans ExtraBold" pitchFamily="2"/>
            </a:endParaRP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endParaRPr lang="pl-PL" sz="2450" b="0" i="0" u="none" strike="noStrike" kern="0" cap="none" spc="0" baseline="0">
              <a:solidFill>
                <a:srgbClr val="000000"/>
              </a:solidFill>
              <a:uFillTx/>
              <a:latin typeface="Open Sans ExtraBold" pitchFamily="18"/>
              <a:ea typeface="PingFang SC" pitchFamily="2"/>
              <a:cs typeface="Open Sans ExtraBold" pitchFamily="2"/>
            </a:endParaRPr>
          </a:p>
        </p:txBody>
      </p:sp>
      <p:sp>
        <p:nvSpPr>
          <p:cNvPr id="4" name="object 29">
            <a:extLst>
              <a:ext uri="{FF2B5EF4-FFF2-40B4-BE49-F238E27FC236}">
                <a16:creationId xmlns:a16="http://schemas.microsoft.com/office/drawing/2014/main" id="{0BD0A09D-CBC8-4B03-8CF8-4CD19C30150A}"/>
              </a:ext>
            </a:extLst>
          </p:cNvPr>
          <p:cNvSpPr/>
          <p:nvPr/>
        </p:nvSpPr>
        <p:spPr>
          <a:xfrm>
            <a:off x="2140555" y="5954399"/>
            <a:ext cx="3801243" cy="2547719"/>
          </a:xfrm>
          <a:custGeom>
            <a:avLst/>
            <a:gdLst>
              <a:gd name="f0" fmla="val w"/>
              <a:gd name="f1" fmla="val h"/>
              <a:gd name="f2" fmla="val 0"/>
              <a:gd name="f3" fmla="val 3808094"/>
              <a:gd name="f4" fmla="val 3808095"/>
              <a:gd name="f5" fmla="val 3807643"/>
              <a:gd name="f6" fmla="*/ f0 1 3808094"/>
              <a:gd name="f7" fmla="*/ f1 1 3808095"/>
              <a:gd name="f8" fmla="+- f4 0 f2"/>
              <a:gd name="f9" fmla="+- f3 0 f2"/>
              <a:gd name="f10" fmla="*/ f9 1 3808094"/>
              <a:gd name="f11" fmla="*/ f8 1 380809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808094" h="3808095">
                <a:moveTo>
                  <a:pt x="f5" y="f2"/>
                </a:moveTo>
                <a:lnTo>
                  <a:pt x="f2" y="f2"/>
                </a:lnTo>
                <a:lnTo>
                  <a:pt x="f2" y="f5"/>
                </a:lnTo>
                <a:lnTo>
                  <a:pt x="f5" y="f5"/>
                </a:lnTo>
                <a:lnTo>
                  <a:pt x="f5" y="f2"/>
                </a:lnTo>
                <a:close/>
              </a:path>
            </a:pathLst>
          </a:custGeom>
          <a:solidFill>
            <a:srgbClr val="D6D7D7">
              <a:alpha val="65000"/>
            </a:srgbClr>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5" name="object 29">
            <a:extLst>
              <a:ext uri="{FF2B5EF4-FFF2-40B4-BE49-F238E27FC236}">
                <a16:creationId xmlns:a16="http://schemas.microsoft.com/office/drawing/2014/main" id="{A830492E-53E3-4246-AEA6-5675692892DB}"/>
              </a:ext>
            </a:extLst>
          </p:cNvPr>
          <p:cNvSpPr/>
          <p:nvPr/>
        </p:nvSpPr>
        <p:spPr>
          <a:xfrm>
            <a:off x="-593637" y="10222196"/>
            <a:ext cx="3495595" cy="1514520"/>
          </a:xfrm>
          <a:custGeom>
            <a:avLst/>
            <a:gdLst>
              <a:gd name="f0" fmla="val w"/>
              <a:gd name="f1" fmla="val h"/>
              <a:gd name="f2" fmla="val 0"/>
              <a:gd name="f3" fmla="val 3808094"/>
              <a:gd name="f4" fmla="val 3808095"/>
              <a:gd name="f5" fmla="val 3807643"/>
              <a:gd name="f6" fmla="*/ f0 1 3808094"/>
              <a:gd name="f7" fmla="*/ f1 1 3808095"/>
              <a:gd name="f8" fmla="+- f4 0 f2"/>
              <a:gd name="f9" fmla="+- f3 0 f2"/>
              <a:gd name="f10" fmla="*/ f9 1 3808094"/>
              <a:gd name="f11" fmla="*/ f8 1 380809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808094" h="3808095">
                <a:moveTo>
                  <a:pt x="f5" y="f2"/>
                </a:moveTo>
                <a:lnTo>
                  <a:pt x="f2" y="f2"/>
                </a:lnTo>
                <a:lnTo>
                  <a:pt x="f2" y="f5"/>
                </a:lnTo>
                <a:lnTo>
                  <a:pt x="f5" y="f5"/>
                </a:lnTo>
                <a:lnTo>
                  <a:pt x="f5" y="f2"/>
                </a:lnTo>
                <a:close/>
              </a:path>
            </a:pathLst>
          </a:custGeom>
          <a:solidFill>
            <a:srgbClr val="D6D7D7">
              <a:alpha val="65000"/>
            </a:srgbClr>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6" name="object 29">
            <a:extLst>
              <a:ext uri="{FF2B5EF4-FFF2-40B4-BE49-F238E27FC236}">
                <a16:creationId xmlns:a16="http://schemas.microsoft.com/office/drawing/2014/main" id="{72F4C468-B07B-4EBD-B0B2-1FE9EEDB0901}"/>
              </a:ext>
            </a:extLst>
          </p:cNvPr>
          <p:cNvSpPr/>
          <p:nvPr/>
        </p:nvSpPr>
        <p:spPr>
          <a:xfrm>
            <a:off x="-21598" y="2452320"/>
            <a:ext cx="3495595" cy="1514520"/>
          </a:xfrm>
          <a:custGeom>
            <a:avLst/>
            <a:gdLst>
              <a:gd name="f0" fmla="val w"/>
              <a:gd name="f1" fmla="val h"/>
              <a:gd name="f2" fmla="val 0"/>
              <a:gd name="f3" fmla="val 3808094"/>
              <a:gd name="f4" fmla="val 3808095"/>
              <a:gd name="f5" fmla="val 3807643"/>
              <a:gd name="f6" fmla="*/ f0 1 3808094"/>
              <a:gd name="f7" fmla="*/ f1 1 3808095"/>
              <a:gd name="f8" fmla="+- f4 0 f2"/>
              <a:gd name="f9" fmla="+- f3 0 f2"/>
              <a:gd name="f10" fmla="*/ f9 1 3808094"/>
              <a:gd name="f11" fmla="*/ f8 1 380809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808094" h="3808095">
                <a:moveTo>
                  <a:pt x="f5" y="f2"/>
                </a:moveTo>
                <a:lnTo>
                  <a:pt x="f2" y="f2"/>
                </a:lnTo>
                <a:lnTo>
                  <a:pt x="f2" y="f5"/>
                </a:lnTo>
                <a:lnTo>
                  <a:pt x="f5" y="f5"/>
                </a:lnTo>
                <a:lnTo>
                  <a:pt x="f5" y="f2"/>
                </a:lnTo>
                <a:close/>
              </a:path>
            </a:pathLst>
          </a:custGeom>
          <a:solidFill>
            <a:srgbClr val="D6D7D7">
              <a:alpha val="65000"/>
            </a:srgbClr>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pic>
        <p:nvPicPr>
          <p:cNvPr id="7" name="Obraz 8" descr="Obraz zawierający tekst, książka, ubrania, osoba&#10;&#10;Zawartość wygenerowana przez sztuczną inteligencję może być niepoprawna.">
            <a:extLst>
              <a:ext uri="{FF2B5EF4-FFF2-40B4-BE49-F238E27FC236}">
                <a16:creationId xmlns:a16="http://schemas.microsoft.com/office/drawing/2014/main" id="{D00CDBF0-949B-4BF5-B3FF-7B09BEB56577}"/>
              </a:ext>
            </a:extLst>
          </p:cNvPr>
          <p:cNvPicPr>
            <a:picLocks noChangeAspect="1"/>
          </p:cNvPicPr>
          <p:nvPr/>
        </p:nvPicPr>
        <p:blipFill>
          <a:blip r:embed="rId3"/>
          <a:srcRect l="-445" t="9753" r="445" b="20427"/>
          <a:stretch>
            <a:fillRect/>
          </a:stretch>
        </p:blipFill>
        <p:spPr>
          <a:xfrm>
            <a:off x="1032476" y="2807637"/>
            <a:ext cx="3801243" cy="3808082"/>
          </a:xfrm>
          <a:prstGeom prst="rect">
            <a:avLst/>
          </a:prstGeom>
          <a:noFill/>
          <a:ln cap="flat">
            <a:noFill/>
          </a:ln>
          <a:effectLst>
            <a:outerShdw dist="139699" dir="2700000" algn="tl">
              <a:srgbClr val="333333">
                <a:alpha val="65000"/>
              </a:srgbClr>
            </a:outerShdw>
          </a:effectLst>
        </p:spPr>
      </p:pic>
      <p:pic>
        <p:nvPicPr>
          <p:cNvPr id="8" name="Obraz 10" descr="Obraz zawierający ubrania, zasłona, osoba, suknia ślubna&#10;&#10;Zawartość wygenerowana przez sztuczną inteligencję może być niepoprawna.">
            <a:extLst>
              <a:ext uri="{FF2B5EF4-FFF2-40B4-BE49-F238E27FC236}">
                <a16:creationId xmlns:a16="http://schemas.microsoft.com/office/drawing/2014/main" id="{D3DDF233-A27E-44ED-9DC0-D5905E4ADF8B}"/>
              </a:ext>
            </a:extLst>
          </p:cNvPr>
          <p:cNvPicPr>
            <a:picLocks noChangeAspect="1"/>
          </p:cNvPicPr>
          <p:nvPr/>
        </p:nvPicPr>
        <p:blipFill>
          <a:blip r:embed="rId4" cstate="hqprint">
            <a:extLst>
              <a:ext uri="{28A0092B-C50C-407E-A947-70E740481C1C}">
                <a14:useLocalDpi xmlns:a14="http://schemas.microsoft.com/office/drawing/2010/main"/>
              </a:ext>
            </a:extLst>
          </a:blip>
          <a:srcRect t="146" b="146"/>
          <a:stretch>
            <a:fillRect/>
          </a:stretch>
        </p:blipFill>
        <p:spPr>
          <a:xfrm>
            <a:off x="1020598" y="7196035"/>
            <a:ext cx="3806638" cy="3801243"/>
          </a:xfrm>
          <a:prstGeom prst="rect">
            <a:avLst/>
          </a:prstGeom>
          <a:noFill/>
          <a:ln cap="flat">
            <a:noFill/>
          </a:ln>
          <a:effectLst>
            <a:outerShdw dist="139699" dir="2700000" algn="tl">
              <a:srgbClr val="333333">
                <a:alpha val="65000"/>
              </a:srgbClr>
            </a:outerShdw>
          </a:effectLst>
        </p:spPr>
      </p:pic>
      <p:sp>
        <p:nvSpPr>
          <p:cNvPr id="9" name="object 30">
            <a:extLst>
              <a:ext uri="{FF2B5EF4-FFF2-40B4-BE49-F238E27FC236}">
                <a16:creationId xmlns:a16="http://schemas.microsoft.com/office/drawing/2014/main" id="{9FE7BD67-A3C9-4B40-8922-6727DAEA6329}"/>
              </a:ext>
            </a:extLst>
          </p:cNvPr>
          <p:cNvSpPr/>
          <p:nvPr/>
        </p:nvSpPr>
        <p:spPr>
          <a:xfrm>
            <a:off x="0" y="0"/>
            <a:ext cx="19958052" cy="1373191"/>
          </a:xfrm>
          <a:custGeom>
            <a:avLst/>
            <a:gdLst>
              <a:gd name="f0" fmla="val w"/>
              <a:gd name="f1" fmla="val h"/>
              <a:gd name="f2" fmla="val 0"/>
              <a:gd name="f3" fmla="val 3808094"/>
              <a:gd name="f4" fmla="val 3808095"/>
              <a:gd name="f5" fmla="val 3807643"/>
              <a:gd name="f6" fmla="*/ f0 1 3808094"/>
              <a:gd name="f7" fmla="*/ f1 1 3808095"/>
              <a:gd name="f8" fmla="val f2"/>
              <a:gd name="f9" fmla="val f3"/>
              <a:gd name="f10" fmla="val f4"/>
              <a:gd name="f11" fmla="+- f10 0 f8"/>
              <a:gd name="f12" fmla="+- f9 0 f8"/>
              <a:gd name="f13" fmla="*/ f12 1 3808094"/>
              <a:gd name="f14" fmla="*/ f11 1 3808095"/>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3808094" h="3808095">
                <a:moveTo>
                  <a:pt x="f5" y="f2"/>
                </a:moveTo>
                <a:lnTo>
                  <a:pt x="f2" y="f2"/>
                </a:lnTo>
                <a:lnTo>
                  <a:pt x="f2" y="f5"/>
                </a:lnTo>
                <a:lnTo>
                  <a:pt x="f5" y="f5"/>
                </a:lnTo>
                <a:lnTo>
                  <a:pt x="f5" y="f2"/>
                </a:lnTo>
                <a:close/>
              </a:path>
            </a:pathLst>
          </a:custGeom>
          <a:gradFill>
            <a:gsLst>
              <a:gs pos="0">
                <a:srgbClr val="FFFFFF">
                  <a:alpha val="81000"/>
                </a:srgbClr>
              </a:gs>
              <a:gs pos="100000">
                <a:srgbClr val="F31825"/>
              </a:gs>
            </a:gsLst>
            <a:lin ang="10800000"/>
          </a:gra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Calibri" panose="020F0502020204030204"/>
            </a:endParaRPr>
          </a:p>
        </p:txBody>
      </p:sp>
      <p:pic>
        <p:nvPicPr>
          <p:cNvPr id="10" name="Obraz 12">
            <a:extLst>
              <a:ext uri="{FF2B5EF4-FFF2-40B4-BE49-F238E27FC236}">
                <a16:creationId xmlns:a16="http://schemas.microsoft.com/office/drawing/2014/main" id="{66315522-3E71-475C-8488-20D159505A2C}"/>
              </a:ext>
            </a:extLst>
          </p:cNvPr>
          <p:cNvPicPr>
            <a:picLocks noChangeAspect="1"/>
          </p:cNvPicPr>
          <p:nvPr/>
        </p:nvPicPr>
        <p:blipFill>
          <a:blip r:embed="rId5"/>
          <a:stretch>
            <a:fillRect/>
          </a:stretch>
        </p:blipFill>
        <p:spPr>
          <a:xfrm>
            <a:off x="806893" y="330016"/>
            <a:ext cx="2667003" cy="778794"/>
          </a:xfrm>
          <a:prstGeom prst="rect">
            <a:avLst/>
          </a:prstGeom>
          <a:noFill/>
          <a:ln cap="flat">
            <a:noFill/>
          </a:ln>
        </p:spPr>
      </p:pic>
      <p:pic>
        <p:nvPicPr>
          <p:cNvPr id="11" name="Grafika 13">
            <a:extLst>
              <a:ext uri="{FF2B5EF4-FFF2-40B4-BE49-F238E27FC236}">
                <a16:creationId xmlns:a16="http://schemas.microsoft.com/office/drawing/2014/main" id="{225B92CF-BF7D-4AFC-B9DA-90511424741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458418" y="364790"/>
            <a:ext cx="4808454" cy="709245"/>
          </a:xfrm>
          <a:prstGeom prst="rect">
            <a:avLst/>
          </a:prstGeom>
          <a:noFill/>
          <a:ln cap="flat">
            <a:noFill/>
          </a:ln>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6C25A94E-1439-49B3-BC16-D44460AFECC6}"/>
              </a:ext>
            </a:extLst>
          </p:cNvPr>
          <p:cNvSpPr txBox="1">
            <a:spLocks noGrp="1"/>
          </p:cNvSpPr>
          <p:nvPr>
            <p:ph type="title"/>
          </p:nvPr>
        </p:nvSpPr>
        <p:spPr>
          <a:xfrm>
            <a:off x="847081" y="1703161"/>
            <a:ext cx="5797442" cy="1573563"/>
          </a:xfrm>
          <a:prstGeom prst="rect">
            <a:avLst/>
          </a:prstGeom>
          <a:noFill/>
          <a:ln>
            <a:noFill/>
          </a:ln>
          <a:effectLst>
            <a:outerShdw dist="127083" dir="5400000" algn="tl">
              <a:srgbClr val="FF8D90">
                <a:alpha val="93000"/>
              </a:srgbClr>
            </a:outerShdw>
          </a:effectLst>
        </p:spPr>
        <p:txBody>
          <a:bodyPr vert="horz" wrap="square" lIns="0" tIns="59756" rIns="0" bIns="0" anchor="t" anchorCtr="1" compatLnSpc="1">
            <a:noAutofit/>
          </a:bodyPr>
          <a:lstStyle/>
          <a:p>
            <a:pPr marL="12600" marR="5038" lvl="0" rtl="0" hangingPunct="1">
              <a:lnSpc>
                <a:spcPts val="5940"/>
              </a:lnSpc>
              <a:spcBef>
                <a:spcPts val="470"/>
              </a:spcBef>
            </a:pPr>
            <a:r>
              <a:rPr lang="ja" sz="5400" b="1" i="0" u="none" strike="noStrike" kern="0">
                <a:effectLst>
                  <a:outerShdw dist="17962" dir="2700000">
                    <a:srgbClr val="000000"/>
                  </a:outerShdw>
                </a:effectLst>
                <a:highlight>
                  <a:srgbClr val="000000">
                    <a:alpha val="0"/>
                  </a:srgbClr>
                </a:highlight>
                <a:latin typeface="MS Gothic"/>
                <a:ea typeface="MS Gothic"/>
              </a:rPr>
              <a:t>メディア</a:t>
            </a:r>
            <a:br>
              <a:rPr lang="ja" sz="5400" b="1" i="0" u="none" strike="noStrike" kern="0">
                <a:effectLst>
                  <a:outerShdw dist="17962" dir="2700000">
                    <a:srgbClr val="000000"/>
                  </a:outerShdw>
                </a:effectLst>
                <a:highlight>
                  <a:srgbClr val="000000">
                    <a:alpha val="0"/>
                  </a:srgbClr>
                </a:highlight>
                <a:latin typeface="MS Gothic"/>
                <a:ea typeface="MS Gothic"/>
              </a:rPr>
            </a:br>
            <a:endParaRPr lang="pl-PL" sz="5400" b="1" kern="0">
              <a:effectLst>
                <a:outerShdw dist="17962" dir="2700000">
                  <a:srgbClr val="000000"/>
                </a:outerShdw>
              </a:effectLst>
              <a:latin typeface="Open Sans ExtraBold" pitchFamily="18"/>
            </a:endParaRPr>
          </a:p>
        </p:txBody>
      </p:sp>
      <p:sp>
        <p:nvSpPr>
          <p:cNvPr id="3" name="object 5">
            <a:extLst>
              <a:ext uri="{FF2B5EF4-FFF2-40B4-BE49-F238E27FC236}">
                <a16:creationId xmlns:a16="http://schemas.microsoft.com/office/drawing/2014/main" id="{0C5E87DA-1ED0-48AD-A000-11003996B42A}"/>
              </a:ext>
            </a:extLst>
          </p:cNvPr>
          <p:cNvSpPr txBox="1"/>
          <p:nvPr/>
        </p:nvSpPr>
        <p:spPr>
          <a:xfrm>
            <a:off x="847081" y="2820603"/>
            <a:ext cx="5797442" cy="5620679"/>
          </a:xfrm>
          <a:prstGeom prst="rect">
            <a:avLst/>
          </a:prstGeom>
          <a:noFill/>
          <a:ln cap="flat">
            <a:noFill/>
          </a:ln>
        </p:spPr>
        <p:txBody>
          <a:bodyPr vert="horz" wrap="square" lIns="0" tIns="16559" rIns="0" bIns="0" anchor="t" anchorCtr="0" compatLnSpc="0">
            <a:noAutofit/>
          </a:bodyPr>
          <a:lstStyle/>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r>
              <a:rPr lang="ja" sz="2400" b="0" i="0" u="none" strike="noStrike" kern="0" cap="none" spc="0" baseline="0">
                <a:solidFill>
                  <a:srgbClr val="000000"/>
                </a:solidFill>
                <a:uFillTx/>
                <a:latin typeface="MS Gothic"/>
                <a:ea typeface="MS Gothic"/>
                <a:cs typeface="Arial Unicode MS"/>
              </a:rPr>
              <a:t>弊ブランドはアパレル産業における宣伝の重要性を認識し、従来のメディアとインターネットメディアの両方でブランドのプレゼンテーションに注力しています。</a:t>
            </a: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r>
              <a:rPr lang="ja" sz="2400" b="0" i="0" u="none" strike="noStrike" kern="0" cap="none" spc="0" baseline="0">
                <a:solidFill>
                  <a:srgbClr val="000000"/>
                </a:solidFill>
                <a:uFillTx/>
                <a:latin typeface="MS Gothic"/>
                <a:ea typeface="MS Gothic"/>
                <a:cs typeface="Arial Unicode MS"/>
              </a:rPr>
              <a:t>アガタ・ヴォイトキエヴィッチに関する記事は「Vogue Polska」、「British Vogue」、「Vogue Czechoslovakia」、「L'officiel」、「Elle POLSKA」、「Donna Collezioni」などに掲載されました。</a:t>
            </a: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endParaRPr lang="pl-PL" sz="2400" b="0" i="0" u="none" strike="noStrike" kern="0" cap="none" spc="0" baseline="0">
              <a:solidFill>
                <a:srgbClr val="000000"/>
              </a:solidFill>
              <a:uFillTx/>
              <a:latin typeface="Liberation Sans" pitchFamily="18"/>
              <a:ea typeface="PingFang SC" pitchFamily="2"/>
              <a:cs typeface="Arial Unicode MS" pitchFamily="2"/>
            </a:endParaRP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r>
              <a:rPr lang="ja" sz="2400" b="0" i="0" u="none" strike="noStrike" kern="0" cap="none" spc="0" baseline="0">
                <a:solidFill>
                  <a:srgbClr val="000000"/>
                </a:solidFill>
                <a:uFillTx/>
                <a:latin typeface="MS Gothic"/>
                <a:ea typeface="MS Gothic"/>
                <a:cs typeface="Arial Unicode MS"/>
              </a:rPr>
              <a:t>弊社はソーシャルメディアにも活動していて、Instagram、Pinterest、Facebookなどに人気のプロフィールを持っています。</a:t>
            </a: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endParaRPr lang="pl-PL" sz="2400" b="0" i="0" u="none" strike="noStrike" kern="0" cap="none" spc="0" baseline="0">
              <a:solidFill>
                <a:srgbClr val="000000"/>
              </a:solidFill>
              <a:uFillTx/>
              <a:latin typeface="Liberation Sans" pitchFamily="18"/>
              <a:ea typeface="PingFang SC" pitchFamily="2"/>
              <a:cs typeface="Arial Unicode MS" pitchFamily="2"/>
            </a:endParaRP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endParaRPr lang="pl-PL" sz="2400" b="0" i="0" u="none" strike="noStrike" kern="0" cap="none" spc="0" baseline="0">
              <a:solidFill>
                <a:srgbClr val="000000"/>
              </a:solidFill>
              <a:uFillTx/>
              <a:latin typeface="Liberation Sans" pitchFamily="18"/>
              <a:ea typeface="PingFang SC" pitchFamily="2"/>
              <a:cs typeface="Arial Unicode MS" pitchFamily="2"/>
            </a:endParaRPr>
          </a:p>
        </p:txBody>
      </p:sp>
      <p:sp>
        <p:nvSpPr>
          <p:cNvPr id="4" name="object 29">
            <a:extLst>
              <a:ext uri="{FF2B5EF4-FFF2-40B4-BE49-F238E27FC236}">
                <a16:creationId xmlns:a16="http://schemas.microsoft.com/office/drawing/2014/main" id="{C96D17B4-4CF3-41BE-94C9-28A19B3C4204}"/>
              </a:ext>
            </a:extLst>
          </p:cNvPr>
          <p:cNvSpPr/>
          <p:nvPr/>
        </p:nvSpPr>
        <p:spPr>
          <a:xfrm>
            <a:off x="12719157" y="8788316"/>
            <a:ext cx="7895514" cy="2204280"/>
          </a:xfrm>
          <a:custGeom>
            <a:avLst/>
            <a:gdLst>
              <a:gd name="f0" fmla="val w"/>
              <a:gd name="f1" fmla="val h"/>
              <a:gd name="f2" fmla="val 0"/>
              <a:gd name="f3" fmla="val 3808094"/>
              <a:gd name="f4" fmla="val 3808095"/>
              <a:gd name="f5" fmla="val 3807643"/>
              <a:gd name="f6" fmla="*/ f0 1 3808094"/>
              <a:gd name="f7" fmla="*/ f1 1 3808095"/>
              <a:gd name="f8" fmla="+- f4 0 f2"/>
              <a:gd name="f9" fmla="+- f3 0 f2"/>
              <a:gd name="f10" fmla="*/ f9 1 3808094"/>
              <a:gd name="f11" fmla="*/ f8 1 380809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808094" h="3808095">
                <a:moveTo>
                  <a:pt x="f5" y="f2"/>
                </a:moveTo>
                <a:lnTo>
                  <a:pt x="f2" y="f2"/>
                </a:lnTo>
                <a:lnTo>
                  <a:pt x="f2" y="f5"/>
                </a:lnTo>
                <a:lnTo>
                  <a:pt x="f5" y="f5"/>
                </a:lnTo>
                <a:lnTo>
                  <a:pt x="f5" y="f2"/>
                </a:lnTo>
                <a:close/>
              </a:path>
            </a:pathLst>
          </a:custGeom>
          <a:solidFill>
            <a:srgbClr val="D6D7D7">
              <a:alpha val="65000"/>
            </a:srgbClr>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5" name="object 29">
            <a:extLst>
              <a:ext uri="{FF2B5EF4-FFF2-40B4-BE49-F238E27FC236}">
                <a16:creationId xmlns:a16="http://schemas.microsoft.com/office/drawing/2014/main" id="{C10DD25A-1047-46FA-942B-39E7F56FE0BF}"/>
              </a:ext>
            </a:extLst>
          </p:cNvPr>
          <p:cNvSpPr/>
          <p:nvPr/>
        </p:nvSpPr>
        <p:spPr>
          <a:xfrm>
            <a:off x="6556321" y="1723918"/>
            <a:ext cx="7895514" cy="2204280"/>
          </a:xfrm>
          <a:custGeom>
            <a:avLst/>
            <a:gdLst>
              <a:gd name="f0" fmla="val w"/>
              <a:gd name="f1" fmla="val h"/>
              <a:gd name="f2" fmla="val 0"/>
              <a:gd name="f3" fmla="val 3808094"/>
              <a:gd name="f4" fmla="val 3808095"/>
              <a:gd name="f5" fmla="val 3807643"/>
              <a:gd name="f6" fmla="*/ f0 1 3808094"/>
              <a:gd name="f7" fmla="*/ f1 1 3808095"/>
              <a:gd name="f8" fmla="+- f4 0 f2"/>
              <a:gd name="f9" fmla="+- f3 0 f2"/>
              <a:gd name="f10" fmla="*/ f9 1 3808094"/>
              <a:gd name="f11" fmla="*/ f8 1 380809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808094" h="3808095">
                <a:moveTo>
                  <a:pt x="f5" y="f2"/>
                </a:moveTo>
                <a:lnTo>
                  <a:pt x="f2" y="f2"/>
                </a:lnTo>
                <a:lnTo>
                  <a:pt x="f2" y="f5"/>
                </a:lnTo>
                <a:lnTo>
                  <a:pt x="f5" y="f5"/>
                </a:lnTo>
                <a:lnTo>
                  <a:pt x="f5" y="f2"/>
                </a:lnTo>
                <a:close/>
              </a:path>
            </a:pathLst>
          </a:custGeom>
          <a:solidFill>
            <a:srgbClr val="D6D7D7">
              <a:alpha val="65000"/>
            </a:srgbClr>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pic>
        <p:nvPicPr>
          <p:cNvPr id="6" name="Obraz 6" descr="Obraz zawierający tekst, sukienka, zrzut ekranu, Osoba płci żeńskiej&#10;&#10;Zawartość wygenerowana przez sztuczną inteligencję może być niepoprawna.">
            <a:extLst>
              <a:ext uri="{FF2B5EF4-FFF2-40B4-BE49-F238E27FC236}">
                <a16:creationId xmlns:a16="http://schemas.microsoft.com/office/drawing/2014/main" id="{3CCA3C29-3194-4D3B-99F8-133785A7DE27}"/>
              </a:ext>
            </a:extLst>
          </p:cNvPr>
          <p:cNvPicPr>
            <a:picLocks noChangeAspect="1"/>
          </p:cNvPicPr>
          <p:nvPr/>
        </p:nvPicPr>
        <p:blipFill>
          <a:blip r:embed="rId3"/>
          <a:stretch>
            <a:fillRect/>
          </a:stretch>
        </p:blipFill>
        <p:spPr>
          <a:xfrm>
            <a:off x="7503840" y="2005562"/>
            <a:ext cx="10491843" cy="4123084"/>
          </a:xfrm>
          <a:prstGeom prst="rect">
            <a:avLst/>
          </a:prstGeom>
          <a:noFill/>
          <a:ln cap="flat">
            <a:noFill/>
          </a:ln>
          <a:effectLst>
            <a:outerShdw dist="139699" dir="2700000" algn="tl">
              <a:srgbClr val="333333">
                <a:alpha val="65000"/>
              </a:srgbClr>
            </a:outerShdw>
          </a:effectLst>
        </p:spPr>
      </p:pic>
      <p:pic>
        <p:nvPicPr>
          <p:cNvPr id="7" name="Obraz 8" descr="Obraz zawierający Ludzka twarz, tekst, Akcesoria modowe, plakat&#10;&#10;Zawartość wygenerowana przez sztuczną inteligencję może być niepoprawna.">
            <a:extLst>
              <a:ext uri="{FF2B5EF4-FFF2-40B4-BE49-F238E27FC236}">
                <a16:creationId xmlns:a16="http://schemas.microsoft.com/office/drawing/2014/main" id="{6D542827-684A-479C-9EB9-F0FD1E4653C0}"/>
              </a:ext>
            </a:extLst>
          </p:cNvPr>
          <p:cNvPicPr>
            <a:picLocks noChangeAspect="1"/>
          </p:cNvPicPr>
          <p:nvPr/>
        </p:nvPicPr>
        <p:blipFill>
          <a:blip r:embed="rId4"/>
          <a:srcRect l="3687" t="1743" r="1488" b="-1743"/>
          <a:stretch>
            <a:fillRect/>
          </a:stretch>
        </p:blipFill>
        <p:spPr>
          <a:xfrm>
            <a:off x="10499040" y="6377043"/>
            <a:ext cx="4476244" cy="3801243"/>
          </a:xfrm>
          <a:prstGeom prst="rect">
            <a:avLst/>
          </a:prstGeom>
          <a:noFill/>
          <a:ln cap="flat">
            <a:noFill/>
          </a:ln>
          <a:effectLst>
            <a:outerShdw dist="139699" dir="2700000" algn="tl">
              <a:srgbClr val="333333">
                <a:alpha val="65000"/>
              </a:srgbClr>
            </a:outerShdw>
          </a:effectLst>
        </p:spPr>
      </p:pic>
      <p:pic>
        <p:nvPicPr>
          <p:cNvPr id="8" name="Obraz 10" descr="Obraz zawierający panna młoda, suknia ślubna, drzewo, osoba&#10;&#10;Zawartość wygenerowana przez sztuczną inteligencję może być niepoprawna.">
            <a:extLst>
              <a:ext uri="{FF2B5EF4-FFF2-40B4-BE49-F238E27FC236}">
                <a16:creationId xmlns:a16="http://schemas.microsoft.com/office/drawing/2014/main" id="{90354C76-E380-47D3-957D-4CE541A08DB4}"/>
              </a:ext>
            </a:extLst>
          </p:cNvPr>
          <p:cNvPicPr>
            <a:picLocks noChangeAspect="1"/>
          </p:cNvPicPr>
          <p:nvPr/>
        </p:nvPicPr>
        <p:blipFill>
          <a:blip r:embed="rId5"/>
          <a:srcRect t="20210" r="-442" b="-1415"/>
          <a:stretch>
            <a:fillRect/>
          </a:stretch>
        </p:blipFill>
        <p:spPr>
          <a:xfrm>
            <a:off x="15606723" y="6384962"/>
            <a:ext cx="3817802" cy="3802678"/>
          </a:xfrm>
          <a:prstGeom prst="rect">
            <a:avLst/>
          </a:prstGeom>
          <a:noFill/>
          <a:ln cap="flat">
            <a:noFill/>
          </a:ln>
          <a:effectLst>
            <a:outerShdw dist="139699" dir="2700000" algn="tl">
              <a:srgbClr val="333333">
                <a:alpha val="65000"/>
              </a:srgbClr>
            </a:outerShdw>
          </a:effectLst>
        </p:spPr>
      </p:pic>
      <p:sp>
        <p:nvSpPr>
          <p:cNvPr id="9" name="object 30">
            <a:extLst>
              <a:ext uri="{FF2B5EF4-FFF2-40B4-BE49-F238E27FC236}">
                <a16:creationId xmlns:a16="http://schemas.microsoft.com/office/drawing/2014/main" id="{F46F2307-2AD8-415D-A5B7-FBF6A382E20B}"/>
              </a:ext>
            </a:extLst>
          </p:cNvPr>
          <p:cNvSpPr/>
          <p:nvPr/>
        </p:nvSpPr>
        <p:spPr>
          <a:xfrm>
            <a:off x="0" y="0"/>
            <a:ext cx="19958052" cy="1373191"/>
          </a:xfrm>
          <a:custGeom>
            <a:avLst/>
            <a:gdLst>
              <a:gd name="f0" fmla="val w"/>
              <a:gd name="f1" fmla="val h"/>
              <a:gd name="f2" fmla="val 0"/>
              <a:gd name="f3" fmla="val 3808094"/>
              <a:gd name="f4" fmla="val 3808095"/>
              <a:gd name="f5" fmla="val 3807643"/>
              <a:gd name="f6" fmla="*/ f0 1 3808094"/>
              <a:gd name="f7" fmla="*/ f1 1 3808095"/>
              <a:gd name="f8" fmla="val f2"/>
              <a:gd name="f9" fmla="val f3"/>
              <a:gd name="f10" fmla="val f4"/>
              <a:gd name="f11" fmla="+- f10 0 f8"/>
              <a:gd name="f12" fmla="+- f9 0 f8"/>
              <a:gd name="f13" fmla="*/ f12 1 3808094"/>
              <a:gd name="f14" fmla="*/ f11 1 3808095"/>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3808094" h="3808095">
                <a:moveTo>
                  <a:pt x="f5" y="f2"/>
                </a:moveTo>
                <a:lnTo>
                  <a:pt x="f2" y="f2"/>
                </a:lnTo>
                <a:lnTo>
                  <a:pt x="f2" y="f5"/>
                </a:lnTo>
                <a:lnTo>
                  <a:pt x="f5" y="f5"/>
                </a:lnTo>
                <a:lnTo>
                  <a:pt x="f5" y="f2"/>
                </a:lnTo>
                <a:close/>
              </a:path>
            </a:pathLst>
          </a:custGeom>
          <a:gradFill>
            <a:gsLst>
              <a:gs pos="0">
                <a:srgbClr val="FFFFFF">
                  <a:alpha val="81000"/>
                </a:srgbClr>
              </a:gs>
              <a:gs pos="100000">
                <a:srgbClr val="F31825"/>
              </a:gs>
            </a:gsLst>
            <a:lin ang="10800000"/>
          </a:gra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Calibri" panose="020F0502020204030204"/>
            </a:endParaRPr>
          </a:p>
        </p:txBody>
      </p:sp>
      <p:pic>
        <p:nvPicPr>
          <p:cNvPr id="10" name="Obraz 12">
            <a:extLst>
              <a:ext uri="{FF2B5EF4-FFF2-40B4-BE49-F238E27FC236}">
                <a16:creationId xmlns:a16="http://schemas.microsoft.com/office/drawing/2014/main" id="{BCE0C5C4-B7A4-4B04-B4C9-90147E2DCC95}"/>
              </a:ext>
            </a:extLst>
          </p:cNvPr>
          <p:cNvPicPr>
            <a:picLocks noChangeAspect="1"/>
          </p:cNvPicPr>
          <p:nvPr/>
        </p:nvPicPr>
        <p:blipFill>
          <a:blip r:embed="rId6"/>
          <a:stretch>
            <a:fillRect/>
          </a:stretch>
        </p:blipFill>
        <p:spPr>
          <a:xfrm>
            <a:off x="806893" y="330016"/>
            <a:ext cx="2667003" cy="778794"/>
          </a:xfrm>
          <a:prstGeom prst="rect">
            <a:avLst/>
          </a:prstGeom>
          <a:noFill/>
          <a:ln cap="flat">
            <a:noFill/>
          </a:ln>
        </p:spPr>
      </p:pic>
      <p:pic>
        <p:nvPicPr>
          <p:cNvPr id="11" name="Grafika 13">
            <a:extLst>
              <a:ext uri="{FF2B5EF4-FFF2-40B4-BE49-F238E27FC236}">
                <a16:creationId xmlns:a16="http://schemas.microsoft.com/office/drawing/2014/main" id="{095DCEEB-94C9-4730-A4BB-DA1E4456200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458418" y="364790"/>
            <a:ext cx="4808454" cy="709245"/>
          </a:xfrm>
          <a:prstGeom prst="rect">
            <a:avLst/>
          </a:prstGeom>
          <a:noFill/>
          <a:ln cap="flat">
            <a:noFill/>
          </a:ln>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6AEA9A82-9CB4-4AE4-BE9B-7A2ABF94EFF9}"/>
              </a:ext>
            </a:extLst>
          </p:cNvPr>
          <p:cNvSpPr txBox="1">
            <a:spLocks noGrp="1"/>
          </p:cNvSpPr>
          <p:nvPr>
            <p:ph type="title"/>
          </p:nvPr>
        </p:nvSpPr>
        <p:spPr>
          <a:xfrm>
            <a:off x="847081" y="1703161"/>
            <a:ext cx="5797442" cy="1573563"/>
          </a:xfrm>
          <a:prstGeom prst="rect">
            <a:avLst/>
          </a:prstGeom>
          <a:noFill/>
          <a:ln>
            <a:noFill/>
          </a:ln>
          <a:effectLst>
            <a:outerShdw dist="127083" dir="5400000" algn="tl">
              <a:srgbClr val="FF8D90">
                <a:alpha val="93000"/>
              </a:srgbClr>
            </a:outerShdw>
          </a:effectLst>
        </p:spPr>
        <p:txBody>
          <a:bodyPr vert="horz" wrap="square" lIns="0" tIns="59756" rIns="0" bIns="0" anchor="t" anchorCtr="1" compatLnSpc="1">
            <a:noAutofit/>
          </a:bodyPr>
          <a:lstStyle/>
          <a:p>
            <a:pPr marL="12600" marR="5038" lvl="0" rtl="0" hangingPunct="1">
              <a:lnSpc>
                <a:spcPts val="5940"/>
              </a:lnSpc>
              <a:spcBef>
                <a:spcPts val="470"/>
              </a:spcBef>
            </a:pPr>
            <a:r>
              <a:rPr lang="ja" sz="5400" b="1" i="0" u="none" strike="noStrike" kern="0">
                <a:effectLst>
                  <a:outerShdw dist="17962" dir="2700000">
                    <a:srgbClr val="000000"/>
                  </a:outerShdw>
                </a:effectLst>
                <a:highlight>
                  <a:srgbClr val="000000">
                    <a:alpha val="0"/>
                  </a:srgbClr>
                </a:highlight>
                <a:latin typeface="MS Gothic"/>
                <a:ea typeface="MS Gothic"/>
              </a:rPr>
              <a:t>営業</a:t>
            </a:r>
            <a:br>
              <a:rPr lang="ja" sz="5400" b="1" i="0" u="none" strike="noStrike" kern="0">
                <a:effectLst>
                  <a:outerShdw dist="17962" dir="2700000">
                    <a:srgbClr val="000000"/>
                  </a:outerShdw>
                </a:effectLst>
                <a:highlight>
                  <a:srgbClr val="000000">
                    <a:alpha val="0"/>
                  </a:srgbClr>
                </a:highlight>
                <a:latin typeface="MS Gothic"/>
                <a:ea typeface="MS Gothic"/>
              </a:rPr>
            </a:br>
            <a:endParaRPr lang="pl-PL" sz="5400" b="1" kern="0">
              <a:effectLst>
                <a:outerShdw dist="17962" dir="2700000">
                  <a:srgbClr val="000000"/>
                </a:outerShdw>
              </a:effectLst>
              <a:latin typeface="Open Sans ExtraBold" pitchFamily="18"/>
            </a:endParaRPr>
          </a:p>
        </p:txBody>
      </p:sp>
      <p:sp>
        <p:nvSpPr>
          <p:cNvPr id="3" name="object 5">
            <a:extLst>
              <a:ext uri="{FF2B5EF4-FFF2-40B4-BE49-F238E27FC236}">
                <a16:creationId xmlns:a16="http://schemas.microsoft.com/office/drawing/2014/main" id="{92EFF98F-4AA0-4DFF-BAAF-5A94B365D2AB}"/>
              </a:ext>
            </a:extLst>
          </p:cNvPr>
          <p:cNvSpPr txBox="1"/>
          <p:nvPr/>
        </p:nvSpPr>
        <p:spPr>
          <a:xfrm>
            <a:off x="847081" y="2820603"/>
            <a:ext cx="5797442" cy="6346438"/>
          </a:xfrm>
          <a:prstGeom prst="rect">
            <a:avLst/>
          </a:prstGeom>
          <a:noFill/>
          <a:ln cap="flat">
            <a:noFill/>
          </a:ln>
        </p:spPr>
        <p:txBody>
          <a:bodyPr vert="horz" wrap="square" lIns="0" tIns="16559" rIns="0" bIns="0" anchor="t" anchorCtr="0" compatLnSpc="0">
            <a:noAutofit/>
          </a:bodyPr>
          <a:lstStyle/>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r>
              <a:rPr lang="ja" sz="2400" b="0" i="0" u="none" strike="noStrike" kern="0" cap="none" spc="0" baseline="0">
                <a:solidFill>
                  <a:srgbClr val="000000"/>
                </a:solidFill>
                <a:uFillTx/>
                <a:latin typeface="MS Gothic"/>
                <a:ea typeface="MS Gothic"/>
                <a:cs typeface="Arial Unicode MS"/>
              </a:rPr>
              <a:t>「Agata Wojtkiewicz」ブランドは二つの主な流通チャネルを通じて製品を販売しています。一つは弊社の小売店を通じて国内市場での直接販売です。もう一つは世界中（ドイツ、オーストリア、フランス、ベルギー、スイス、カナダ、日本）にある数多くのマルチブランド店との協力です。</a:t>
            </a: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endParaRPr lang="pl-PL" sz="2400" b="0" i="0" u="none" strike="noStrike" kern="0" cap="none" spc="0" baseline="0">
              <a:solidFill>
                <a:srgbClr val="000000"/>
              </a:solidFill>
              <a:uFillTx/>
              <a:latin typeface="Liberation Sans" pitchFamily="18"/>
              <a:ea typeface="PingFang SC" pitchFamily="2"/>
              <a:cs typeface="Arial Unicode MS" pitchFamily="2"/>
            </a:endParaRP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r>
              <a:rPr lang="ja" sz="2400" b="0" i="0" u="none" strike="noStrike" kern="0" cap="none" spc="0" baseline="0">
                <a:solidFill>
                  <a:srgbClr val="000000"/>
                </a:solidFill>
                <a:uFillTx/>
                <a:latin typeface="MS Gothic"/>
                <a:ea typeface="MS Gothic"/>
                <a:cs typeface="Arial Unicode MS"/>
              </a:rPr>
              <a:t>弊ブランドは、サイズ別に販売されている既製品と共に、デザインを特定の市場と最終顧客の期待に合わせることを可能にするオーダーメイド製造を提供しています。</a:t>
            </a: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endParaRPr lang="pl-PL" sz="2400" b="0" i="0" u="none" strike="noStrike" kern="0" cap="none" spc="0" baseline="0">
              <a:solidFill>
                <a:srgbClr val="000000"/>
              </a:solidFill>
              <a:uFillTx/>
              <a:latin typeface="Liberation Sans" pitchFamily="18"/>
              <a:ea typeface="PingFang SC" pitchFamily="2"/>
              <a:cs typeface="Arial Unicode MS" pitchFamily="2"/>
            </a:endParaRP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endParaRPr lang="pl-PL" sz="2400" b="0" i="0" u="none" strike="noStrike" kern="0" cap="none" spc="0" baseline="0">
              <a:solidFill>
                <a:srgbClr val="000000"/>
              </a:solidFill>
              <a:uFillTx/>
              <a:latin typeface="Liberation Sans" pitchFamily="18"/>
              <a:ea typeface="PingFang SC" pitchFamily="2"/>
              <a:cs typeface="Arial Unicode MS" pitchFamily="2"/>
            </a:endParaRPr>
          </a:p>
        </p:txBody>
      </p:sp>
      <p:pic>
        <p:nvPicPr>
          <p:cNvPr id="4" name="Obraz 8" descr="Obraz zawierający sztuka, Papier fotograficzny, roślina, ramka na zdjęcia&#10;&#10;Zawartość wygenerowana przez sztuczną inteligencję może być niepoprawna.">
            <a:extLst>
              <a:ext uri="{FF2B5EF4-FFF2-40B4-BE49-F238E27FC236}">
                <a16:creationId xmlns:a16="http://schemas.microsoft.com/office/drawing/2014/main" id="{52989134-D804-4346-A8E4-9A218146747A}"/>
              </a:ext>
            </a:extLst>
          </p:cNvPr>
          <p:cNvPicPr>
            <a:picLocks noChangeAspect="1"/>
          </p:cNvPicPr>
          <p:nvPr/>
        </p:nvPicPr>
        <p:blipFill>
          <a:blip r:embed="rId3" cstate="hqprint">
            <a:extLst>
              <a:ext uri="{28A0092B-C50C-407E-A947-70E740481C1C}">
                <a14:useLocalDpi xmlns:a14="http://schemas.microsoft.com/office/drawing/2010/main"/>
              </a:ext>
            </a:extLst>
          </a:blip>
          <a:srcRect l="32164" t="437" r="584" b="-437"/>
          <a:stretch>
            <a:fillRect/>
          </a:stretch>
        </p:blipFill>
        <p:spPr>
          <a:xfrm>
            <a:off x="15589075" y="2319841"/>
            <a:ext cx="3834362" cy="3801243"/>
          </a:xfrm>
          <a:prstGeom prst="rect">
            <a:avLst/>
          </a:prstGeom>
          <a:noFill/>
          <a:ln cap="flat">
            <a:noFill/>
          </a:ln>
          <a:effectLst>
            <a:outerShdw dist="139699" dir="2700000" algn="tl">
              <a:srgbClr val="333333">
                <a:alpha val="65000"/>
              </a:srgbClr>
            </a:outerShdw>
          </a:effectLst>
        </p:spPr>
      </p:pic>
      <p:sp>
        <p:nvSpPr>
          <p:cNvPr id="5" name="object 29">
            <a:extLst>
              <a:ext uri="{FF2B5EF4-FFF2-40B4-BE49-F238E27FC236}">
                <a16:creationId xmlns:a16="http://schemas.microsoft.com/office/drawing/2014/main" id="{00C3F898-96BB-4406-B760-AA209DA0F29D}"/>
              </a:ext>
            </a:extLst>
          </p:cNvPr>
          <p:cNvSpPr/>
          <p:nvPr/>
        </p:nvSpPr>
        <p:spPr>
          <a:xfrm>
            <a:off x="12719157" y="8788316"/>
            <a:ext cx="7895514" cy="2204280"/>
          </a:xfrm>
          <a:custGeom>
            <a:avLst/>
            <a:gdLst>
              <a:gd name="f0" fmla="val w"/>
              <a:gd name="f1" fmla="val h"/>
              <a:gd name="f2" fmla="val 0"/>
              <a:gd name="f3" fmla="val 3808094"/>
              <a:gd name="f4" fmla="val 3808095"/>
              <a:gd name="f5" fmla="val 3807643"/>
              <a:gd name="f6" fmla="*/ f0 1 3808094"/>
              <a:gd name="f7" fmla="*/ f1 1 3808095"/>
              <a:gd name="f8" fmla="+- f4 0 f2"/>
              <a:gd name="f9" fmla="+- f3 0 f2"/>
              <a:gd name="f10" fmla="*/ f9 1 3808094"/>
              <a:gd name="f11" fmla="*/ f8 1 380809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808094" h="3808095">
                <a:moveTo>
                  <a:pt x="f5" y="f2"/>
                </a:moveTo>
                <a:lnTo>
                  <a:pt x="f2" y="f2"/>
                </a:lnTo>
                <a:lnTo>
                  <a:pt x="f2" y="f5"/>
                </a:lnTo>
                <a:lnTo>
                  <a:pt x="f5" y="f5"/>
                </a:lnTo>
                <a:lnTo>
                  <a:pt x="f5" y="f2"/>
                </a:lnTo>
                <a:close/>
              </a:path>
            </a:pathLst>
          </a:custGeom>
          <a:solidFill>
            <a:srgbClr val="D6D7D7">
              <a:alpha val="65000"/>
            </a:srgbClr>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pic>
        <p:nvPicPr>
          <p:cNvPr id="6" name="Obraz 10" descr="Obraz zawierający panna młoda, suknia ślubna, sukienka, ściana&#10;&#10;Zawartość wygenerowana przez sztuczną inteligencję może być niepoprawna.">
            <a:extLst>
              <a:ext uri="{FF2B5EF4-FFF2-40B4-BE49-F238E27FC236}">
                <a16:creationId xmlns:a16="http://schemas.microsoft.com/office/drawing/2014/main" id="{637F6FFD-326A-4A7E-A3D2-468D9A47B759}"/>
              </a:ext>
            </a:extLst>
          </p:cNvPr>
          <p:cNvPicPr>
            <a:picLocks noChangeAspect="1"/>
          </p:cNvPicPr>
          <p:nvPr/>
        </p:nvPicPr>
        <p:blipFill>
          <a:blip r:embed="rId4" cstate="hqprint">
            <a:extLst>
              <a:ext uri="{28A0092B-C50C-407E-A947-70E740481C1C}">
                <a14:useLocalDpi xmlns:a14="http://schemas.microsoft.com/office/drawing/2010/main"/>
              </a:ext>
            </a:extLst>
          </a:blip>
          <a:srcRect t="16615" b="16615"/>
          <a:stretch>
            <a:fillRect/>
          </a:stretch>
        </p:blipFill>
        <p:spPr>
          <a:xfrm>
            <a:off x="15617155" y="6384962"/>
            <a:ext cx="3801243" cy="3806638"/>
          </a:xfrm>
          <a:prstGeom prst="rect">
            <a:avLst/>
          </a:prstGeom>
          <a:noFill/>
          <a:ln cap="flat">
            <a:noFill/>
          </a:ln>
          <a:effectLst>
            <a:outerShdw dist="139699" dir="2700000" algn="tl">
              <a:srgbClr val="333333">
                <a:alpha val="65000"/>
              </a:srgbClr>
            </a:outerShdw>
          </a:effectLst>
        </p:spPr>
      </p:pic>
      <p:sp>
        <p:nvSpPr>
          <p:cNvPr id="7" name="object 29">
            <a:extLst>
              <a:ext uri="{FF2B5EF4-FFF2-40B4-BE49-F238E27FC236}">
                <a16:creationId xmlns:a16="http://schemas.microsoft.com/office/drawing/2014/main" id="{7E6048D9-966E-4280-935B-AE5C6117A675}"/>
              </a:ext>
            </a:extLst>
          </p:cNvPr>
          <p:cNvSpPr/>
          <p:nvPr/>
        </p:nvSpPr>
        <p:spPr>
          <a:xfrm>
            <a:off x="6556321" y="1945596"/>
            <a:ext cx="7895514" cy="2204280"/>
          </a:xfrm>
          <a:custGeom>
            <a:avLst/>
            <a:gdLst>
              <a:gd name="f0" fmla="val w"/>
              <a:gd name="f1" fmla="val h"/>
              <a:gd name="f2" fmla="val 0"/>
              <a:gd name="f3" fmla="val 3808094"/>
              <a:gd name="f4" fmla="val 3808095"/>
              <a:gd name="f5" fmla="val 3807643"/>
              <a:gd name="f6" fmla="*/ f0 1 3808094"/>
              <a:gd name="f7" fmla="*/ f1 1 3808095"/>
              <a:gd name="f8" fmla="+- f4 0 f2"/>
              <a:gd name="f9" fmla="+- f3 0 f2"/>
              <a:gd name="f10" fmla="*/ f9 1 3808094"/>
              <a:gd name="f11" fmla="*/ f8 1 380809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808094" h="3808095">
                <a:moveTo>
                  <a:pt x="f5" y="f2"/>
                </a:moveTo>
                <a:lnTo>
                  <a:pt x="f2" y="f2"/>
                </a:lnTo>
                <a:lnTo>
                  <a:pt x="f2" y="f5"/>
                </a:lnTo>
                <a:lnTo>
                  <a:pt x="f5" y="f5"/>
                </a:lnTo>
                <a:lnTo>
                  <a:pt x="f5" y="f2"/>
                </a:lnTo>
                <a:close/>
              </a:path>
            </a:pathLst>
          </a:custGeom>
          <a:solidFill>
            <a:srgbClr val="D6D7D7">
              <a:alpha val="65000"/>
            </a:srgbClr>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pic>
        <p:nvPicPr>
          <p:cNvPr id="8" name="Obraz 6" descr="Obraz zawierający budynek, manekin, sukienka, kość słoniowa&#10;&#10;Zawartość wygenerowana przez sztuczną inteligencję może być niepoprawna.">
            <a:extLst>
              <a:ext uri="{FF2B5EF4-FFF2-40B4-BE49-F238E27FC236}">
                <a16:creationId xmlns:a16="http://schemas.microsoft.com/office/drawing/2014/main" id="{0C974E29-54A6-4557-B6E0-E17FC249BA08}"/>
              </a:ext>
            </a:extLst>
          </p:cNvPr>
          <p:cNvPicPr>
            <a:picLocks noChangeAspect="1"/>
          </p:cNvPicPr>
          <p:nvPr/>
        </p:nvPicPr>
        <p:blipFill>
          <a:blip r:embed="rId5" cstate="hqprint">
            <a:extLst>
              <a:ext uri="{28A0092B-C50C-407E-A947-70E740481C1C}">
                <a14:useLocalDpi xmlns:a14="http://schemas.microsoft.com/office/drawing/2010/main"/>
              </a:ext>
            </a:extLst>
          </a:blip>
          <a:srcRect l="841" t="9831" r="-633" b="23455"/>
          <a:stretch>
            <a:fillRect/>
          </a:stretch>
        </p:blipFill>
        <p:spPr>
          <a:xfrm>
            <a:off x="7415637" y="2297521"/>
            <a:ext cx="7878964" cy="7901275"/>
          </a:xfrm>
          <a:prstGeom prst="rect">
            <a:avLst/>
          </a:prstGeom>
          <a:noFill/>
          <a:ln cap="flat">
            <a:noFill/>
          </a:ln>
          <a:effectLst>
            <a:outerShdw dist="139699" dir="2700000" algn="tl">
              <a:srgbClr val="333333">
                <a:alpha val="65000"/>
              </a:srgbClr>
            </a:outerShdw>
          </a:effectLst>
        </p:spPr>
      </p:pic>
      <p:sp>
        <p:nvSpPr>
          <p:cNvPr id="9" name="object 30">
            <a:extLst>
              <a:ext uri="{FF2B5EF4-FFF2-40B4-BE49-F238E27FC236}">
                <a16:creationId xmlns:a16="http://schemas.microsoft.com/office/drawing/2014/main" id="{D3233235-8A98-44E2-B2D7-5A57077C0F9F}"/>
              </a:ext>
            </a:extLst>
          </p:cNvPr>
          <p:cNvSpPr/>
          <p:nvPr/>
        </p:nvSpPr>
        <p:spPr>
          <a:xfrm>
            <a:off x="0" y="0"/>
            <a:ext cx="19958052" cy="1373191"/>
          </a:xfrm>
          <a:custGeom>
            <a:avLst/>
            <a:gdLst>
              <a:gd name="f0" fmla="val w"/>
              <a:gd name="f1" fmla="val h"/>
              <a:gd name="f2" fmla="val 0"/>
              <a:gd name="f3" fmla="val 3808094"/>
              <a:gd name="f4" fmla="val 3808095"/>
              <a:gd name="f5" fmla="val 3807643"/>
              <a:gd name="f6" fmla="*/ f0 1 3808094"/>
              <a:gd name="f7" fmla="*/ f1 1 3808095"/>
              <a:gd name="f8" fmla="val f2"/>
              <a:gd name="f9" fmla="val f3"/>
              <a:gd name="f10" fmla="val f4"/>
              <a:gd name="f11" fmla="+- f10 0 f8"/>
              <a:gd name="f12" fmla="+- f9 0 f8"/>
              <a:gd name="f13" fmla="*/ f12 1 3808094"/>
              <a:gd name="f14" fmla="*/ f11 1 3808095"/>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3808094" h="3808095">
                <a:moveTo>
                  <a:pt x="f5" y="f2"/>
                </a:moveTo>
                <a:lnTo>
                  <a:pt x="f2" y="f2"/>
                </a:lnTo>
                <a:lnTo>
                  <a:pt x="f2" y="f5"/>
                </a:lnTo>
                <a:lnTo>
                  <a:pt x="f5" y="f5"/>
                </a:lnTo>
                <a:lnTo>
                  <a:pt x="f5" y="f2"/>
                </a:lnTo>
                <a:close/>
              </a:path>
            </a:pathLst>
          </a:custGeom>
          <a:gradFill>
            <a:gsLst>
              <a:gs pos="0">
                <a:srgbClr val="FFFFFF">
                  <a:alpha val="81000"/>
                </a:srgbClr>
              </a:gs>
              <a:gs pos="100000">
                <a:srgbClr val="F31825"/>
              </a:gs>
            </a:gsLst>
            <a:lin ang="10800000"/>
          </a:gra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Calibri" panose="020F0502020204030204"/>
            </a:endParaRPr>
          </a:p>
        </p:txBody>
      </p:sp>
      <p:pic>
        <p:nvPicPr>
          <p:cNvPr id="10" name="Obraz 12">
            <a:extLst>
              <a:ext uri="{FF2B5EF4-FFF2-40B4-BE49-F238E27FC236}">
                <a16:creationId xmlns:a16="http://schemas.microsoft.com/office/drawing/2014/main" id="{D161BAA8-BD2D-4C6B-8766-8C8C38C783C7}"/>
              </a:ext>
            </a:extLst>
          </p:cNvPr>
          <p:cNvPicPr>
            <a:picLocks noChangeAspect="1"/>
          </p:cNvPicPr>
          <p:nvPr/>
        </p:nvPicPr>
        <p:blipFill>
          <a:blip r:embed="rId6"/>
          <a:stretch>
            <a:fillRect/>
          </a:stretch>
        </p:blipFill>
        <p:spPr>
          <a:xfrm>
            <a:off x="806893" y="330016"/>
            <a:ext cx="2667003" cy="778794"/>
          </a:xfrm>
          <a:prstGeom prst="rect">
            <a:avLst/>
          </a:prstGeom>
          <a:noFill/>
          <a:ln cap="flat">
            <a:noFill/>
          </a:ln>
        </p:spPr>
      </p:pic>
      <p:pic>
        <p:nvPicPr>
          <p:cNvPr id="11" name="Grafika 13">
            <a:extLst>
              <a:ext uri="{FF2B5EF4-FFF2-40B4-BE49-F238E27FC236}">
                <a16:creationId xmlns:a16="http://schemas.microsoft.com/office/drawing/2014/main" id="{31846661-17ED-4D24-984B-AF67AB38722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458418" y="364790"/>
            <a:ext cx="4808454" cy="709245"/>
          </a:xfrm>
          <a:prstGeom prst="rect">
            <a:avLst/>
          </a:prstGeom>
          <a:noFill/>
          <a:ln cap="flat">
            <a:noFill/>
          </a:ln>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pic>
        <p:nvPicPr>
          <p:cNvPr id="2" name="Obraz 16">
            <a:extLst>
              <a:ext uri="{FF2B5EF4-FFF2-40B4-BE49-F238E27FC236}">
                <a16:creationId xmlns:a16="http://schemas.microsoft.com/office/drawing/2014/main" id="{08314758-46F5-41FE-872E-D2BA92CBC034}"/>
              </a:ext>
            </a:extLst>
          </p:cNvPr>
          <p:cNvPicPr>
            <a:picLocks noChangeAspect="1"/>
          </p:cNvPicPr>
          <p:nvPr/>
        </p:nvPicPr>
        <p:blipFill>
          <a:blip r:embed="rId3">
            <a:alphaModFix amt="5000"/>
          </a:blip>
          <a:srcRect r="2858"/>
          <a:stretch>
            <a:fillRect/>
          </a:stretch>
        </p:blipFill>
        <p:spPr>
          <a:xfrm>
            <a:off x="-36356" y="1438918"/>
            <a:ext cx="11917439" cy="9641159"/>
          </a:xfrm>
          <a:prstGeom prst="rect">
            <a:avLst/>
          </a:prstGeom>
          <a:noFill/>
          <a:ln cap="flat">
            <a:noFill/>
          </a:ln>
        </p:spPr>
      </p:pic>
      <p:pic>
        <p:nvPicPr>
          <p:cNvPr id="3" name="Obraz 17">
            <a:extLst>
              <a:ext uri="{FF2B5EF4-FFF2-40B4-BE49-F238E27FC236}">
                <a16:creationId xmlns:a16="http://schemas.microsoft.com/office/drawing/2014/main" id="{FC8A0133-0645-4FCB-9993-E0EA6E45BB16}"/>
              </a:ext>
            </a:extLst>
          </p:cNvPr>
          <p:cNvPicPr>
            <a:picLocks noChangeAspect="1"/>
          </p:cNvPicPr>
          <p:nvPr/>
        </p:nvPicPr>
        <p:blipFill>
          <a:blip r:embed="rId3">
            <a:alphaModFix amt="5000"/>
          </a:blip>
          <a:srcRect r="32968"/>
          <a:stretch>
            <a:fillRect/>
          </a:stretch>
        </p:blipFill>
        <p:spPr>
          <a:xfrm>
            <a:off x="11880716" y="1438918"/>
            <a:ext cx="8223116" cy="9641159"/>
          </a:xfrm>
          <a:prstGeom prst="rect">
            <a:avLst/>
          </a:prstGeom>
          <a:noFill/>
          <a:ln cap="flat">
            <a:noFill/>
          </a:ln>
        </p:spPr>
      </p:pic>
      <p:sp>
        <p:nvSpPr>
          <p:cNvPr id="4" name="object 4">
            <a:extLst>
              <a:ext uri="{FF2B5EF4-FFF2-40B4-BE49-F238E27FC236}">
                <a16:creationId xmlns:a16="http://schemas.microsoft.com/office/drawing/2014/main" id="{22B4BE4C-E38F-4BCA-BC42-6DB42C1F2C38}"/>
              </a:ext>
            </a:extLst>
          </p:cNvPr>
          <p:cNvSpPr txBox="1">
            <a:spLocks noGrp="1"/>
          </p:cNvSpPr>
          <p:nvPr>
            <p:ph type="title"/>
          </p:nvPr>
        </p:nvSpPr>
        <p:spPr>
          <a:xfrm>
            <a:off x="3473997" y="1697400"/>
            <a:ext cx="13425120" cy="1573563"/>
          </a:xfrm>
          <a:prstGeom prst="rect">
            <a:avLst/>
          </a:prstGeom>
          <a:noFill/>
          <a:ln>
            <a:noFill/>
          </a:ln>
        </p:spPr>
        <p:txBody>
          <a:bodyPr vert="horz" wrap="square" lIns="0" tIns="59756" rIns="0" bIns="0" anchor="t" anchorCtr="1" compatLnSpc="1">
            <a:noAutofit/>
          </a:bodyPr>
          <a:lstStyle/>
          <a:p>
            <a:pPr marL="12600" marR="5038" lvl="0" rtl="0" hangingPunct="1">
              <a:lnSpc>
                <a:spcPts val="5940"/>
              </a:lnSpc>
              <a:spcBef>
                <a:spcPts val="470"/>
              </a:spcBef>
            </a:pPr>
            <a:r>
              <a:rPr lang="ja" sz="5400" b="1" i="0" u="none" strike="noStrike" kern="0">
                <a:effectLst>
                  <a:outerShdw dist="17962" dir="2700000">
                    <a:srgbClr val="000000"/>
                  </a:outerShdw>
                </a:effectLst>
                <a:highlight>
                  <a:srgbClr val="000000">
                    <a:alpha val="0"/>
                  </a:srgbClr>
                </a:highlight>
                <a:latin typeface="MS Gothic"/>
                <a:ea typeface="MS Gothic"/>
              </a:rPr>
              <a:t>「New sensation 2025」コレクション</a:t>
            </a:r>
            <a:br>
              <a:rPr lang="ja" sz="5400" b="1" i="0" u="none" strike="noStrike" kern="0">
                <a:highlight>
                  <a:srgbClr val="000000">
                    <a:alpha val="0"/>
                  </a:srgbClr>
                </a:highlight>
                <a:latin typeface="MS Gothic"/>
                <a:ea typeface="MS Gothic"/>
              </a:rPr>
            </a:br>
            <a:endParaRPr lang="pl-PL" sz="5400" b="1" kern="0">
              <a:latin typeface="Open Sans ExtraBold" pitchFamily="18"/>
            </a:endParaRPr>
          </a:p>
        </p:txBody>
      </p:sp>
      <p:pic>
        <p:nvPicPr>
          <p:cNvPr id="5" name="Obraz 1" descr="Obraz zawierający ubrania, osoba, moda, ramię&#10;&#10;Zawartość wygenerowana przez sztuczną inteligencję może być niepoprawna.">
            <a:extLst>
              <a:ext uri="{FF2B5EF4-FFF2-40B4-BE49-F238E27FC236}">
                <a16:creationId xmlns:a16="http://schemas.microsoft.com/office/drawing/2014/main" id="{538A543F-A9CC-4A12-8F88-40F0CD1B714D}"/>
              </a:ext>
            </a:extLst>
          </p:cNvPr>
          <p:cNvPicPr>
            <a:picLocks noChangeAspect="1"/>
          </p:cNvPicPr>
          <p:nvPr/>
        </p:nvPicPr>
        <p:blipFill>
          <a:blip r:embed="rId4"/>
          <a:stretch>
            <a:fillRect/>
          </a:stretch>
        </p:blipFill>
        <p:spPr>
          <a:xfrm>
            <a:off x="583560" y="3075840"/>
            <a:ext cx="4235400" cy="6350041"/>
          </a:xfrm>
          <a:prstGeom prst="rect">
            <a:avLst/>
          </a:prstGeom>
          <a:noFill/>
          <a:ln cap="flat">
            <a:noFill/>
          </a:ln>
        </p:spPr>
      </p:pic>
      <p:pic>
        <p:nvPicPr>
          <p:cNvPr id="6" name="Obraz 2" descr="Obraz zawierający suknia ślubna, ubrania, osoba, suknia&#10;&#10;Zawartość wygenerowana przez sztuczną inteligencję może być niepoprawna.">
            <a:extLst>
              <a:ext uri="{FF2B5EF4-FFF2-40B4-BE49-F238E27FC236}">
                <a16:creationId xmlns:a16="http://schemas.microsoft.com/office/drawing/2014/main" id="{B7F44092-19F3-4A0B-9190-01CEF4DC8330}"/>
              </a:ext>
            </a:extLst>
          </p:cNvPr>
          <p:cNvPicPr>
            <a:picLocks noChangeAspect="1"/>
          </p:cNvPicPr>
          <p:nvPr/>
        </p:nvPicPr>
        <p:blipFill>
          <a:blip r:embed="rId5"/>
          <a:stretch>
            <a:fillRect/>
          </a:stretch>
        </p:blipFill>
        <p:spPr>
          <a:xfrm>
            <a:off x="5467316" y="3076919"/>
            <a:ext cx="4284000" cy="6350041"/>
          </a:xfrm>
          <a:prstGeom prst="rect">
            <a:avLst/>
          </a:prstGeom>
          <a:noFill/>
          <a:ln cap="flat">
            <a:noFill/>
          </a:ln>
        </p:spPr>
      </p:pic>
      <p:pic>
        <p:nvPicPr>
          <p:cNvPr id="7" name="Obraz 3" descr="Obraz zawierający ubrania, osoba, ściana, suknia&#10;&#10;Zawartość wygenerowana przez sztuczną inteligencję może być niepoprawna.">
            <a:extLst>
              <a:ext uri="{FF2B5EF4-FFF2-40B4-BE49-F238E27FC236}">
                <a16:creationId xmlns:a16="http://schemas.microsoft.com/office/drawing/2014/main" id="{542D007B-C282-4762-9A51-8EE0E2D28A4B}"/>
              </a:ext>
            </a:extLst>
          </p:cNvPr>
          <p:cNvPicPr>
            <a:picLocks noChangeAspect="1"/>
          </p:cNvPicPr>
          <p:nvPr/>
        </p:nvPicPr>
        <p:blipFill>
          <a:blip r:embed="rId6"/>
          <a:stretch>
            <a:fillRect/>
          </a:stretch>
        </p:blipFill>
        <p:spPr>
          <a:xfrm>
            <a:off x="10229758" y="3076562"/>
            <a:ext cx="4376162" cy="6350041"/>
          </a:xfrm>
          <a:prstGeom prst="rect">
            <a:avLst/>
          </a:prstGeom>
          <a:noFill/>
          <a:ln cap="flat">
            <a:noFill/>
          </a:ln>
        </p:spPr>
      </p:pic>
      <p:pic>
        <p:nvPicPr>
          <p:cNvPr id="8" name="Obraz 4" descr="Obraz zawierający ubrania, osoba, ściana, Projektowanie odzieży&#10;&#10;Zawartość wygenerowana przez sztuczną inteligencję może być niepoprawna.">
            <a:extLst>
              <a:ext uri="{FF2B5EF4-FFF2-40B4-BE49-F238E27FC236}">
                <a16:creationId xmlns:a16="http://schemas.microsoft.com/office/drawing/2014/main" id="{3DB680D6-BC0A-42E2-90A3-87026138166E}"/>
              </a:ext>
            </a:extLst>
          </p:cNvPr>
          <p:cNvPicPr>
            <a:picLocks noChangeAspect="1"/>
          </p:cNvPicPr>
          <p:nvPr/>
        </p:nvPicPr>
        <p:blipFill>
          <a:blip r:embed="rId7"/>
          <a:stretch>
            <a:fillRect/>
          </a:stretch>
        </p:blipFill>
        <p:spPr>
          <a:xfrm>
            <a:off x="15280922" y="3075840"/>
            <a:ext cx="4288682" cy="6350041"/>
          </a:xfrm>
          <a:prstGeom prst="rect">
            <a:avLst/>
          </a:prstGeom>
          <a:noFill/>
          <a:ln cap="flat">
            <a:noFill/>
          </a:ln>
        </p:spPr>
      </p:pic>
      <p:sp>
        <p:nvSpPr>
          <p:cNvPr id="9" name="object 30">
            <a:extLst>
              <a:ext uri="{FF2B5EF4-FFF2-40B4-BE49-F238E27FC236}">
                <a16:creationId xmlns:a16="http://schemas.microsoft.com/office/drawing/2014/main" id="{89856B7B-E12F-40BA-86C7-EF64EFE18AAD}"/>
              </a:ext>
            </a:extLst>
          </p:cNvPr>
          <p:cNvSpPr/>
          <p:nvPr/>
        </p:nvSpPr>
        <p:spPr>
          <a:xfrm>
            <a:off x="0" y="0"/>
            <a:ext cx="19958052" cy="1373191"/>
          </a:xfrm>
          <a:custGeom>
            <a:avLst/>
            <a:gdLst>
              <a:gd name="f0" fmla="val w"/>
              <a:gd name="f1" fmla="val h"/>
              <a:gd name="f2" fmla="val 0"/>
              <a:gd name="f3" fmla="val 3808094"/>
              <a:gd name="f4" fmla="val 3808095"/>
              <a:gd name="f5" fmla="val 3807643"/>
              <a:gd name="f6" fmla="*/ f0 1 3808094"/>
              <a:gd name="f7" fmla="*/ f1 1 3808095"/>
              <a:gd name="f8" fmla="val f2"/>
              <a:gd name="f9" fmla="val f3"/>
              <a:gd name="f10" fmla="val f4"/>
              <a:gd name="f11" fmla="+- f10 0 f8"/>
              <a:gd name="f12" fmla="+- f9 0 f8"/>
              <a:gd name="f13" fmla="*/ f12 1 3808094"/>
              <a:gd name="f14" fmla="*/ f11 1 3808095"/>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3808094" h="3808095">
                <a:moveTo>
                  <a:pt x="f5" y="f2"/>
                </a:moveTo>
                <a:lnTo>
                  <a:pt x="f2" y="f2"/>
                </a:lnTo>
                <a:lnTo>
                  <a:pt x="f2" y="f5"/>
                </a:lnTo>
                <a:lnTo>
                  <a:pt x="f5" y="f5"/>
                </a:lnTo>
                <a:lnTo>
                  <a:pt x="f5" y="f2"/>
                </a:lnTo>
                <a:close/>
              </a:path>
            </a:pathLst>
          </a:custGeom>
          <a:gradFill>
            <a:gsLst>
              <a:gs pos="0">
                <a:srgbClr val="FFFFFF">
                  <a:alpha val="81000"/>
                </a:srgbClr>
              </a:gs>
              <a:gs pos="100000">
                <a:srgbClr val="F31825"/>
              </a:gs>
            </a:gsLst>
            <a:lin ang="10800000"/>
          </a:gra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Calibri" panose="020F0502020204030204"/>
            </a:endParaRPr>
          </a:p>
        </p:txBody>
      </p:sp>
      <p:pic>
        <p:nvPicPr>
          <p:cNvPr id="10" name="Obraz 12">
            <a:extLst>
              <a:ext uri="{FF2B5EF4-FFF2-40B4-BE49-F238E27FC236}">
                <a16:creationId xmlns:a16="http://schemas.microsoft.com/office/drawing/2014/main" id="{B548822A-3E9E-487D-A921-30E41756065B}"/>
              </a:ext>
            </a:extLst>
          </p:cNvPr>
          <p:cNvPicPr>
            <a:picLocks noChangeAspect="1"/>
          </p:cNvPicPr>
          <p:nvPr/>
        </p:nvPicPr>
        <p:blipFill>
          <a:blip r:embed="rId8"/>
          <a:stretch>
            <a:fillRect/>
          </a:stretch>
        </p:blipFill>
        <p:spPr>
          <a:xfrm>
            <a:off x="806893" y="330016"/>
            <a:ext cx="2667003" cy="778794"/>
          </a:xfrm>
          <a:prstGeom prst="rect">
            <a:avLst/>
          </a:prstGeom>
          <a:noFill/>
          <a:ln cap="flat">
            <a:noFill/>
          </a:ln>
        </p:spPr>
      </p:pic>
      <p:pic>
        <p:nvPicPr>
          <p:cNvPr id="11" name="Grafika 13">
            <a:extLst>
              <a:ext uri="{FF2B5EF4-FFF2-40B4-BE49-F238E27FC236}">
                <a16:creationId xmlns:a16="http://schemas.microsoft.com/office/drawing/2014/main" id="{F409719A-1F16-4785-9357-1FF5536A053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4458418" y="364790"/>
            <a:ext cx="4808454" cy="709245"/>
          </a:xfrm>
          <a:prstGeom prst="rect">
            <a:avLst/>
          </a:prstGeom>
          <a:noFill/>
          <a:ln cap="flat">
            <a:noFill/>
          </a:ln>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pic>
        <p:nvPicPr>
          <p:cNvPr id="2" name="Obraz 16">
            <a:extLst>
              <a:ext uri="{FF2B5EF4-FFF2-40B4-BE49-F238E27FC236}">
                <a16:creationId xmlns:a16="http://schemas.microsoft.com/office/drawing/2014/main" id="{ED4AB70B-FD99-4B8E-9B6D-267B33EB6B6A}"/>
              </a:ext>
            </a:extLst>
          </p:cNvPr>
          <p:cNvPicPr>
            <a:picLocks noChangeAspect="1"/>
          </p:cNvPicPr>
          <p:nvPr/>
        </p:nvPicPr>
        <p:blipFill>
          <a:blip r:embed="rId3">
            <a:alphaModFix amt="5000"/>
          </a:blip>
          <a:srcRect r="2858"/>
          <a:stretch>
            <a:fillRect/>
          </a:stretch>
        </p:blipFill>
        <p:spPr>
          <a:xfrm>
            <a:off x="-36356" y="1438918"/>
            <a:ext cx="11917439" cy="9641159"/>
          </a:xfrm>
          <a:prstGeom prst="rect">
            <a:avLst/>
          </a:prstGeom>
          <a:noFill/>
          <a:ln cap="flat">
            <a:noFill/>
          </a:ln>
        </p:spPr>
      </p:pic>
      <p:pic>
        <p:nvPicPr>
          <p:cNvPr id="3" name="Obraz 17">
            <a:extLst>
              <a:ext uri="{FF2B5EF4-FFF2-40B4-BE49-F238E27FC236}">
                <a16:creationId xmlns:a16="http://schemas.microsoft.com/office/drawing/2014/main" id="{057C9245-5D57-4DFF-9077-80112221392B}"/>
              </a:ext>
            </a:extLst>
          </p:cNvPr>
          <p:cNvPicPr>
            <a:picLocks noChangeAspect="1"/>
          </p:cNvPicPr>
          <p:nvPr/>
        </p:nvPicPr>
        <p:blipFill>
          <a:blip r:embed="rId3">
            <a:alphaModFix amt="5000"/>
          </a:blip>
          <a:srcRect r="32968"/>
          <a:stretch>
            <a:fillRect/>
          </a:stretch>
        </p:blipFill>
        <p:spPr>
          <a:xfrm>
            <a:off x="11880716" y="1438918"/>
            <a:ext cx="8223116" cy="9641159"/>
          </a:xfrm>
          <a:prstGeom prst="rect">
            <a:avLst/>
          </a:prstGeom>
          <a:noFill/>
          <a:ln cap="flat">
            <a:noFill/>
          </a:ln>
        </p:spPr>
      </p:pic>
      <p:sp>
        <p:nvSpPr>
          <p:cNvPr id="4" name="object 4">
            <a:extLst>
              <a:ext uri="{FF2B5EF4-FFF2-40B4-BE49-F238E27FC236}">
                <a16:creationId xmlns:a16="http://schemas.microsoft.com/office/drawing/2014/main" id="{779EAA96-3A70-4487-8EAE-9A53F2567BA8}"/>
              </a:ext>
            </a:extLst>
          </p:cNvPr>
          <p:cNvSpPr txBox="1">
            <a:spLocks noGrp="1"/>
          </p:cNvSpPr>
          <p:nvPr>
            <p:ph type="title"/>
          </p:nvPr>
        </p:nvSpPr>
        <p:spPr>
          <a:xfrm>
            <a:off x="3473997" y="1697400"/>
            <a:ext cx="13425120" cy="1573563"/>
          </a:xfrm>
          <a:prstGeom prst="rect">
            <a:avLst/>
          </a:prstGeom>
          <a:noFill/>
          <a:ln>
            <a:noFill/>
          </a:ln>
        </p:spPr>
        <p:txBody>
          <a:bodyPr vert="horz" wrap="square" lIns="0" tIns="59756" rIns="0" bIns="0" anchor="t" anchorCtr="1" compatLnSpc="1">
            <a:noAutofit/>
          </a:bodyPr>
          <a:lstStyle/>
          <a:p>
            <a:pPr marL="12600" marR="5038" lvl="0" rtl="0" hangingPunct="1">
              <a:lnSpc>
                <a:spcPts val="5940"/>
              </a:lnSpc>
              <a:spcBef>
                <a:spcPts val="470"/>
              </a:spcBef>
            </a:pPr>
            <a:r>
              <a:rPr lang="ja" sz="5400" b="1" i="0" u="none" strike="noStrike" kern="0">
                <a:effectLst>
                  <a:outerShdw dist="17962" dir="2700000">
                    <a:srgbClr val="000000"/>
                  </a:outerShdw>
                </a:effectLst>
                <a:highlight>
                  <a:srgbClr val="000000">
                    <a:alpha val="0"/>
                  </a:srgbClr>
                </a:highlight>
                <a:latin typeface="MS Gothic"/>
                <a:ea typeface="MS Gothic"/>
              </a:rPr>
              <a:t>「Love, please 2024」コレクション</a:t>
            </a:r>
            <a:br>
              <a:rPr lang="ja" sz="5400" b="1" i="0" u="none" strike="noStrike" kern="0">
                <a:highlight>
                  <a:srgbClr val="000000">
                    <a:alpha val="0"/>
                  </a:srgbClr>
                </a:highlight>
                <a:latin typeface="MS Gothic"/>
                <a:ea typeface="MS Gothic"/>
              </a:rPr>
            </a:br>
            <a:endParaRPr lang="pl-PL" sz="5400" b="1" kern="0">
              <a:latin typeface="Open Sans ExtraBold" pitchFamily="18"/>
            </a:endParaRPr>
          </a:p>
        </p:txBody>
      </p:sp>
      <p:pic>
        <p:nvPicPr>
          <p:cNvPr id="5" name="Obraz 1" descr="Obraz zawierający ubrania, suknia, suknia ślubna, Osoba płci żeńskiej&#10;&#10;Zawartość wygenerowana przez sztuczną inteligencję może być niepoprawna.">
            <a:extLst>
              <a:ext uri="{FF2B5EF4-FFF2-40B4-BE49-F238E27FC236}">
                <a16:creationId xmlns:a16="http://schemas.microsoft.com/office/drawing/2014/main" id="{631AE8AD-A0A0-4790-B240-1C2075306A55}"/>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84996" y="3075840"/>
            <a:ext cx="4232519" cy="6350041"/>
          </a:xfrm>
          <a:prstGeom prst="rect">
            <a:avLst/>
          </a:prstGeom>
          <a:noFill/>
          <a:ln cap="flat">
            <a:noFill/>
          </a:ln>
        </p:spPr>
      </p:pic>
      <p:pic>
        <p:nvPicPr>
          <p:cNvPr id="6" name="Obraz 2" descr="Obraz zawierający ubrania, suknia ślubna, suknia, panna młoda&#10;&#10;Zawartość wygenerowana przez sztuczną inteligencję może być niepoprawna.">
            <a:extLst>
              <a:ext uri="{FF2B5EF4-FFF2-40B4-BE49-F238E27FC236}">
                <a16:creationId xmlns:a16="http://schemas.microsoft.com/office/drawing/2014/main" id="{EBB77B5D-7A5D-4AD7-91BD-93270620CA82}"/>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5534277" y="3076919"/>
            <a:ext cx="4017242" cy="6350041"/>
          </a:xfrm>
          <a:prstGeom prst="rect">
            <a:avLst/>
          </a:prstGeom>
          <a:noFill/>
          <a:ln cap="flat">
            <a:noFill/>
          </a:ln>
        </p:spPr>
      </p:pic>
      <p:pic>
        <p:nvPicPr>
          <p:cNvPr id="7" name="Obraz 3" descr="Obraz zawierający suknia ślubna, suknia, ubrania, Osoba płci żeńskiej&#10;&#10;Zawartość wygenerowana przez sztuczną inteligencję może być niepoprawna.">
            <a:extLst>
              <a:ext uri="{FF2B5EF4-FFF2-40B4-BE49-F238E27FC236}">
                <a16:creationId xmlns:a16="http://schemas.microsoft.com/office/drawing/2014/main" id="{4C1C1C93-1B37-4438-A65D-745883CF9714}"/>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0217523" y="3076562"/>
            <a:ext cx="4234321" cy="6350041"/>
          </a:xfrm>
          <a:prstGeom prst="rect">
            <a:avLst/>
          </a:prstGeom>
          <a:noFill/>
          <a:ln cap="flat">
            <a:noFill/>
          </a:ln>
        </p:spPr>
      </p:pic>
      <p:pic>
        <p:nvPicPr>
          <p:cNvPr id="8" name="Obraz 4" descr="Obraz zawierający ubrania, suknia, suknia ślubna, Osoba płci żeńskiej&#10;&#10;Zawartość wygenerowana przez sztuczną inteligencję może być niepoprawna.">
            <a:extLst>
              <a:ext uri="{FF2B5EF4-FFF2-40B4-BE49-F238E27FC236}">
                <a16:creationId xmlns:a16="http://schemas.microsoft.com/office/drawing/2014/main" id="{8711CEE3-F7E7-4735-ADC1-2E17E171437C}"/>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5309004" y="3075840"/>
            <a:ext cx="4232519" cy="6350041"/>
          </a:xfrm>
          <a:prstGeom prst="rect">
            <a:avLst/>
          </a:prstGeom>
          <a:noFill/>
          <a:ln cap="flat">
            <a:noFill/>
          </a:ln>
        </p:spPr>
      </p:pic>
      <p:sp>
        <p:nvSpPr>
          <p:cNvPr id="9" name="object 30">
            <a:extLst>
              <a:ext uri="{FF2B5EF4-FFF2-40B4-BE49-F238E27FC236}">
                <a16:creationId xmlns:a16="http://schemas.microsoft.com/office/drawing/2014/main" id="{9485AE17-9C36-4997-853F-D3023C6CB9F6}"/>
              </a:ext>
            </a:extLst>
          </p:cNvPr>
          <p:cNvSpPr/>
          <p:nvPr/>
        </p:nvSpPr>
        <p:spPr>
          <a:xfrm>
            <a:off x="0" y="0"/>
            <a:ext cx="19958052" cy="1373191"/>
          </a:xfrm>
          <a:custGeom>
            <a:avLst/>
            <a:gdLst>
              <a:gd name="f0" fmla="val w"/>
              <a:gd name="f1" fmla="val h"/>
              <a:gd name="f2" fmla="val 0"/>
              <a:gd name="f3" fmla="val 3808094"/>
              <a:gd name="f4" fmla="val 3808095"/>
              <a:gd name="f5" fmla="val 3807643"/>
              <a:gd name="f6" fmla="*/ f0 1 3808094"/>
              <a:gd name="f7" fmla="*/ f1 1 3808095"/>
              <a:gd name="f8" fmla="val f2"/>
              <a:gd name="f9" fmla="val f3"/>
              <a:gd name="f10" fmla="val f4"/>
              <a:gd name="f11" fmla="+- f10 0 f8"/>
              <a:gd name="f12" fmla="+- f9 0 f8"/>
              <a:gd name="f13" fmla="*/ f12 1 3808094"/>
              <a:gd name="f14" fmla="*/ f11 1 3808095"/>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3808094" h="3808095">
                <a:moveTo>
                  <a:pt x="f5" y="f2"/>
                </a:moveTo>
                <a:lnTo>
                  <a:pt x="f2" y="f2"/>
                </a:lnTo>
                <a:lnTo>
                  <a:pt x="f2" y="f5"/>
                </a:lnTo>
                <a:lnTo>
                  <a:pt x="f5" y="f5"/>
                </a:lnTo>
                <a:lnTo>
                  <a:pt x="f5" y="f2"/>
                </a:lnTo>
                <a:close/>
              </a:path>
            </a:pathLst>
          </a:custGeom>
          <a:gradFill>
            <a:gsLst>
              <a:gs pos="0">
                <a:srgbClr val="FFFFFF">
                  <a:alpha val="81000"/>
                </a:srgbClr>
              </a:gs>
              <a:gs pos="100000">
                <a:srgbClr val="F31825"/>
              </a:gs>
            </a:gsLst>
            <a:lin ang="10800000"/>
          </a:gra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Calibri" panose="020F0502020204030204"/>
            </a:endParaRPr>
          </a:p>
        </p:txBody>
      </p:sp>
      <p:pic>
        <p:nvPicPr>
          <p:cNvPr id="10" name="Obraz 12">
            <a:extLst>
              <a:ext uri="{FF2B5EF4-FFF2-40B4-BE49-F238E27FC236}">
                <a16:creationId xmlns:a16="http://schemas.microsoft.com/office/drawing/2014/main" id="{0E452095-C239-4E29-BAB2-069C2B1904E7}"/>
              </a:ext>
            </a:extLst>
          </p:cNvPr>
          <p:cNvPicPr>
            <a:picLocks noChangeAspect="1"/>
          </p:cNvPicPr>
          <p:nvPr/>
        </p:nvPicPr>
        <p:blipFill>
          <a:blip r:embed="rId8"/>
          <a:stretch>
            <a:fillRect/>
          </a:stretch>
        </p:blipFill>
        <p:spPr>
          <a:xfrm>
            <a:off x="806893" y="330016"/>
            <a:ext cx="2667003" cy="778794"/>
          </a:xfrm>
          <a:prstGeom prst="rect">
            <a:avLst/>
          </a:prstGeom>
          <a:noFill/>
          <a:ln cap="flat">
            <a:noFill/>
          </a:ln>
        </p:spPr>
      </p:pic>
      <p:pic>
        <p:nvPicPr>
          <p:cNvPr id="11" name="Grafika 13">
            <a:extLst>
              <a:ext uri="{FF2B5EF4-FFF2-40B4-BE49-F238E27FC236}">
                <a16:creationId xmlns:a16="http://schemas.microsoft.com/office/drawing/2014/main" id="{C9E5C355-5232-4724-B473-D375D28F67B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4458418" y="364790"/>
            <a:ext cx="4808454" cy="709245"/>
          </a:xfrm>
          <a:prstGeom prst="rect">
            <a:avLst/>
          </a:prstGeom>
          <a:noFill/>
          <a:ln cap="flat">
            <a:noFill/>
          </a:ln>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pic>
        <p:nvPicPr>
          <p:cNvPr id="2" name="Obraz 16">
            <a:extLst>
              <a:ext uri="{FF2B5EF4-FFF2-40B4-BE49-F238E27FC236}">
                <a16:creationId xmlns:a16="http://schemas.microsoft.com/office/drawing/2014/main" id="{BDEF4F0E-B4D8-42CB-AA8E-F4B74BD43EB8}"/>
              </a:ext>
            </a:extLst>
          </p:cNvPr>
          <p:cNvPicPr>
            <a:picLocks noChangeAspect="1"/>
          </p:cNvPicPr>
          <p:nvPr/>
        </p:nvPicPr>
        <p:blipFill>
          <a:blip r:embed="rId3">
            <a:alphaModFix amt="5000"/>
          </a:blip>
          <a:srcRect r="2858"/>
          <a:stretch>
            <a:fillRect/>
          </a:stretch>
        </p:blipFill>
        <p:spPr>
          <a:xfrm>
            <a:off x="-36356" y="1438918"/>
            <a:ext cx="11917439" cy="9641159"/>
          </a:xfrm>
          <a:prstGeom prst="rect">
            <a:avLst/>
          </a:prstGeom>
          <a:noFill/>
          <a:ln cap="flat">
            <a:noFill/>
          </a:ln>
        </p:spPr>
      </p:pic>
      <p:pic>
        <p:nvPicPr>
          <p:cNvPr id="3" name="Obraz 17">
            <a:extLst>
              <a:ext uri="{FF2B5EF4-FFF2-40B4-BE49-F238E27FC236}">
                <a16:creationId xmlns:a16="http://schemas.microsoft.com/office/drawing/2014/main" id="{32E74800-F9C5-4420-A3D5-DF867B558A38}"/>
              </a:ext>
            </a:extLst>
          </p:cNvPr>
          <p:cNvPicPr>
            <a:picLocks noChangeAspect="1"/>
          </p:cNvPicPr>
          <p:nvPr/>
        </p:nvPicPr>
        <p:blipFill>
          <a:blip r:embed="rId3">
            <a:alphaModFix amt="5000"/>
          </a:blip>
          <a:srcRect r="32968"/>
          <a:stretch>
            <a:fillRect/>
          </a:stretch>
        </p:blipFill>
        <p:spPr>
          <a:xfrm>
            <a:off x="11880716" y="1438918"/>
            <a:ext cx="8223116" cy="9641159"/>
          </a:xfrm>
          <a:prstGeom prst="rect">
            <a:avLst/>
          </a:prstGeom>
          <a:noFill/>
          <a:ln cap="flat">
            <a:noFill/>
          </a:ln>
        </p:spPr>
      </p:pic>
      <p:sp>
        <p:nvSpPr>
          <p:cNvPr id="4" name="object 4">
            <a:extLst>
              <a:ext uri="{FF2B5EF4-FFF2-40B4-BE49-F238E27FC236}">
                <a16:creationId xmlns:a16="http://schemas.microsoft.com/office/drawing/2014/main" id="{1FA7B2E1-1775-4CD4-B28B-2F5633CE06F4}"/>
              </a:ext>
            </a:extLst>
          </p:cNvPr>
          <p:cNvSpPr txBox="1">
            <a:spLocks noGrp="1"/>
          </p:cNvSpPr>
          <p:nvPr>
            <p:ph type="title"/>
          </p:nvPr>
        </p:nvSpPr>
        <p:spPr>
          <a:xfrm>
            <a:off x="3473997" y="1697400"/>
            <a:ext cx="13425120" cy="1573563"/>
          </a:xfrm>
          <a:prstGeom prst="rect">
            <a:avLst/>
          </a:prstGeom>
          <a:noFill/>
          <a:ln>
            <a:noFill/>
          </a:ln>
        </p:spPr>
        <p:txBody>
          <a:bodyPr vert="horz" wrap="square" lIns="0" tIns="59756" rIns="0" bIns="0" anchor="t" anchorCtr="1" compatLnSpc="1">
            <a:noAutofit/>
          </a:bodyPr>
          <a:lstStyle/>
          <a:p>
            <a:pPr marL="12600" marR="5038" lvl="0" rtl="0" hangingPunct="1">
              <a:lnSpc>
                <a:spcPts val="5940"/>
              </a:lnSpc>
              <a:spcBef>
                <a:spcPts val="470"/>
              </a:spcBef>
            </a:pPr>
            <a:r>
              <a:rPr lang="ja" sz="5400" b="1" i="0" u="none" strike="noStrike" kern="0">
                <a:effectLst>
                  <a:outerShdw dist="17962" dir="2700000">
                    <a:srgbClr val="000000"/>
                  </a:outerShdw>
                </a:effectLst>
                <a:highlight>
                  <a:srgbClr val="000000">
                    <a:alpha val="0"/>
                  </a:srgbClr>
                </a:highlight>
                <a:latin typeface="MS Gothic"/>
                <a:ea typeface="MS Gothic"/>
              </a:rPr>
              <a:t>「A love supreme 2023」コレクション</a:t>
            </a:r>
            <a:br>
              <a:rPr lang="ja" sz="5400" b="1" i="0" u="none" strike="noStrike" kern="0">
                <a:highlight>
                  <a:srgbClr val="000000">
                    <a:alpha val="0"/>
                  </a:srgbClr>
                </a:highlight>
                <a:latin typeface="MS Gothic"/>
                <a:ea typeface="MS Gothic"/>
              </a:rPr>
            </a:br>
            <a:endParaRPr lang="pl-PL" sz="5400" b="1" kern="0">
              <a:latin typeface="Open Sans ExtraBold" pitchFamily="18"/>
            </a:endParaRPr>
          </a:p>
        </p:txBody>
      </p:sp>
      <p:pic>
        <p:nvPicPr>
          <p:cNvPr id="5" name="Obraz 1" descr="Obraz zawierający ubrania, suknia, haute couture, Osoba płci żeńskiej&#10;&#10;Zawartość wygenerowana przez sztuczną inteligencję może być niepoprawna.">
            <a:extLst>
              <a:ext uri="{FF2B5EF4-FFF2-40B4-BE49-F238E27FC236}">
                <a16:creationId xmlns:a16="http://schemas.microsoft.com/office/drawing/2014/main" id="{7548E008-1B4E-4CC6-8C01-3919637E2B93}"/>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84996" y="3076562"/>
            <a:ext cx="4232519" cy="6348596"/>
          </a:xfrm>
          <a:prstGeom prst="rect">
            <a:avLst/>
          </a:prstGeom>
          <a:noFill/>
          <a:ln cap="flat">
            <a:noFill/>
          </a:ln>
        </p:spPr>
      </p:pic>
      <p:pic>
        <p:nvPicPr>
          <p:cNvPr id="6" name="Obraz 2" descr="Obraz zawierający ubrania, suknia, Osoba płci żeńskiej, suknia ślubna&#10;&#10;Zawartość wygenerowana przez sztuczną inteligencję może być niepoprawna.">
            <a:extLst>
              <a:ext uri="{FF2B5EF4-FFF2-40B4-BE49-F238E27FC236}">
                <a16:creationId xmlns:a16="http://schemas.microsoft.com/office/drawing/2014/main" id="{FBE630F9-2701-42DB-8984-7CBF099A4DD9}"/>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5334481" y="3072603"/>
            <a:ext cx="4300203" cy="6358316"/>
          </a:xfrm>
          <a:prstGeom prst="rect">
            <a:avLst/>
          </a:prstGeom>
          <a:noFill/>
          <a:ln cap="flat">
            <a:noFill/>
          </a:ln>
        </p:spPr>
      </p:pic>
      <p:pic>
        <p:nvPicPr>
          <p:cNvPr id="7" name="Obraz 3" descr="Obraz zawierający ubrania, Model, Sesja zdjęciowa, Projektowanie odzieży&#10;&#10;Zawartość wygenerowana przez sztuczną inteligencję może być niepoprawna.">
            <a:extLst>
              <a:ext uri="{FF2B5EF4-FFF2-40B4-BE49-F238E27FC236}">
                <a16:creationId xmlns:a16="http://schemas.microsoft.com/office/drawing/2014/main" id="{B3341D5E-3196-4453-94AF-5500C83B8032}"/>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0217523" y="3076562"/>
            <a:ext cx="4234321" cy="6350041"/>
          </a:xfrm>
          <a:prstGeom prst="rect">
            <a:avLst/>
          </a:prstGeom>
          <a:noFill/>
          <a:ln cap="flat">
            <a:noFill/>
          </a:ln>
        </p:spPr>
      </p:pic>
      <p:pic>
        <p:nvPicPr>
          <p:cNvPr id="8" name="Obraz 4" descr="Obraz zawierający ubrania, suknia, Osoba płci żeńskiej, haute couture&#10;&#10;Zawartość wygenerowana przez sztuczną inteligencję może być niepoprawna.">
            <a:extLst>
              <a:ext uri="{FF2B5EF4-FFF2-40B4-BE49-F238E27FC236}">
                <a16:creationId xmlns:a16="http://schemas.microsoft.com/office/drawing/2014/main" id="{B8FC6D39-17DB-48BC-8A70-94DAD0A7E72E}"/>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5309004" y="3076197"/>
            <a:ext cx="4232519" cy="6349319"/>
          </a:xfrm>
          <a:prstGeom prst="rect">
            <a:avLst/>
          </a:prstGeom>
          <a:noFill/>
          <a:ln cap="flat">
            <a:noFill/>
          </a:ln>
        </p:spPr>
      </p:pic>
      <p:sp>
        <p:nvSpPr>
          <p:cNvPr id="9" name="object 30">
            <a:extLst>
              <a:ext uri="{FF2B5EF4-FFF2-40B4-BE49-F238E27FC236}">
                <a16:creationId xmlns:a16="http://schemas.microsoft.com/office/drawing/2014/main" id="{200C7A3F-E5C2-4EBF-9A7D-7D1A2C392DD3}"/>
              </a:ext>
            </a:extLst>
          </p:cNvPr>
          <p:cNvSpPr/>
          <p:nvPr/>
        </p:nvSpPr>
        <p:spPr>
          <a:xfrm>
            <a:off x="0" y="0"/>
            <a:ext cx="19958052" cy="1373191"/>
          </a:xfrm>
          <a:custGeom>
            <a:avLst/>
            <a:gdLst>
              <a:gd name="f0" fmla="val w"/>
              <a:gd name="f1" fmla="val h"/>
              <a:gd name="f2" fmla="val 0"/>
              <a:gd name="f3" fmla="val 3808094"/>
              <a:gd name="f4" fmla="val 3808095"/>
              <a:gd name="f5" fmla="val 3807643"/>
              <a:gd name="f6" fmla="*/ f0 1 3808094"/>
              <a:gd name="f7" fmla="*/ f1 1 3808095"/>
              <a:gd name="f8" fmla="val f2"/>
              <a:gd name="f9" fmla="val f3"/>
              <a:gd name="f10" fmla="val f4"/>
              <a:gd name="f11" fmla="+- f10 0 f8"/>
              <a:gd name="f12" fmla="+- f9 0 f8"/>
              <a:gd name="f13" fmla="*/ f12 1 3808094"/>
              <a:gd name="f14" fmla="*/ f11 1 3808095"/>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3808094" h="3808095">
                <a:moveTo>
                  <a:pt x="f5" y="f2"/>
                </a:moveTo>
                <a:lnTo>
                  <a:pt x="f2" y="f2"/>
                </a:lnTo>
                <a:lnTo>
                  <a:pt x="f2" y="f5"/>
                </a:lnTo>
                <a:lnTo>
                  <a:pt x="f5" y="f5"/>
                </a:lnTo>
                <a:lnTo>
                  <a:pt x="f5" y="f2"/>
                </a:lnTo>
                <a:close/>
              </a:path>
            </a:pathLst>
          </a:custGeom>
          <a:gradFill>
            <a:gsLst>
              <a:gs pos="0">
                <a:srgbClr val="FFFFFF">
                  <a:alpha val="81000"/>
                </a:srgbClr>
              </a:gs>
              <a:gs pos="100000">
                <a:srgbClr val="F31825"/>
              </a:gs>
            </a:gsLst>
            <a:lin ang="10800000"/>
          </a:gra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Calibri" panose="020F0502020204030204"/>
            </a:endParaRPr>
          </a:p>
        </p:txBody>
      </p:sp>
      <p:pic>
        <p:nvPicPr>
          <p:cNvPr id="10" name="Obraz 12">
            <a:extLst>
              <a:ext uri="{FF2B5EF4-FFF2-40B4-BE49-F238E27FC236}">
                <a16:creationId xmlns:a16="http://schemas.microsoft.com/office/drawing/2014/main" id="{7ABCCA51-6A61-40A2-99D9-0229F07C7C01}"/>
              </a:ext>
            </a:extLst>
          </p:cNvPr>
          <p:cNvPicPr>
            <a:picLocks noChangeAspect="1"/>
          </p:cNvPicPr>
          <p:nvPr/>
        </p:nvPicPr>
        <p:blipFill>
          <a:blip r:embed="rId8"/>
          <a:stretch>
            <a:fillRect/>
          </a:stretch>
        </p:blipFill>
        <p:spPr>
          <a:xfrm>
            <a:off x="806893" y="330016"/>
            <a:ext cx="2667003" cy="778794"/>
          </a:xfrm>
          <a:prstGeom prst="rect">
            <a:avLst/>
          </a:prstGeom>
          <a:noFill/>
          <a:ln cap="flat">
            <a:noFill/>
          </a:ln>
        </p:spPr>
      </p:pic>
      <p:pic>
        <p:nvPicPr>
          <p:cNvPr id="11" name="Grafika 13">
            <a:extLst>
              <a:ext uri="{FF2B5EF4-FFF2-40B4-BE49-F238E27FC236}">
                <a16:creationId xmlns:a16="http://schemas.microsoft.com/office/drawing/2014/main" id="{03966A7C-7A15-4C07-93E5-C87666D2082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4458418" y="364790"/>
            <a:ext cx="4808454" cy="709245"/>
          </a:xfrm>
          <a:prstGeom prst="rect">
            <a:avLst/>
          </a:prstGeom>
          <a:noFill/>
          <a:ln cap="flat">
            <a:noFill/>
          </a:ln>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name="Slide17">
    <p:spTree>
      <p:nvGrpSpPr>
        <p:cNvPr id="1" name=""/>
        <p:cNvGrpSpPr/>
        <p:nvPr/>
      </p:nvGrpSpPr>
      <p:grpSpPr>
        <a:xfrm>
          <a:off x="0" y="0"/>
          <a:ext cx="0" cy="0"/>
          <a:chOff x="0" y="0"/>
          <a:chExt cx="0" cy="0"/>
        </a:xfrm>
      </p:grpSpPr>
      <p:pic>
        <p:nvPicPr>
          <p:cNvPr id="2" name="Obraz 36">
            <a:extLst>
              <a:ext uri="{FF2B5EF4-FFF2-40B4-BE49-F238E27FC236}">
                <a16:creationId xmlns:a16="http://schemas.microsoft.com/office/drawing/2014/main" id="{158CEAD4-DA02-4957-821D-D87D1670ED1F}"/>
              </a:ext>
            </a:extLst>
          </p:cNvPr>
          <p:cNvPicPr>
            <a:picLocks noChangeAspect="1"/>
          </p:cNvPicPr>
          <p:nvPr/>
        </p:nvPicPr>
        <p:blipFill>
          <a:blip r:embed="rId3"/>
          <a:stretch>
            <a:fillRect/>
          </a:stretch>
        </p:blipFill>
        <p:spPr>
          <a:xfrm>
            <a:off x="806756" y="330116"/>
            <a:ext cx="2666884" cy="778675"/>
          </a:xfrm>
          <a:prstGeom prst="rect">
            <a:avLst/>
          </a:prstGeom>
          <a:noFill/>
          <a:ln cap="flat">
            <a:noFill/>
          </a:ln>
        </p:spPr>
      </p:pic>
      <p:pic>
        <p:nvPicPr>
          <p:cNvPr id="3" name="Obraz 16">
            <a:extLst>
              <a:ext uri="{FF2B5EF4-FFF2-40B4-BE49-F238E27FC236}">
                <a16:creationId xmlns:a16="http://schemas.microsoft.com/office/drawing/2014/main" id="{27E487D0-8794-404F-B9B0-CE18FEE025C1}"/>
              </a:ext>
            </a:extLst>
          </p:cNvPr>
          <p:cNvPicPr>
            <a:picLocks noChangeAspect="1"/>
          </p:cNvPicPr>
          <p:nvPr/>
        </p:nvPicPr>
        <p:blipFill>
          <a:blip r:embed="rId4">
            <a:alphaModFix amt="5000"/>
          </a:blip>
          <a:srcRect r="2858"/>
          <a:stretch>
            <a:fillRect/>
          </a:stretch>
        </p:blipFill>
        <p:spPr>
          <a:xfrm>
            <a:off x="-36356" y="1438918"/>
            <a:ext cx="11917439" cy="9641159"/>
          </a:xfrm>
          <a:prstGeom prst="rect">
            <a:avLst/>
          </a:prstGeom>
          <a:noFill/>
          <a:ln cap="flat">
            <a:noFill/>
          </a:ln>
        </p:spPr>
      </p:pic>
      <p:pic>
        <p:nvPicPr>
          <p:cNvPr id="4" name="Obraz 17">
            <a:extLst>
              <a:ext uri="{FF2B5EF4-FFF2-40B4-BE49-F238E27FC236}">
                <a16:creationId xmlns:a16="http://schemas.microsoft.com/office/drawing/2014/main" id="{04852F11-3191-4538-BBA6-06DCC7B40695}"/>
              </a:ext>
            </a:extLst>
          </p:cNvPr>
          <p:cNvPicPr>
            <a:picLocks noChangeAspect="1"/>
          </p:cNvPicPr>
          <p:nvPr/>
        </p:nvPicPr>
        <p:blipFill>
          <a:blip r:embed="rId4">
            <a:alphaModFix amt="5000"/>
          </a:blip>
          <a:srcRect r="32968"/>
          <a:stretch>
            <a:fillRect/>
          </a:stretch>
        </p:blipFill>
        <p:spPr>
          <a:xfrm>
            <a:off x="11880716" y="1438918"/>
            <a:ext cx="8223116" cy="9641159"/>
          </a:xfrm>
          <a:prstGeom prst="rect">
            <a:avLst/>
          </a:prstGeom>
          <a:noFill/>
          <a:ln cap="flat">
            <a:noFill/>
          </a:ln>
        </p:spPr>
      </p:pic>
      <p:sp>
        <p:nvSpPr>
          <p:cNvPr id="5" name="object 4">
            <a:extLst>
              <a:ext uri="{FF2B5EF4-FFF2-40B4-BE49-F238E27FC236}">
                <a16:creationId xmlns:a16="http://schemas.microsoft.com/office/drawing/2014/main" id="{1FEA0155-265A-4BD6-93CA-73AD0C4BF386}"/>
              </a:ext>
            </a:extLst>
          </p:cNvPr>
          <p:cNvSpPr txBox="1">
            <a:spLocks noGrp="1"/>
          </p:cNvSpPr>
          <p:nvPr>
            <p:ph type="title"/>
          </p:nvPr>
        </p:nvSpPr>
        <p:spPr>
          <a:xfrm>
            <a:off x="3473997" y="1697400"/>
            <a:ext cx="13425120" cy="1573563"/>
          </a:xfrm>
          <a:prstGeom prst="rect">
            <a:avLst/>
          </a:prstGeom>
          <a:noFill/>
          <a:ln>
            <a:noFill/>
          </a:ln>
        </p:spPr>
        <p:txBody>
          <a:bodyPr vert="horz" wrap="square" lIns="0" tIns="59756" rIns="0" bIns="0" anchor="t" anchorCtr="1" compatLnSpc="1">
            <a:noAutofit/>
          </a:bodyPr>
          <a:lstStyle/>
          <a:p>
            <a:pPr marL="12600" marR="5038" lvl="0" rtl="0" hangingPunct="1">
              <a:lnSpc>
                <a:spcPts val="5940"/>
              </a:lnSpc>
              <a:spcBef>
                <a:spcPts val="470"/>
              </a:spcBef>
            </a:pPr>
            <a:r>
              <a:rPr lang="ja" sz="5400" b="1" i="0" u="none" strike="noStrike" kern="0">
                <a:effectLst>
                  <a:outerShdw dist="17962" dir="2700000">
                    <a:srgbClr val="000000"/>
                  </a:outerShdw>
                </a:effectLst>
                <a:highlight>
                  <a:srgbClr val="000000">
                    <a:alpha val="0"/>
                  </a:srgbClr>
                </a:highlight>
                <a:latin typeface="MS Gothic"/>
                <a:ea typeface="MS Gothic"/>
              </a:rPr>
              <a:t>「Love matters 2022」コレクション</a:t>
            </a:r>
            <a:br>
              <a:rPr lang="ja" sz="5400" b="1" i="0" u="none" strike="noStrike" kern="0">
                <a:highlight>
                  <a:srgbClr val="000000">
                    <a:alpha val="0"/>
                  </a:srgbClr>
                </a:highlight>
                <a:latin typeface="MS Gothic"/>
                <a:ea typeface="MS Gothic"/>
              </a:rPr>
            </a:br>
            <a:endParaRPr lang="pl-PL" sz="5400" b="1" kern="0">
              <a:latin typeface="Open Sans ExtraBold" pitchFamily="18"/>
            </a:endParaRPr>
          </a:p>
        </p:txBody>
      </p:sp>
      <p:pic>
        <p:nvPicPr>
          <p:cNvPr id="6" name="Obraz 1" descr="Obraz zawierający ubrania, osoba, Projektowanie odzieży, moda&#10;&#10;Zawartość wygenerowana przez sztuczną inteligencję może być niepoprawna.">
            <a:extLst>
              <a:ext uri="{FF2B5EF4-FFF2-40B4-BE49-F238E27FC236}">
                <a16:creationId xmlns:a16="http://schemas.microsoft.com/office/drawing/2014/main" id="{B9DCFF40-01D8-4ED3-86EC-E094840CBE50}"/>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68355" y="3076562"/>
            <a:ext cx="4232519" cy="6348596"/>
          </a:xfrm>
          <a:prstGeom prst="rect">
            <a:avLst/>
          </a:prstGeom>
          <a:noFill/>
          <a:ln cap="flat">
            <a:noFill/>
          </a:ln>
        </p:spPr>
      </p:pic>
      <p:pic>
        <p:nvPicPr>
          <p:cNvPr id="7" name="Obraz 2" descr="Obraz zawierający suknia ślubna, ubrania, panna młoda, Osoba płci żeńskiej&#10;&#10;Zawartość wygenerowana przez sztuczną inteligencję może być niepoprawna.">
            <a:extLst>
              <a:ext uri="{FF2B5EF4-FFF2-40B4-BE49-F238E27FC236}">
                <a16:creationId xmlns:a16="http://schemas.microsoft.com/office/drawing/2014/main" id="{833E70E6-87C2-4F2B-92E7-F23AD0ACC03A}"/>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365077" y="3072603"/>
            <a:ext cx="4239359" cy="6358316"/>
          </a:xfrm>
          <a:prstGeom prst="rect">
            <a:avLst/>
          </a:prstGeom>
          <a:noFill/>
          <a:ln cap="flat">
            <a:noFill/>
          </a:ln>
        </p:spPr>
      </p:pic>
      <p:pic>
        <p:nvPicPr>
          <p:cNvPr id="8" name="Obraz 3" descr="Obraz zawierający ubrania, osoba, Osoba płci żeńskiej, suknia&#10;&#10;Zawartość wygenerowana przez sztuczną inteligencję może być niepoprawna.">
            <a:extLst>
              <a:ext uri="{FF2B5EF4-FFF2-40B4-BE49-F238E27FC236}">
                <a16:creationId xmlns:a16="http://schemas.microsoft.com/office/drawing/2014/main" id="{4B3ECA6B-1797-43DB-9ED2-DAF606A63A3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217523" y="3076562"/>
            <a:ext cx="4233598" cy="6350041"/>
          </a:xfrm>
          <a:prstGeom prst="rect">
            <a:avLst/>
          </a:prstGeom>
          <a:noFill/>
          <a:ln cap="flat">
            <a:noFill/>
          </a:ln>
        </p:spPr>
      </p:pic>
      <p:pic>
        <p:nvPicPr>
          <p:cNvPr id="9" name="Obraz 4" descr="Obraz zawierający ubrania, suknia, haute couture, Osoba płci żeńskiej&#10;&#10;Zawartość wygenerowana przez sztuczną inteligencję może być niepoprawna.">
            <a:extLst>
              <a:ext uri="{FF2B5EF4-FFF2-40B4-BE49-F238E27FC236}">
                <a16:creationId xmlns:a16="http://schemas.microsoft.com/office/drawing/2014/main" id="{6F86ED26-5C60-4F86-92FC-CF63A1C76C9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5042958" y="3077276"/>
            <a:ext cx="4232519" cy="6347517"/>
          </a:xfrm>
          <a:prstGeom prst="rect">
            <a:avLst/>
          </a:prstGeom>
          <a:noFill/>
          <a:ln cap="flat">
            <a:noFill/>
          </a:ln>
        </p:spPr>
      </p:pic>
      <p:sp>
        <p:nvSpPr>
          <p:cNvPr id="10" name="object 30">
            <a:extLst>
              <a:ext uri="{FF2B5EF4-FFF2-40B4-BE49-F238E27FC236}">
                <a16:creationId xmlns:a16="http://schemas.microsoft.com/office/drawing/2014/main" id="{E3BA1D99-E566-4F63-9869-18D63D9B077E}"/>
              </a:ext>
            </a:extLst>
          </p:cNvPr>
          <p:cNvSpPr/>
          <p:nvPr/>
        </p:nvSpPr>
        <p:spPr>
          <a:xfrm>
            <a:off x="0" y="0"/>
            <a:ext cx="19958052" cy="1373191"/>
          </a:xfrm>
          <a:custGeom>
            <a:avLst/>
            <a:gdLst>
              <a:gd name="f0" fmla="val w"/>
              <a:gd name="f1" fmla="val h"/>
              <a:gd name="f2" fmla="val 0"/>
              <a:gd name="f3" fmla="val 3808094"/>
              <a:gd name="f4" fmla="val 3808095"/>
              <a:gd name="f5" fmla="val 3807643"/>
              <a:gd name="f6" fmla="*/ f0 1 3808094"/>
              <a:gd name="f7" fmla="*/ f1 1 3808095"/>
              <a:gd name="f8" fmla="val f2"/>
              <a:gd name="f9" fmla="val f3"/>
              <a:gd name="f10" fmla="val f4"/>
              <a:gd name="f11" fmla="+- f10 0 f8"/>
              <a:gd name="f12" fmla="+- f9 0 f8"/>
              <a:gd name="f13" fmla="*/ f12 1 3808094"/>
              <a:gd name="f14" fmla="*/ f11 1 3808095"/>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3808094" h="3808095">
                <a:moveTo>
                  <a:pt x="f5" y="f2"/>
                </a:moveTo>
                <a:lnTo>
                  <a:pt x="f2" y="f2"/>
                </a:lnTo>
                <a:lnTo>
                  <a:pt x="f2" y="f5"/>
                </a:lnTo>
                <a:lnTo>
                  <a:pt x="f5" y="f5"/>
                </a:lnTo>
                <a:lnTo>
                  <a:pt x="f5" y="f2"/>
                </a:lnTo>
                <a:close/>
              </a:path>
            </a:pathLst>
          </a:custGeom>
          <a:gradFill>
            <a:gsLst>
              <a:gs pos="0">
                <a:srgbClr val="FFFFFF">
                  <a:alpha val="81000"/>
                </a:srgbClr>
              </a:gs>
              <a:gs pos="100000">
                <a:srgbClr val="F31825"/>
              </a:gs>
            </a:gsLst>
            <a:lin ang="10800000"/>
          </a:gra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Calibri" panose="020F0502020204030204"/>
            </a:endParaRPr>
          </a:p>
        </p:txBody>
      </p:sp>
      <p:pic>
        <p:nvPicPr>
          <p:cNvPr id="11" name="Obraz 12">
            <a:extLst>
              <a:ext uri="{FF2B5EF4-FFF2-40B4-BE49-F238E27FC236}">
                <a16:creationId xmlns:a16="http://schemas.microsoft.com/office/drawing/2014/main" id="{08DE1F3F-FD35-4A42-850D-A2308E2A8572}"/>
              </a:ext>
            </a:extLst>
          </p:cNvPr>
          <p:cNvPicPr>
            <a:picLocks noChangeAspect="1"/>
          </p:cNvPicPr>
          <p:nvPr/>
        </p:nvPicPr>
        <p:blipFill>
          <a:blip r:embed="rId3"/>
          <a:stretch>
            <a:fillRect/>
          </a:stretch>
        </p:blipFill>
        <p:spPr>
          <a:xfrm>
            <a:off x="806893" y="330016"/>
            <a:ext cx="2667003" cy="778794"/>
          </a:xfrm>
          <a:prstGeom prst="rect">
            <a:avLst/>
          </a:prstGeom>
          <a:noFill/>
          <a:ln cap="flat">
            <a:noFill/>
          </a:ln>
        </p:spPr>
      </p:pic>
      <p:pic>
        <p:nvPicPr>
          <p:cNvPr id="12" name="Grafika 13">
            <a:extLst>
              <a:ext uri="{FF2B5EF4-FFF2-40B4-BE49-F238E27FC236}">
                <a16:creationId xmlns:a16="http://schemas.microsoft.com/office/drawing/2014/main" id="{96E31E5A-40E6-43AF-9052-7A4A1CF14FB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4458418" y="364790"/>
            <a:ext cx="4808454" cy="709245"/>
          </a:xfrm>
          <a:prstGeom prst="rect">
            <a:avLst/>
          </a:prstGeom>
          <a:noFill/>
          <a:ln cap="flat">
            <a:noFill/>
          </a:ln>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object 29">
            <a:extLst>
              <a:ext uri="{FF2B5EF4-FFF2-40B4-BE49-F238E27FC236}">
                <a16:creationId xmlns:a16="http://schemas.microsoft.com/office/drawing/2014/main" id="{DA834D3A-E09A-4404-9F8B-53374A6A2B03}"/>
              </a:ext>
            </a:extLst>
          </p:cNvPr>
          <p:cNvSpPr/>
          <p:nvPr/>
        </p:nvSpPr>
        <p:spPr>
          <a:xfrm>
            <a:off x="0" y="7822435"/>
            <a:ext cx="20491557" cy="2204280"/>
          </a:xfrm>
          <a:custGeom>
            <a:avLst/>
            <a:gdLst>
              <a:gd name="f0" fmla="val w"/>
              <a:gd name="f1" fmla="val h"/>
              <a:gd name="f2" fmla="val 0"/>
              <a:gd name="f3" fmla="val 3808094"/>
              <a:gd name="f4" fmla="val 3808095"/>
              <a:gd name="f5" fmla="val 3807643"/>
              <a:gd name="f6" fmla="*/ f0 1 3808094"/>
              <a:gd name="f7" fmla="*/ f1 1 3808095"/>
              <a:gd name="f8" fmla="+- f4 0 f2"/>
              <a:gd name="f9" fmla="+- f3 0 f2"/>
              <a:gd name="f10" fmla="*/ f9 1 3808094"/>
              <a:gd name="f11" fmla="*/ f8 1 380809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808094" h="3808095">
                <a:moveTo>
                  <a:pt x="f5" y="f2"/>
                </a:moveTo>
                <a:lnTo>
                  <a:pt x="f2" y="f2"/>
                </a:lnTo>
                <a:lnTo>
                  <a:pt x="f2" y="f5"/>
                </a:lnTo>
                <a:lnTo>
                  <a:pt x="f5" y="f5"/>
                </a:lnTo>
                <a:lnTo>
                  <a:pt x="f5" y="f2"/>
                </a:lnTo>
                <a:close/>
              </a:path>
            </a:pathLst>
          </a:custGeom>
          <a:solidFill>
            <a:srgbClr val="D6D7D7">
              <a:alpha val="65000"/>
            </a:srgbClr>
          </a:solidFill>
          <a:ln cap="flat">
            <a:noFill/>
            <a:prstDash val="solid"/>
          </a:ln>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3" name="object 4">
            <a:extLst>
              <a:ext uri="{FF2B5EF4-FFF2-40B4-BE49-F238E27FC236}">
                <a16:creationId xmlns:a16="http://schemas.microsoft.com/office/drawing/2014/main" id="{F558FB04-7A26-4E52-899D-AE11C4EFD3A7}"/>
              </a:ext>
            </a:extLst>
          </p:cNvPr>
          <p:cNvSpPr txBox="1">
            <a:spLocks noGrp="1"/>
          </p:cNvSpPr>
          <p:nvPr>
            <p:ph type="title"/>
          </p:nvPr>
        </p:nvSpPr>
        <p:spPr>
          <a:xfrm>
            <a:off x="825117" y="2127598"/>
            <a:ext cx="18442076" cy="816842"/>
          </a:xfrm>
          <a:prstGeom prst="rect">
            <a:avLst/>
          </a:prstGeom>
          <a:noFill/>
          <a:ln>
            <a:noFill/>
          </a:ln>
        </p:spPr>
        <p:txBody>
          <a:bodyPr vert="horz" wrap="square" lIns="0" tIns="59756" rIns="0" bIns="0" anchor="t" anchorCtr="1" compatLnSpc="1">
            <a:noAutofit/>
          </a:bodyPr>
          <a:lstStyle/>
          <a:p>
            <a:pPr marL="12600" marR="5038" lvl="0" rtl="0" hangingPunct="1">
              <a:lnSpc>
                <a:spcPts val="5940"/>
              </a:lnSpc>
              <a:spcBef>
                <a:spcPts val="470"/>
              </a:spcBef>
            </a:pPr>
            <a:r>
              <a:rPr lang="ja" sz="5400" b="1" i="0" u="none" strike="noStrike" kern="0">
                <a:effectLst>
                  <a:outerShdw dist="17962" dir="2700000">
                    <a:srgbClr val="000000"/>
                  </a:outerShdw>
                </a:effectLst>
                <a:highlight>
                  <a:srgbClr val="000000">
                    <a:alpha val="0"/>
                  </a:srgbClr>
                </a:highlight>
                <a:latin typeface="MS Gothic"/>
                <a:ea typeface="MS Gothic"/>
              </a:rPr>
              <a:t>連絡先</a:t>
            </a:r>
          </a:p>
        </p:txBody>
      </p:sp>
      <p:sp>
        <p:nvSpPr>
          <p:cNvPr id="4" name="object 5">
            <a:extLst>
              <a:ext uri="{FF2B5EF4-FFF2-40B4-BE49-F238E27FC236}">
                <a16:creationId xmlns:a16="http://schemas.microsoft.com/office/drawing/2014/main" id="{1CFE7033-CB68-43FF-BD6A-E0095372C641}"/>
              </a:ext>
            </a:extLst>
          </p:cNvPr>
          <p:cNvSpPr txBox="1"/>
          <p:nvPr/>
        </p:nvSpPr>
        <p:spPr>
          <a:xfrm>
            <a:off x="852476" y="4839123"/>
            <a:ext cx="14152324" cy="878400"/>
          </a:xfrm>
          <a:prstGeom prst="rect">
            <a:avLst/>
          </a:prstGeom>
          <a:noFill/>
          <a:ln cap="flat">
            <a:noFill/>
          </a:ln>
        </p:spPr>
        <p:txBody>
          <a:bodyPr vert="horz" wrap="square" lIns="0" tIns="16559" rIns="0" bIns="0" anchor="t" anchorCtr="0" compatLnSpc="0">
            <a:noAutofit/>
          </a:bodyPr>
          <a:lstStyle/>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r>
              <a:rPr lang="ja" sz="2800" b="0" i="0" u="none" strike="noStrike" kern="0" cap="none" spc="0" baseline="0">
                <a:solidFill>
                  <a:srgbClr val="000000"/>
                </a:solidFill>
                <a:uFillTx/>
                <a:latin typeface="MS Gothic"/>
                <a:ea typeface="MS Gothic"/>
                <a:cs typeface="Arial Unicode MS"/>
              </a:rPr>
              <a:t>弊社は2005からウッチ県内で活動しています。ウッチ県には弊社のデザインオフィス、マーケティング・営業部、小売店そして製造部が位置しています。</a:t>
            </a:r>
          </a:p>
        </p:txBody>
      </p:sp>
      <p:pic>
        <p:nvPicPr>
          <p:cNvPr id="5" name="Obraz 16">
            <a:extLst>
              <a:ext uri="{FF2B5EF4-FFF2-40B4-BE49-F238E27FC236}">
                <a16:creationId xmlns:a16="http://schemas.microsoft.com/office/drawing/2014/main" id="{072C2A8C-709D-4F85-9F3F-FE6A12E58EEE}"/>
              </a:ext>
            </a:extLst>
          </p:cNvPr>
          <p:cNvPicPr>
            <a:picLocks noChangeAspect="1"/>
          </p:cNvPicPr>
          <p:nvPr/>
        </p:nvPicPr>
        <p:blipFill>
          <a:blip r:embed="rId3"/>
          <a:stretch>
            <a:fillRect/>
          </a:stretch>
        </p:blipFill>
        <p:spPr>
          <a:xfrm>
            <a:off x="2902680" y="9718197"/>
            <a:ext cx="14152324" cy="1566714"/>
          </a:xfrm>
          <a:prstGeom prst="rect">
            <a:avLst/>
          </a:prstGeom>
          <a:noFill/>
          <a:ln cap="flat">
            <a:noFill/>
          </a:ln>
        </p:spPr>
      </p:pic>
      <p:sp>
        <p:nvSpPr>
          <p:cNvPr id="6" name="object 5">
            <a:extLst>
              <a:ext uri="{FF2B5EF4-FFF2-40B4-BE49-F238E27FC236}">
                <a16:creationId xmlns:a16="http://schemas.microsoft.com/office/drawing/2014/main" id="{CFC14ED7-363B-43B7-B7AE-181475056032}"/>
              </a:ext>
            </a:extLst>
          </p:cNvPr>
          <p:cNvSpPr txBox="1"/>
          <p:nvPr/>
        </p:nvSpPr>
        <p:spPr>
          <a:xfrm>
            <a:off x="4698360" y="8233559"/>
            <a:ext cx="4896721" cy="737280"/>
          </a:xfrm>
          <a:prstGeom prst="rect">
            <a:avLst/>
          </a:prstGeom>
          <a:noFill/>
          <a:ln cap="flat">
            <a:noFill/>
          </a:ln>
        </p:spPr>
        <p:txBody>
          <a:bodyPr vert="horz" wrap="square" lIns="0" tIns="16559" rIns="0" bIns="0" anchor="t" anchorCtr="0" compatLnSpc="0">
            <a:noAutofit/>
          </a:bodyPr>
          <a:lstStyle/>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r>
              <a:rPr lang="ja" sz="2800" b="0" i="0" u="sng" strike="noStrike" kern="0" cap="none" spc="0" baseline="0">
                <a:solidFill>
                  <a:srgbClr val="000000"/>
                </a:solidFill>
                <a:uFillTx/>
                <a:latin typeface="MS Gothic"/>
                <a:ea typeface="MS Gothic"/>
                <a:cs typeface="Open Sans ExtraBold"/>
              </a:rPr>
              <a:t>www.agatawojtkiewicz.com</a:t>
            </a: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r>
              <a:rPr lang="ja" sz="1800" b="0" i="0" u="none" strike="noStrike" kern="0" cap="none" spc="0" baseline="0">
                <a:solidFill>
                  <a:srgbClr val="000000"/>
                </a:solidFill>
                <a:uFillTx/>
                <a:latin typeface="MS Gothic"/>
                <a:ea typeface="MS Gothic"/>
                <a:cs typeface="Arial Unicode MS"/>
              </a:rPr>
              <a:t>https://www.instagram.com/agatawojtkiewicz/</a:t>
            </a:r>
          </a:p>
        </p:txBody>
      </p:sp>
      <p:sp>
        <p:nvSpPr>
          <p:cNvPr id="7" name="object 30">
            <a:extLst>
              <a:ext uri="{FF2B5EF4-FFF2-40B4-BE49-F238E27FC236}">
                <a16:creationId xmlns:a16="http://schemas.microsoft.com/office/drawing/2014/main" id="{20C11C5D-7D3C-46E5-83ED-B005ABEE4EF9}"/>
              </a:ext>
            </a:extLst>
          </p:cNvPr>
          <p:cNvSpPr/>
          <p:nvPr/>
        </p:nvSpPr>
        <p:spPr>
          <a:xfrm>
            <a:off x="15489003" y="5767916"/>
            <a:ext cx="3808082" cy="3808082"/>
          </a:xfrm>
          <a:custGeom>
            <a:avLst/>
            <a:gdLst>
              <a:gd name="f0" fmla="val w"/>
              <a:gd name="f1" fmla="val h"/>
              <a:gd name="f2" fmla="val 0"/>
              <a:gd name="f3" fmla="val 3808094"/>
              <a:gd name="f4" fmla="val 3808095"/>
              <a:gd name="f5" fmla="val 3807643"/>
              <a:gd name="f6" fmla="*/ f0 1 3808094"/>
              <a:gd name="f7" fmla="*/ f1 1 3808095"/>
              <a:gd name="f8" fmla="+- f4 0 f2"/>
              <a:gd name="f9" fmla="+- f3 0 f2"/>
              <a:gd name="f10" fmla="*/ f9 1 3808094"/>
              <a:gd name="f11" fmla="*/ f8 1 380809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808094" h="3808095">
                <a:moveTo>
                  <a:pt x="f5" y="f2"/>
                </a:moveTo>
                <a:lnTo>
                  <a:pt x="f2" y="f2"/>
                </a:lnTo>
                <a:lnTo>
                  <a:pt x="f2" y="f5"/>
                </a:lnTo>
                <a:lnTo>
                  <a:pt x="f5" y="f5"/>
                </a:lnTo>
                <a:lnTo>
                  <a:pt x="f5" y="f2"/>
                </a:lnTo>
                <a:close/>
              </a:path>
            </a:pathLst>
          </a:custGeom>
          <a:solidFill>
            <a:srgbClr val="E52632">
              <a:alpha val="62000"/>
            </a:srgbClr>
          </a:solidFill>
          <a:ln cap="flat">
            <a:noFill/>
            <a:prstDash val="solid"/>
          </a:ln>
          <a:effectLst>
            <a:outerShdw dist="38157" dir="5400000" algn="tl">
              <a:srgbClr val="000000">
                <a:alpha val="40000"/>
              </a:srgbClr>
            </a:outerShdw>
          </a:effectLst>
        </p:spPr>
        <p:txBody>
          <a:bodyPr vert="horz" wrap="square" lIns="0" tIns="0" rIns="0" bIns="0" anchor="t" anchorCtr="0"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sp>
        <p:nvSpPr>
          <p:cNvPr id="8" name="object 5">
            <a:extLst>
              <a:ext uri="{FF2B5EF4-FFF2-40B4-BE49-F238E27FC236}">
                <a16:creationId xmlns:a16="http://schemas.microsoft.com/office/drawing/2014/main" id="{C3290151-DD9F-44A4-8FE5-84141A60D6D1}"/>
              </a:ext>
            </a:extLst>
          </p:cNvPr>
          <p:cNvSpPr txBox="1"/>
          <p:nvPr/>
        </p:nvSpPr>
        <p:spPr>
          <a:xfrm>
            <a:off x="9614879" y="8233559"/>
            <a:ext cx="4896721" cy="1759506"/>
          </a:xfrm>
          <a:prstGeom prst="rect">
            <a:avLst/>
          </a:prstGeom>
          <a:noFill/>
          <a:ln cap="flat">
            <a:noFill/>
          </a:ln>
        </p:spPr>
        <p:txBody>
          <a:bodyPr vert="horz" wrap="square" lIns="0" tIns="16559" rIns="0" bIns="0" anchor="t" anchorCtr="0" compatLnSpc="0">
            <a:noAutofit/>
          </a:bodyPr>
          <a:lstStyle/>
          <a:p>
            <a:pPr marL="0" marR="0" lvl="0" indent="0" algn="l"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r>
              <a:rPr lang="ja" sz="2000" b="0" i="0" u="none" strike="noStrike" kern="0" cap="all" spc="0" baseline="0">
                <a:solidFill>
                  <a:srgbClr val="000000"/>
                </a:solidFill>
                <a:uFillTx/>
                <a:latin typeface="MS Gothic"/>
                <a:ea typeface="MS Gothic"/>
                <a:cs typeface="Lato"/>
              </a:rPr>
              <a:t>SIENKIEWICZA 56</a:t>
            </a:r>
            <a:br>
              <a:rPr lang="ja" sz="2000" b="0" i="0" u="none" strike="noStrike" kern="0" cap="all" spc="0" baseline="0">
                <a:solidFill>
                  <a:srgbClr val="000000"/>
                </a:solidFill>
                <a:uFillTx/>
                <a:latin typeface="MS Gothic"/>
                <a:ea typeface="MS Gothic"/>
                <a:cs typeface="Lato"/>
              </a:rPr>
            </a:br>
            <a:r>
              <a:rPr lang="ja" sz="2000" b="0" i="0" u="none" strike="noStrike" kern="0" cap="all" spc="0" baseline="0">
                <a:solidFill>
                  <a:srgbClr val="000000"/>
                </a:solidFill>
                <a:uFillTx/>
                <a:latin typeface="MS Gothic"/>
                <a:ea typeface="MS Gothic"/>
                <a:cs typeface="Lato"/>
              </a:rPr>
              <a:t>LODZ 90-058, POLAND</a:t>
            </a:r>
          </a:p>
          <a:p>
            <a:pPr marL="0" marR="0" lvl="0" indent="0" algn="l"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r>
              <a:rPr lang="ja" sz="2000" b="0" i="0" u="none" strike="noStrike" kern="0" cap="all" spc="0" baseline="0">
                <a:solidFill>
                  <a:srgbClr val="000000"/>
                </a:solidFill>
                <a:uFillTx/>
                <a:latin typeface="MS Gothic"/>
                <a:ea typeface="MS Gothic"/>
                <a:cs typeface="Lato"/>
              </a:rPr>
              <a:t>info@agatawojtkiewicz.pl</a:t>
            </a:r>
            <a:br>
              <a:rPr lang="ja" sz="2000" b="0" i="0" u="none" strike="noStrike" kern="0" cap="all" spc="0" baseline="0">
                <a:solidFill>
                  <a:srgbClr val="000000"/>
                </a:solidFill>
                <a:uFillTx/>
                <a:latin typeface="MS Gothic"/>
                <a:ea typeface="MS Gothic"/>
                <a:cs typeface="Lato"/>
              </a:rPr>
            </a:br>
            <a:r>
              <a:rPr lang="ja" sz="2000" b="0" i="0" u="none" strike="noStrike" kern="0" cap="all" spc="0" baseline="0">
                <a:solidFill>
                  <a:srgbClr val="000000"/>
                </a:solidFill>
                <a:uFillTx/>
                <a:latin typeface="MS Gothic"/>
                <a:ea typeface="MS Gothic"/>
                <a:cs typeface="Lato"/>
              </a:rPr>
              <a:t>+48 790 533 466</a:t>
            </a:r>
          </a:p>
          <a:p>
            <a:pPr marL="12600" marR="0" lvl="0" indent="0" algn="l" defTabSz="914400" rtl="0" fontAlgn="auto" hangingPunct="1">
              <a:lnSpc>
                <a:spcPct val="100000"/>
              </a:lnSpc>
              <a:spcBef>
                <a:spcPts val="130"/>
              </a:spcBef>
              <a:spcAft>
                <a:spcPct val="0"/>
              </a:spcAft>
              <a:buNone/>
              <a:defRPr sz="1800" b="0" i="0" u="none" strike="noStrike" kern="0" cap="none" spc="0" baseline="0">
                <a:solidFill>
                  <a:srgbClr val="000000"/>
                </a:solidFill>
                <a:uFillTx/>
              </a:defRPr>
            </a:pPr>
            <a:endParaRPr lang="pl-PL" sz="2800" b="0" i="0" u="none" strike="noStrike" kern="0" cap="none" spc="0" baseline="0">
              <a:solidFill>
                <a:srgbClr val="000000"/>
              </a:solidFill>
              <a:uFillTx/>
              <a:latin typeface="Open Sans" pitchFamily="18"/>
              <a:ea typeface="PingFang SC" pitchFamily="2"/>
              <a:cs typeface="Open Sans ExtraBold" pitchFamily="2"/>
            </a:endParaRPr>
          </a:p>
        </p:txBody>
      </p:sp>
      <p:pic>
        <p:nvPicPr>
          <p:cNvPr id="9" name="Grafika 8">
            <a:extLst>
              <a:ext uri="{FF2B5EF4-FFF2-40B4-BE49-F238E27FC236}">
                <a16:creationId xmlns:a16="http://schemas.microsoft.com/office/drawing/2014/main" id="{81CEE04E-122C-41B1-9461-B8F79B06EB0C}"/>
              </a:ext>
            </a:extLst>
          </p:cNvPr>
          <p:cNvPicPr>
            <a:picLocks noChangeAspect="1"/>
          </p:cNvPicPr>
          <p:nvPr/>
        </p:nvPicPr>
        <p:blipFill>
          <a:blip r:embed="rId4"/>
          <a:stretch>
            <a:fillRect/>
          </a:stretch>
        </p:blipFill>
        <p:spPr>
          <a:xfrm>
            <a:off x="16127281" y="6429603"/>
            <a:ext cx="2471394" cy="2471394"/>
          </a:xfrm>
          <a:prstGeom prst="rect">
            <a:avLst/>
          </a:prstGeom>
          <a:noFill/>
          <a:ln cap="flat">
            <a:noFill/>
          </a:ln>
        </p:spPr>
      </p:pic>
      <p:sp>
        <p:nvSpPr>
          <p:cNvPr id="10" name="object 30">
            <a:extLst>
              <a:ext uri="{FF2B5EF4-FFF2-40B4-BE49-F238E27FC236}">
                <a16:creationId xmlns:a16="http://schemas.microsoft.com/office/drawing/2014/main" id="{3C75B66E-D9B7-4BBB-AB5C-51E5D1BD06FE}"/>
              </a:ext>
            </a:extLst>
          </p:cNvPr>
          <p:cNvSpPr/>
          <p:nvPr/>
        </p:nvSpPr>
        <p:spPr>
          <a:xfrm>
            <a:off x="0" y="0"/>
            <a:ext cx="19958052" cy="1373191"/>
          </a:xfrm>
          <a:custGeom>
            <a:avLst/>
            <a:gdLst>
              <a:gd name="f0" fmla="val w"/>
              <a:gd name="f1" fmla="val h"/>
              <a:gd name="f2" fmla="val 0"/>
              <a:gd name="f3" fmla="val 3808094"/>
              <a:gd name="f4" fmla="val 3808095"/>
              <a:gd name="f5" fmla="val 3807643"/>
              <a:gd name="f6" fmla="*/ f0 1 3808094"/>
              <a:gd name="f7" fmla="*/ f1 1 3808095"/>
              <a:gd name="f8" fmla="val f2"/>
              <a:gd name="f9" fmla="val f3"/>
              <a:gd name="f10" fmla="val f4"/>
              <a:gd name="f11" fmla="+- f10 0 f8"/>
              <a:gd name="f12" fmla="+- f9 0 f8"/>
              <a:gd name="f13" fmla="*/ f12 1 3808094"/>
              <a:gd name="f14" fmla="*/ f11 1 3808095"/>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3808094" h="3808095">
                <a:moveTo>
                  <a:pt x="f5" y="f2"/>
                </a:moveTo>
                <a:lnTo>
                  <a:pt x="f2" y="f2"/>
                </a:lnTo>
                <a:lnTo>
                  <a:pt x="f2" y="f5"/>
                </a:lnTo>
                <a:lnTo>
                  <a:pt x="f5" y="f5"/>
                </a:lnTo>
                <a:lnTo>
                  <a:pt x="f5" y="f2"/>
                </a:lnTo>
                <a:close/>
              </a:path>
            </a:pathLst>
          </a:custGeom>
          <a:gradFill>
            <a:gsLst>
              <a:gs pos="0">
                <a:srgbClr val="FFFFFF">
                  <a:alpha val="81000"/>
                </a:srgbClr>
              </a:gs>
              <a:gs pos="100000">
                <a:srgbClr val="F31825"/>
              </a:gs>
            </a:gsLst>
            <a:lin ang="10800000"/>
          </a:gra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Calibri" panose="020F0502020204030204"/>
            </a:endParaRPr>
          </a:p>
        </p:txBody>
      </p:sp>
      <p:pic>
        <p:nvPicPr>
          <p:cNvPr id="11" name="Obraz 13">
            <a:extLst>
              <a:ext uri="{FF2B5EF4-FFF2-40B4-BE49-F238E27FC236}">
                <a16:creationId xmlns:a16="http://schemas.microsoft.com/office/drawing/2014/main" id="{7231B1C8-6D3A-499D-A067-76D19A507E06}"/>
              </a:ext>
            </a:extLst>
          </p:cNvPr>
          <p:cNvPicPr>
            <a:picLocks noChangeAspect="1"/>
          </p:cNvPicPr>
          <p:nvPr/>
        </p:nvPicPr>
        <p:blipFill>
          <a:blip r:embed="rId5"/>
          <a:stretch>
            <a:fillRect/>
          </a:stretch>
        </p:blipFill>
        <p:spPr>
          <a:xfrm>
            <a:off x="806893" y="330016"/>
            <a:ext cx="2667003" cy="778794"/>
          </a:xfrm>
          <a:prstGeom prst="rect">
            <a:avLst/>
          </a:prstGeom>
          <a:noFill/>
          <a:ln cap="flat">
            <a:noFill/>
          </a:ln>
        </p:spPr>
      </p:pic>
      <p:pic>
        <p:nvPicPr>
          <p:cNvPr id="12" name="Grafika 14">
            <a:extLst>
              <a:ext uri="{FF2B5EF4-FFF2-40B4-BE49-F238E27FC236}">
                <a16:creationId xmlns:a16="http://schemas.microsoft.com/office/drawing/2014/main" id="{D628E841-BE09-46D5-9418-BFB9AA5075F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458418" y="364790"/>
            <a:ext cx="4808454" cy="709245"/>
          </a:xfrm>
          <a:prstGeom prst="rect">
            <a:avLst/>
          </a:prstGeom>
          <a:noFill/>
          <a:ln cap="flat">
            <a:noFill/>
          </a:ln>
        </p:spPr>
      </p:pic>
      <p:grpSp>
        <p:nvGrpSpPr>
          <p:cNvPr id="13" name="Grupa 5">
            <a:extLst>
              <a:ext uri="{FF2B5EF4-FFF2-40B4-BE49-F238E27FC236}">
                <a16:creationId xmlns:a16="http://schemas.microsoft.com/office/drawing/2014/main" id="{9C3E7A27-3040-46BD-B7A8-155793B02446}"/>
              </a:ext>
            </a:extLst>
          </p:cNvPr>
          <p:cNvGrpSpPr/>
          <p:nvPr/>
        </p:nvGrpSpPr>
        <p:grpSpPr>
          <a:xfrm>
            <a:off x="1538450" y="8096006"/>
            <a:ext cx="1935446" cy="1759506"/>
            <a:chOff x="1538450" y="8096006"/>
            <a:chExt cx="1935446" cy="1759506"/>
          </a:xfrm>
        </p:grpSpPr>
        <p:sp>
          <p:nvSpPr>
            <p:cNvPr id="14" name="Prostokąt 1">
              <a:extLst>
                <a:ext uri="{FF2B5EF4-FFF2-40B4-BE49-F238E27FC236}">
                  <a16:creationId xmlns:a16="http://schemas.microsoft.com/office/drawing/2014/main" id="{6369598C-DBBC-4A64-9388-A6493AAD1A79}"/>
                </a:ext>
              </a:extLst>
            </p:cNvPr>
            <p:cNvSpPr/>
            <p:nvPr/>
          </p:nvSpPr>
          <p:spPr>
            <a:xfrm>
              <a:off x="1539282" y="8096006"/>
              <a:ext cx="1934614" cy="1759506"/>
            </a:xfrm>
            <a:prstGeom prst="rect">
              <a:avLst/>
            </a:prstGeom>
            <a:solidFill>
              <a:srgbClr val="FFFFFF"/>
            </a:solidFill>
            <a:ln w="25557" cap="flat">
              <a:solidFill>
                <a:srgbClr val="FFFFFF"/>
              </a:solidFill>
              <a:prstDash val="solid"/>
              <a:miter/>
            </a:ln>
          </p:spPr>
          <p:txBody>
            <a:bodyPr vert="horz" wrap="square" lIns="91440" tIns="45720" rIns="91440" bIns="45720" anchor="ctr" anchorCtr="1" compatLnSpc="0">
              <a:noAutofit/>
            </a:bodyPr>
            <a:lstStyle/>
            <a:p>
              <a:pPr marL="0" marR="0" lvl="0" indent="0" algn="l" defTabSz="914400" rtl="0" fontAlgn="auto" hangingPunct="0">
                <a:lnSpc>
                  <a:spcPct val="100000"/>
                </a:lnSpc>
                <a:spcBef>
                  <a:spcPct val="0"/>
                </a:spcBef>
                <a:spcAft>
                  <a:spcPct val="0"/>
                </a:spcAft>
                <a:buNone/>
                <a:defRPr sz="1800" b="0" i="0" u="none" strike="noStrike" kern="0" cap="none" spc="0" baseline="0">
                  <a:solidFill>
                    <a:srgbClr val="000000"/>
                  </a:solidFill>
                  <a:uFillTx/>
                </a:defRPr>
              </a:pPr>
              <a:endParaRPr lang="pl-PL" sz="1800" b="0" i="0" u="none" strike="noStrike" kern="1200" cap="none" spc="0" baseline="0">
                <a:solidFill>
                  <a:srgbClr val="000000"/>
                </a:solidFill>
                <a:uFillTx/>
                <a:latin typeface="Liberation Sans" pitchFamily="18"/>
                <a:ea typeface="PingFang SC" pitchFamily="2"/>
                <a:cs typeface="Arial Unicode MS" pitchFamily="2"/>
              </a:endParaRPr>
            </a:p>
          </p:txBody>
        </p:sp>
        <p:pic>
          <p:nvPicPr>
            <p:cNvPr id="15" name="Obraz 7" descr="Obraz zawierający Czcionka, tekst, biały, Grafika&#10;&#10;Zawartość wygenerowana przez sztuczną inteligencję może być niepoprawna.">
              <a:extLst>
                <a:ext uri="{FF2B5EF4-FFF2-40B4-BE49-F238E27FC236}">
                  <a16:creationId xmlns:a16="http://schemas.microsoft.com/office/drawing/2014/main" id="{9A74D9FC-B2DB-4900-AE30-A346DF65BF30}"/>
                </a:ext>
              </a:extLst>
            </p:cNvPr>
            <p:cNvPicPr>
              <a:picLocks noChangeAspect="1"/>
            </p:cNvPicPr>
            <p:nvPr/>
          </p:nvPicPr>
          <p:blipFill>
            <a:blip r:embed="rId8"/>
            <a:stretch>
              <a:fillRect/>
            </a:stretch>
          </p:blipFill>
          <p:spPr>
            <a:xfrm>
              <a:off x="1538450" y="8831896"/>
              <a:ext cx="1913555" cy="286710"/>
            </a:xfrm>
            <a:prstGeom prst="rect">
              <a:avLst/>
            </a:prstGeom>
            <a:noFill/>
            <a:ln cap="flat">
              <a:noFill/>
            </a:ln>
          </p:spPr>
        </p:pic>
      </p:gr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8.0.7"/>
  <p:tag name="AS_OS" val="Unix 5.10.228.219"/>
  <p:tag name="AS_RELEASE_DATE" val="2024.11.14"/>
  <p:tag name="AS_TITLE" val="Aspose.Slides for .NET6"/>
  <p:tag name="AS_VERSION" val="24.11"/>
</p:tagLst>
</file>

<file path=ppt/theme/theme1.xml><?xml version="1.0" encoding="utf-8"?>
<a:theme xmlns:a="http://schemas.openxmlformats.org/drawingml/2006/main" name="Office Them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b703af0-bd75-489c-9a4c-9bfd5afdf339">
      <Terms xmlns="http://schemas.microsoft.com/office/infopath/2007/PartnerControls"/>
    </lcf76f155ced4ddcb4097134ff3c332f>
    <TaxCatchAll xmlns="7f87260b-4471-4112-9e13-a4ac0022851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E0E99033FBBDF943A3D31693FFC3BAB4" ma:contentTypeVersion="16" ma:contentTypeDescription="Utwórz nowy dokument." ma:contentTypeScope="" ma:versionID="e8a2f4acfdb2a993573991d2866ab897">
  <xsd:schema xmlns:xsd="http://www.w3.org/2001/XMLSchema" xmlns:xs="http://www.w3.org/2001/XMLSchema" xmlns:p="http://schemas.microsoft.com/office/2006/metadata/properties" xmlns:ns2="8b703af0-bd75-489c-9a4c-9bfd5afdf339" xmlns:ns3="7f87260b-4471-4112-9e13-a4ac0022851d" targetNamespace="http://schemas.microsoft.com/office/2006/metadata/properties" ma:root="true" ma:fieldsID="7505831bc4990e1aba06e42ea91ed871" ns2:_="" ns3:_="">
    <xsd:import namespace="8b703af0-bd75-489c-9a4c-9bfd5afdf339"/>
    <xsd:import namespace="7f87260b-4471-4112-9e13-a4ac0022851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SearchProperties" minOccurs="0"/>
                <xsd:element ref="ns2:MediaLengthInSecond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703af0-bd75-489c-9a4c-9bfd5afdf3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Tagi obrazów" ma:readOnly="false" ma:fieldId="{5cf76f15-5ced-4ddc-b409-7134ff3c332f}" ma:taxonomyMulti="true" ma:sspId="8110cfe6-e8a2-4e19-9a2c-a541c0dcf688"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f87260b-4471-4112-9e13-a4ac0022851d"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f46ec8f4-d62e-4a94-ab5c-68e3bde98aca}" ma:internalName="TaxCatchAll" ma:showField="CatchAllData" ma:web="7f87260b-4471-4112-9e13-a4ac0022851d">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Udostępniani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Udostępnione dla — szczegóły"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73E07A-FD11-487D-BD4C-590D8BCA3EA7}">
  <ds:schemaRefs/>
</ds:datastoreItem>
</file>

<file path=customXml/itemProps2.xml><?xml version="1.0" encoding="utf-8"?>
<ds:datastoreItem xmlns:ds="http://schemas.openxmlformats.org/officeDocument/2006/customXml" ds:itemID="{10D9B630-F97D-465B-A94F-30AE269573C5}">
  <ds:schemaRefs/>
</ds:datastoreItem>
</file>

<file path=customXml/itemProps3.xml><?xml version="1.0" encoding="utf-8"?>
<ds:datastoreItem xmlns:ds="http://schemas.openxmlformats.org/officeDocument/2006/customXml" ds:itemID="{586EA489-7A17-43EC-8A51-0F49EE36B438}">
  <ds:schemaRefs/>
</ds:datastoreItem>
</file>

<file path=docProps/app.xml><?xml version="1.0" encoding="utf-8"?>
<Properties xmlns="http://schemas.openxmlformats.org/officeDocument/2006/extended-properties" xmlns:vt="http://schemas.openxmlformats.org/officeDocument/2006/docPropsVTypes">
  <TotalTime>319</TotalTime>
  <Words>1857</Words>
  <Application>Microsoft Office PowerPoint</Application>
  <PresentationFormat>Niestandardowy</PresentationFormat>
  <Paragraphs>76</Paragraphs>
  <Slides>11</Slides>
  <Notes>11</Notes>
  <HiddenSlides>0</HiddenSlides>
  <MMClips>0</MMClips>
  <ScaleCrop>false</ScaleCrop>
  <HeadingPairs>
    <vt:vector size="6" baseType="variant">
      <vt:variant>
        <vt:lpstr>Używane czcionki</vt:lpstr>
      </vt:variant>
      <vt:variant>
        <vt:i4>8</vt:i4>
      </vt:variant>
      <vt:variant>
        <vt:lpstr>Motyw</vt:lpstr>
      </vt:variant>
      <vt:variant>
        <vt:i4>1</vt:i4>
      </vt:variant>
      <vt:variant>
        <vt:lpstr>Tytuły slajdów</vt:lpstr>
      </vt:variant>
      <vt:variant>
        <vt:i4>11</vt:i4>
      </vt:variant>
    </vt:vector>
  </HeadingPairs>
  <TitlesOfParts>
    <vt:vector size="20" baseType="lpstr">
      <vt:lpstr>MS Gothic</vt:lpstr>
      <vt:lpstr>Arial</vt:lpstr>
      <vt:lpstr>Calibri</vt:lpstr>
      <vt:lpstr>Liberation Sans</vt:lpstr>
      <vt:lpstr>Liberation Serif</vt:lpstr>
      <vt:lpstr>Open Sans</vt:lpstr>
      <vt:lpstr>Open Sans ExtraBold</vt:lpstr>
      <vt:lpstr>Open Sans SemiBold</vt:lpstr>
      <vt:lpstr>Office Theme</vt:lpstr>
      <vt:lpstr>AGATA WOJTKIEWICZ（アガタ・ヴォイトキエヴィッチ）</vt:lpstr>
      <vt:lpstr>Prezentacja programu PowerPoint</vt:lpstr>
      <vt:lpstr>デザイン </vt:lpstr>
      <vt:lpstr>国際見本市への参加 </vt:lpstr>
      <vt:lpstr>メディア </vt:lpstr>
      <vt:lpstr>営業 </vt:lpstr>
      <vt:lpstr>「New sensation 2025」コレクション </vt:lpstr>
      <vt:lpstr>「Love, please 2024」コレクション </vt:lpstr>
      <vt:lpstr>「A love supreme 2023」コレクション </vt:lpstr>
      <vt:lpstr>「Love matters 2022」コレクション </vt:lpstr>
      <vt:lpstr>連絡先</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Kompleksowo wspieramy rozwój Twojego biznesu!</dc:title>
  <dc:creator>Jurczyk Design</dc:creator>
  <cp:lastModifiedBy>Piotr Danecki</cp:lastModifiedBy>
  <cp:revision>424</cp:revision>
  <cp:lastPrinted>2025-03-05T11:13:14Z</cp:lastPrinted>
  <dcterms:created xsi:type="dcterms:W3CDTF">2025-01-29T12:39:31Z</dcterms:created>
  <dcterms:modified xsi:type="dcterms:W3CDTF">2025-04-25T08:36:19Z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0x010100E0E99033FBBDF943A3D31693FFC3BAB4</vt:lpwstr>
  </property>
  <property fmtid="{D5CDD505-2E9C-101B-9397-08002B2CF9AE}" pid="3" name="Created">
    <vt:filetime>2025-01-29T00:00:00Z</vt:filetime>
  </property>
  <property fmtid="{D5CDD505-2E9C-101B-9397-08002B2CF9AE}" pid="4" name="Creator">
    <vt:lpwstr>Adobe InDesign 20.1 (Windows)</vt:lpwstr>
  </property>
  <property fmtid="{D5CDD505-2E9C-101B-9397-08002B2CF9AE}" pid="5" name="LastSaved">
    <vt:filetime>2025-01-29T00:00:00Z</vt:filetime>
  </property>
  <property fmtid="{D5CDD505-2E9C-101B-9397-08002B2CF9AE}" pid="6" name="Producer">
    <vt:lpwstr>Adobe PDF Library 17.0</vt:lpwstr>
  </property>
</Properties>
</file>