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svg" ContentType="image/svg"/>
  <Override PartName="/customXml/item1.xml" ContentType="application/xml"/>
  <Override PartName="/customXml/item2.xml" ContentType="application/xml"/>
  <Override PartName="/customXml/item3.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24.11-->
<p:presentation xmlns:r="http://schemas.openxmlformats.org/officeDocument/2006/relationships" xmlns:a="http://schemas.openxmlformats.org/drawingml/2006/main" xmlns:p="http://schemas.openxmlformats.org/presentationml/2006/main">
  <p:sldMasterIdLst>
    <p:sldMasterId id="2147483648" r:id="rId5"/>
  </p:sldMasterIdLst>
  <p:notesMasterIdLst>
    <p:notesMasterId r:id="rId6"/>
  </p:notesMasterIdLst>
  <p:sldIdLst>
    <p:sldId id="256" r:id="rId7"/>
    <p:sldId id="262" r:id="rId8"/>
    <p:sldId id="263" r:id="rId9"/>
    <p:sldId id="267" r:id="rId10"/>
    <p:sldId id="266" r:id="rId11"/>
    <p:sldId id="265" r:id="rId12"/>
    <p:sldId id="264" r:id="rId13"/>
  </p:sldIdLst>
  <p:sldSz cx="20104100" cy="11309350"/>
  <p:notesSz cx="6819900" cy="9918700"/>
  <p:custDataLst>
    <p:tags r:id="rId14"/>
  </p:custData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p="http://schemas.openxmlformats.org/presentationml/2006/main">
  <p:cmAuthor id="1" name="Maciej Stolarek" initials="MS" lastIdx="0" clrIdx="0">
    <p:extLst>
      <p:ext uri="{19B8F6BF-5375-455C-9EA6-DF929625EA0E}">
        <p15:presenceInfo xmlns:p15="http://schemas.microsoft.com/office/powerpoint/2012/main" userId="S-1-5-21-3876571917-2764203739-1476313084-22751" providerId="AD"/>
      </p:ext>
    </p:extLst>
  </p:cmAuthor>
</p:cmAuthorLst>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684" autoAdjust="0"/>
  </p:normalViewPr>
  <p:slideViewPr>
    <p:cSldViewPr>
      <p:cViewPr varScale="1">
        <p:scale>
          <a:sx n="26" d="100"/>
          <a:sy n="26" d="100"/>
        </p:scale>
        <p:origin x="1484" y="32"/>
      </p:cViewPr>
      <p:guideLst>
        <p:guide orient="horz" pos="2880"/>
        <p:guide pos="2160"/>
      </p:guideLst>
    </p:cSldViewPr>
  </p:slideViewPr>
  <p:notesTextViewPr>
    <p:cViewPr>
      <p:scale>
        <a:sx n="100" d="100"/>
        <a:sy n="100" d="100"/>
      </p:scale>
      <p:origin x="0" y="0"/>
    </p:cViewPr>
  </p:notesTextViewPr>
  <p:notesViewPr>
    <p:cSldViewPr>
      <p:cViewPr>
        <p:scale>
          <a:sx n="1" d="100"/>
          <a:sy n="1" d="100"/>
        </p:scale>
        <p:origin x="0" y="0"/>
      </p:cViewPr>
      <p:guideLst/>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customXml" Target="../customXml/item1.xml" /><Relationship Id="rId10" Type="http://schemas.openxmlformats.org/officeDocument/2006/relationships/slide" Target="slides/slide4.xml" /><Relationship Id="rId11" Type="http://schemas.openxmlformats.org/officeDocument/2006/relationships/slide" Target="slides/slide5.xml" /><Relationship Id="rId12" Type="http://schemas.openxmlformats.org/officeDocument/2006/relationships/slide" Target="slides/slide6.xml" /><Relationship Id="rId13" Type="http://schemas.openxmlformats.org/officeDocument/2006/relationships/slide" Target="slides/slide7.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customXml" Target="../customXml/item2.xml" /><Relationship Id="rId3" Type="http://schemas.openxmlformats.org/officeDocument/2006/relationships/customXml" Target="../customXml/item3.xml" /><Relationship Id="rId4" Type="http://schemas.openxmlformats.org/officeDocument/2006/relationships/commentAuthors" Target="commentAuthors.xml" /><Relationship Id="rId5" Type="http://schemas.openxmlformats.org/officeDocument/2006/relationships/slideMaster" Target="slideMasters/slideMaster1.xml" /><Relationship Id="rId6" Type="http://schemas.openxmlformats.org/officeDocument/2006/relationships/notesMaster" Target="notesMasters/notesMaster1.xml" /><Relationship Id="rId7" Type="http://schemas.openxmlformats.org/officeDocument/2006/relationships/slide" Target="slides/slide1.xml" /><Relationship Id="rId8" Type="http://schemas.openxmlformats.org/officeDocument/2006/relationships/slide" Target="slides/slide2.xml" /><Relationship Id="rId9" Type="http://schemas.openxmlformats.org/officeDocument/2006/relationships/slide" Target="slides/slide3.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Symbol zastępczy nagłówka 1"/>
          <p:cNvSpPr>
            <a:spLocks noGrp="1"/>
          </p:cNvSpPr>
          <p:nvPr>
            <p:ph type="hdr" sz="quarter"/>
          </p:nvPr>
        </p:nvSpPr>
        <p:spPr>
          <a:xfrm>
            <a:off x="0" y="0"/>
            <a:ext cx="2955433" cy="497050"/>
          </a:xfrm>
          <a:prstGeom prst="rect">
            <a:avLst/>
          </a:prstGeom>
        </p:spPr>
        <p:txBody>
          <a:bodyPr vert="horz" lIns="48719" tIns="24360" rIns="48719" bIns="24360" rtlCol="0"/>
          <a:lstStyle>
            <a:lvl1pPr algn="l">
              <a:defRPr sz="600"/>
            </a:lvl1pPr>
          </a:lstStyle>
          <a:p>
            <a:endParaRPr lang="pl-PL"/>
          </a:p>
        </p:txBody>
      </p:sp>
      <p:sp>
        <p:nvSpPr>
          <p:cNvPr id="3" name="Symbol zastępczy daty 2"/>
          <p:cNvSpPr>
            <a:spLocks noGrp="1"/>
          </p:cNvSpPr>
          <p:nvPr>
            <p:ph type="dt" idx="1"/>
          </p:nvPr>
        </p:nvSpPr>
        <p:spPr>
          <a:xfrm>
            <a:off x="3862851" y="0"/>
            <a:ext cx="2955433" cy="497050"/>
          </a:xfrm>
          <a:prstGeom prst="rect">
            <a:avLst/>
          </a:prstGeom>
        </p:spPr>
        <p:txBody>
          <a:bodyPr vert="horz" lIns="48719" tIns="24360" rIns="48719" bIns="24360" rtlCol="0"/>
          <a:lstStyle>
            <a:lvl1pPr algn="r">
              <a:defRPr sz="600"/>
            </a:lvl1pPr>
          </a:lstStyle>
          <a:p>
            <a:fld id="{444166A8-DCD1-4609-8E0C-5DDE8C199555}" type="datetimeFigureOut">
              <a:rPr lang="pl-PL" smtClean="0"/>
              <a:t>03.04.2025</a:t>
            </a:fld>
            <a:endParaRPr lang="pl-PL"/>
          </a:p>
        </p:txBody>
      </p:sp>
      <p:sp>
        <p:nvSpPr>
          <p:cNvPr id="4" name="Symbol zastępczy obrazu slajdu 3"/>
          <p:cNvSpPr>
            <a:spLocks noGrp="1" noRot="1" noChangeAspect="1"/>
          </p:cNvSpPr>
          <p:nvPr>
            <p:ph type="sldImg" idx="2"/>
          </p:nvPr>
        </p:nvSpPr>
        <p:spPr>
          <a:xfrm>
            <a:off x="433388" y="1239838"/>
            <a:ext cx="5953125" cy="3348037"/>
          </a:xfrm>
          <a:prstGeom prst="rect">
            <a:avLst/>
          </a:prstGeom>
          <a:noFill/>
          <a:ln w="12700">
            <a:solidFill>
              <a:prstClr val="black"/>
            </a:solidFill>
          </a:ln>
        </p:spPr>
      </p:sp>
      <p:sp>
        <p:nvSpPr>
          <p:cNvPr id="5" name="Symbol zastępczy notatek 4"/>
          <p:cNvSpPr>
            <a:spLocks noGrp="1"/>
          </p:cNvSpPr>
          <p:nvPr>
            <p:ph type="body" sz="quarter" idx="3"/>
          </p:nvPr>
        </p:nvSpPr>
        <p:spPr>
          <a:xfrm>
            <a:off x="681775" y="4772783"/>
            <a:ext cx="5456351" cy="3906776"/>
          </a:xfrm>
          <a:prstGeom prst="rect">
            <a:avLst/>
          </a:prstGeom>
        </p:spPr>
        <p:txBody>
          <a:bodyPr vert="horz" lIns="48719" tIns="24360" rIns="48719" bIns="24360" rtlCol="0"/>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1652"/>
            <a:ext cx="2955433" cy="497049"/>
          </a:xfrm>
          <a:prstGeom prst="rect">
            <a:avLst/>
          </a:prstGeom>
        </p:spPr>
        <p:txBody>
          <a:bodyPr vert="horz" lIns="48719" tIns="24360" rIns="48719" bIns="24360" rtlCol="0" anchor="b"/>
          <a:lstStyle>
            <a:lvl1pPr algn="l">
              <a:defRPr sz="600"/>
            </a:lvl1pPr>
          </a:lstStyle>
          <a:p>
            <a:endParaRPr lang="pl-PL"/>
          </a:p>
        </p:txBody>
      </p:sp>
      <p:sp>
        <p:nvSpPr>
          <p:cNvPr id="7" name="Symbol zastępczy numeru slajdu 6"/>
          <p:cNvSpPr>
            <a:spLocks noGrp="1"/>
          </p:cNvSpPr>
          <p:nvPr>
            <p:ph type="sldNum" sz="quarter" idx="5"/>
          </p:nvPr>
        </p:nvSpPr>
        <p:spPr>
          <a:xfrm>
            <a:off x="3862851" y="9421652"/>
            <a:ext cx="2955433" cy="497049"/>
          </a:xfrm>
          <a:prstGeom prst="rect">
            <a:avLst/>
          </a:prstGeom>
        </p:spPr>
        <p:txBody>
          <a:bodyPr vert="horz" lIns="48719" tIns="24360" rIns="48719" bIns="24360" rtlCol="0" anchor="b"/>
          <a:lstStyle>
            <a:lvl1pPr algn="r">
              <a:defRPr sz="600"/>
            </a:lvl1pPr>
          </a:lstStyle>
          <a:p>
            <a:fld id="{7D609AB9-6385-498A-92EA-3075F6618841}" type="slidenum">
              <a:rPr lang="pl-PL" smtClean="0"/>
              <a:t>‹#›</a:t>
            </a:fld>
            <a:endParaRPr lang="pl-PL"/>
          </a:p>
        </p:txBody>
      </p:sp>
    </p:spTree>
    <p:extLst>
      <p:ext uri="{BB962C8B-B14F-4D97-AF65-F5344CB8AC3E}">
        <p14:creationId val="339378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1</a:t>
            </a:fld>
            <a:endParaRPr lang="pl-PL"/>
          </a:p>
        </p:txBody>
      </p:sp>
    </p:spTree>
    <p:extLst>
      <p:ext uri="{BB962C8B-B14F-4D97-AF65-F5344CB8AC3E}">
        <p14:creationId val="757802319"/>
      </p:ext>
    </p:extLst>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2</a:t>
            </a:fld>
            <a:endParaRPr lang="pl-PL"/>
          </a:p>
        </p:txBody>
      </p:sp>
    </p:spTree>
    <p:extLst>
      <p:ext uri="{BB962C8B-B14F-4D97-AF65-F5344CB8AC3E}">
        <p14:creationId val="824648011"/>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3</a:t>
            </a:fld>
            <a:endParaRPr lang="pl-PL"/>
          </a:p>
        </p:txBody>
      </p:sp>
    </p:spTree>
    <p:extLst>
      <p:ext uri="{BB962C8B-B14F-4D97-AF65-F5344CB8AC3E}">
        <p14:creationId val="2262159833"/>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br>
              <a:rPr lang="pl-PL"/>
            </a:br>
            <a:br>
              <a:rPr lang="pl-PL"/>
            </a:br>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4</a:t>
            </a:fld>
            <a:endParaRPr lang="pl-PL"/>
          </a:p>
        </p:txBody>
      </p:sp>
    </p:spTree>
    <p:extLst>
      <p:ext uri="{BB962C8B-B14F-4D97-AF65-F5344CB8AC3E}">
        <p14:creationId val="3652037503"/>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br>
              <a:rPr lang="pl-PL"/>
            </a:br>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5</a:t>
            </a:fld>
            <a:endParaRPr lang="pl-PL"/>
          </a:p>
        </p:txBody>
      </p:sp>
    </p:spTree>
    <p:extLst>
      <p:ext uri="{BB962C8B-B14F-4D97-AF65-F5344CB8AC3E}">
        <p14:creationId val="1893138370"/>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6</a:t>
            </a:fld>
            <a:endParaRPr lang="pl-PL"/>
          </a:p>
        </p:txBody>
      </p:sp>
    </p:spTree>
    <p:extLst>
      <p:ext uri="{BB962C8B-B14F-4D97-AF65-F5344CB8AC3E}">
        <p14:creationId val="3262437742"/>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7</a:t>
            </a:fld>
            <a:endParaRPr lang="pl-PL"/>
          </a:p>
        </p:txBody>
      </p:sp>
    </p:spTree>
    <p:extLst>
      <p:ext uri="{BB962C8B-B14F-4D97-AF65-F5344CB8AC3E}">
        <p14:creationId val="3163978145"/>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Slide">
    <p:spTree>
      <p:nvGrpSpPr>
        <p:cNvPr id="1" name=""/>
        <p:cNvGrpSpPr/>
        <p:nvPr/>
      </p:nvGrpSpPr>
      <p:grpSpPr>
        <a:xfrm>
          <a:off x="0" y="0"/>
          <a: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sz="5150" b="1" i="0">
                <a:solidFill>
                  <a:schemeClr val="tx1"/>
                </a:solidFill>
                <a:latin typeface="Open Sans SemiBold"/>
                <a:cs typeface="Open Sans SemiBold"/>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150" b="0" i="0">
                <a:solidFill>
                  <a:srgbClr val="3C3B3A"/>
                </a:solidFill>
                <a:latin typeface="Open Sans"/>
                <a:cs typeface="Open Sans"/>
              </a:defRPr>
            </a:lvl1pPr>
          </a:lstStyle>
          <a:p>
            <a:pPr marL="12700">
              <a:lnSpc>
                <a:spcPct val="100000"/>
              </a:lnSpc>
              <a:spcBef>
                <a:spcPts val="185"/>
              </a:spcBef>
            </a:pPr>
            <a:r>
              <a:rPr/>
              <a:t>NAZWA </a:t>
            </a:r>
            <a:r>
              <a:rPr spc="-10"/>
              <a:t>DEPARTAMENTU</a:t>
            </a:r>
          </a:p>
        </p:txBody>
      </p:sp>
      <p:sp>
        <p:nvSpPr>
          <p:cNvPr id="5" name="Holder 5"/>
          <p:cNvSpPr>
            <a:spLocks noGrp="1"/>
          </p:cNvSpPr>
          <p:nvPr>
            <p:ph type="dt" sz="half" idx="6"/>
          </p:nvPr>
        </p:nvSpPr>
        <p:spPr/>
        <p:txBody>
          <a:bodyPr lIns="0" tIns="0" rIns="0" bIns="0"/>
          <a:lstStyle>
            <a:lvl1pPr>
              <a:defRPr sz="1150" b="1" i="0">
                <a:solidFill>
                  <a:srgbClr val="3C3B3A"/>
                </a:solidFill>
                <a:latin typeface="Open Sans SemiBold"/>
                <a:cs typeface="Open Sans SemiBold"/>
              </a:defRPr>
            </a:lvl1pPr>
          </a:lstStyle>
          <a:p>
            <a:pPr marL="12700">
              <a:lnSpc>
                <a:spcPct val="100000"/>
              </a:lnSpc>
              <a:spcBef>
                <a:spcPts val="185"/>
              </a:spcBef>
            </a:pPr>
            <a:r>
              <a:rPr/>
              <a:t>TEMAT </a:t>
            </a:r>
            <a:r>
              <a:rPr spc="-10"/>
              <a:t>PREZENTACJI</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5150" b="1" i="0">
                <a:solidFill>
                  <a:schemeClr val="tx1"/>
                </a:solidFill>
                <a:latin typeface="Open Sans SemiBold"/>
                <a:cs typeface="Open Sans SemiBold"/>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1150" b="0" i="0">
                <a:solidFill>
                  <a:srgbClr val="3C3B3A"/>
                </a:solidFill>
                <a:latin typeface="Open Sans"/>
                <a:cs typeface="Open Sans"/>
              </a:defRPr>
            </a:lvl1pPr>
          </a:lstStyle>
          <a:p>
            <a:pPr marL="12700">
              <a:lnSpc>
                <a:spcPct val="100000"/>
              </a:lnSpc>
              <a:spcBef>
                <a:spcPts val="185"/>
              </a:spcBef>
            </a:pPr>
            <a:r>
              <a:rPr/>
              <a:t>NAZWA </a:t>
            </a:r>
            <a:r>
              <a:rPr spc="-10"/>
              <a:t>DEPARTAMENTU</a:t>
            </a:r>
          </a:p>
        </p:txBody>
      </p:sp>
      <p:sp>
        <p:nvSpPr>
          <p:cNvPr id="5" name="Holder 5"/>
          <p:cNvSpPr>
            <a:spLocks noGrp="1"/>
          </p:cNvSpPr>
          <p:nvPr>
            <p:ph type="dt" sz="half" idx="6"/>
          </p:nvPr>
        </p:nvSpPr>
        <p:spPr/>
        <p:txBody>
          <a:bodyPr lIns="0" tIns="0" rIns="0" bIns="0"/>
          <a:lstStyle>
            <a:lvl1pPr>
              <a:defRPr sz="1150" b="1" i="0">
                <a:solidFill>
                  <a:srgbClr val="3C3B3A"/>
                </a:solidFill>
                <a:latin typeface="Open Sans SemiBold"/>
                <a:cs typeface="Open Sans SemiBold"/>
              </a:defRPr>
            </a:lvl1pPr>
          </a:lstStyle>
          <a:p>
            <a:pPr marL="12700">
              <a:lnSpc>
                <a:spcPct val="100000"/>
              </a:lnSpc>
              <a:spcBef>
                <a:spcPts val="185"/>
              </a:spcBef>
            </a:pPr>
            <a:r>
              <a:rPr/>
              <a:t>TEMAT </a:t>
            </a:r>
            <a:r>
              <a:rPr spc="-10"/>
              <a:t>PREZENTACJI</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wo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5150" b="1" i="0">
                <a:solidFill>
                  <a:schemeClr val="tx1"/>
                </a:solidFill>
                <a:latin typeface="Open Sans SemiBold"/>
                <a:cs typeface="Open Sans SemiBold"/>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150" b="0" i="0">
                <a:solidFill>
                  <a:srgbClr val="3C3B3A"/>
                </a:solidFill>
                <a:latin typeface="Open Sans"/>
                <a:cs typeface="Open Sans"/>
              </a:defRPr>
            </a:lvl1pPr>
          </a:lstStyle>
          <a:p>
            <a:pPr marL="12700">
              <a:lnSpc>
                <a:spcPct val="100000"/>
              </a:lnSpc>
              <a:spcBef>
                <a:spcPts val="185"/>
              </a:spcBef>
            </a:pPr>
            <a:r>
              <a:rPr/>
              <a:t>NAZWA </a:t>
            </a:r>
            <a:r>
              <a:rPr spc="-10"/>
              <a:t>DEPARTAMENTU</a:t>
            </a:r>
          </a:p>
        </p:txBody>
      </p:sp>
      <p:sp>
        <p:nvSpPr>
          <p:cNvPr id="6" name="Holder 6"/>
          <p:cNvSpPr>
            <a:spLocks noGrp="1"/>
          </p:cNvSpPr>
          <p:nvPr>
            <p:ph type="dt" sz="half" idx="6"/>
          </p:nvPr>
        </p:nvSpPr>
        <p:spPr/>
        <p:txBody>
          <a:bodyPr lIns="0" tIns="0" rIns="0" bIns="0"/>
          <a:lstStyle>
            <a:lvl1pPr>
              <a:defRPr sz="1150" b="1" i="0">
                <a:solidFill>
                  <a:srgbClr val="3C3B3A"/>
                </a:solidFill>
                <a:latin typeface="Open Sans SemiBold"/>
                <a:cs typeface="Open Sans SemiBold"/>
              </a:defRPr>
            </a:lvl1pPr>
          </a:lstStyle>
          <a:p>
            <a:pPr marL="12700">
              <a:lnSpc>
                <a:spcPct val="100000"/>
              </a:lnSpc>
              <a:spcBef>
                <a:spcPts val="185"/>
              </a:spcBef>
            </a:pPr>
            <a:r>
              <a:rPr/>
              <a:t>TEMAT </a:t>
            </a:r>
            <a:r>
              <a:rPr spc="-10"/>
              <a:t>PREZENTACJI</a:t>
            </a: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Only">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5150" b="1" i="0">
                <a:solidFill>
                  <a:schemeClr val="tx1"/>
                </a:solidFill>
                <a:latin typeface="Open Sans SemiBold"/>
                <a:cs typeface="Open Sans SemiBold"/>
              </a:defRPr>
            </a:lvl1pPr>
          </a:lstStyle>
          <a:p>
            <a:endParaRPr/>
          </a:p>
        </p:txBody>
      </p:sp>
      <p:sp>
        <p:nvSpPr>
          <p:cNvPr id="3" name="Holder 3"/>
          <p:cNvSpPr>
            <a:spLocks noGrp="1"/>
          </p:cNvSpPr>
          <p:nvPr>
            <p:ph type="ftr" sz="quarter" idx="5"/>
          </p:nvPr>
        </p:nvSpPr>
        <p:spPr/>
        <p:txBody>
          <a:bodyPr lIns="0" tIns="0" rIns="0" bIns="0"/>
          <a:lstStyle>
            <a:lvl1pPr>
              <a:defRPr sz="1150" b="0" i="0">
                <a:solidFill>
                  <a:srgbClr val="3C3B3A"/>
                </a:solidFill>
                <a:latin typeface="Open Sans"/>
                <a:cs typeface="Open Sans"/>
              </a:defRPr>
            </a:lvl1pPr>
          </a:lstStyle>
          <a:p>
            <a:pPr marL="12700">
              <a:lnSpc>
                <a:spcPct val="100000"/>
              </a:lnSpc>
              <a:spcBef>
                <a:spcPts val="185"/>
              </a:spcBef>
            </a:pPr>
            <a:r>
              <a:rPr/>
              <a:t>NAZWA </a:t>
            </a:r>
            <a:r>
              <a:rPr spc="-10"/>
              <a:t>DEPARTAMENTU</a:t>
            </a:r>
          </a:p>
        </p:txBody>
      </p:sp>
      <p:sp>
        <p:nvSpPr>
          <p:cNvPr id="4" name="Holder 4"/>
          <p:cNvSpPr>
            <a:spLocks noGrp="1"/>
          </p:cNvSpPr>
          <p:nvPr>
            <p:ph type="dt" sz="half" idx="6"/>
          </p:nvPr>
        </p:nvSpPr>
        <p:spPr/>
        <p:txBody>
          <a:bodyPr lIns="0" tIns="0" rIns="0" bIns="0"/>
          <a:lstStyle>
            <a:lvl1pPr>
              <a:defRPr sz="1150" b="1" i="0">
                <a:solidFill>
                  <a:srgbClr val="3C3B3A"/>
                </a:solidFill>
                <a:latin typeface="Open Sans SemiBold"/>
                <a:cs typeface="Open Sans SemiBold"/>
              </a:defRPr>
            </a:lvl1pPr>
          </a:lstStyle>
          <a:p>
            <a:pPr marL="12700">
              <a:lnSpc>
                <a:spcPct val="100000"/>
              </a:lnSpc>
              <a:spcBef>
                <a:spcPts val="185"/>
              </a:spcBef>
            </a:pPr>
            <a:r>
              <a:rPr/>
              <a:t>TEMAT </a:t>
            </a:r>
            <a:r>
              <a:rPr spc="-10"/>
              <a:t>PREZENTACJI</a:t>
            </a: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Blank">
    <p:spTree>
      <p:nvGrpSpPr>
        <p:cNvPr id="1" name=""/>
        <p:cNvGrpSpPr/>
        <p:nvPr/>
      </p:nvGrpSpPr>
      <p:grpSpPr>
        <a:xfrm>
          <a:off x="0" y="0"/>
          <a:ext cx="0" cy="0"/>
        </a:xfrm>
      </p:grpSpPr>
      <p:sp>
        <p:nvSpPr>
          <p:cNvPr id="2" name="Holder 2"/>
          <p:cNvSpPr>
            <a:spLocks noGrp="1"/>
          </p:cNvSpPr>
          <p:nvPr>
            <p:ph type="ftr" sz="quarter" idx="5"/>
          </p:nvPr>
        </p:nvSpPr>
        <p:spPr/>
        <p:txBody>
          <a:bodyPr lIns="0" tIns="0" rIns="0" bIns="0"/>
          <a:lstStyle>
            <a:lvl1pPr>
              <a:defRPr sz="1150" b="0" i="0">
                <a:solidFill>
                  <a:srgbClr val="3C3B3A"/>
                </a:solidFill>
                <a:latin typeface="Open Sans"/>
                <a:cs typeface="Open Sans"/>
              </a:defRPr>
            </a:lvl1pPr>
          </a:lstStyle>
          <a:p>
            <a:pPr marL="12700">
              <a:lnSpc>
                <a:spcPct val="100000"/>
              </a:lnSpc>
              <a:spcBef>
                <a:spcPts val="185"/>
              </a:spcBef>
            </a:pPr>
            <a:r>
              <a:rPr/>
              <a:t>NAZWA </a:t>
            </a:r>
            <a:r>
              <a:rPr spc="-10"/>
              <a:t>DEPARTAMENTU</a:t>
            </a:r>
          </a:p>
        </p:txBody>
      </p:sp>
      <p:sp>
        <p:nvSpPr>
          <p:cNvPr id="3" name="Holder 3"/>
          <p:cNvSpPr>
            <a:spLocks noGrp="1"/>
          </p:cNvSpPr>
          <p:nvPr>
            <p:ph type="dt" sz="half" idx="6"/>
          </p:nvPr>
        </p:nvSpPr>
        <p:spPr/>
        <p:txBody>
          <a:bodyPr lIns="0" tIns="0" rIns="0" bIns="0"/>
          <a:lstStyle>
            <a:lvl1pPr>
              <a:defRPr sz="1150" b="1" i="0">
                <a:solidFill>
                  <a:srgbClr val="3C3B3A"/>
                </a:solidFill>
                <a:latin typeface="Open Sans SemiBold"/>
                <a:cs typeface="Open Sans SemiBold"/>
              </a:defRPr>
            </a:lvl1pPr>
          </a:lstStyle>
          <a:p>
            <a:pPr marL="12700">
              <a:lnSpc>
                <a:spcPct val="100000"/>
              </a:lnSpc>
              <a:spcBef>
                <a:spcPts val="185"/>
              </a:spcBef>
            </a:pPr>
            <a:r>
              <a:rPr/>
              <a:t>TEMAT </a:t>
            </a:r>
            <a:r>
              <a:rPr spc="-10"/>
              <a:t>PREZENTACJI</a:t>
            </a: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image" Target="../media/image5.png" /><Relationship Id="rId11" Type="http://schemas.openxmlformats.org/officeDocument/2006/relationships/image" Target="../media/image6.png" /><Relationship Id="rId12" Type="http://schemas.openxmlformats.org/officeDocument/2006/relationships/image" Target="../media/image7.png" /><Relationship Id="rId13" Type="http://schemas.openxmlformats.org/officeDocument/2006/relationships/image" Target="../media/image8.png" /><Relationship Id="rId14" Type="http://schemas.openxmlformats.org/officeDocument/2006/relationships/image" Target="../media/image9.png" /><Relationship Id="rId15"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image" Target="../media/image1.png" /><Relationship Id="rId7" Type="http://schemas.openxmlformats.org/officeDocument/2006/relationships/image" Target="../media/image2.png" /><Relationship Id="rId8" Type="http://schemas.openxmlformats.org/officeDocument/2006/relationships/image" Target="../media/image3.png" /><Relationship Id="rId9" Type="http://schemas.openxmlformats.org/officeDocument/2006/relationships/image" Target="../media/image4.png"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16" name="bg object 16"/>
          <p:cNvSpPr/>
          <p:nvPr/>
        </p:nvSpPr>
        <p:spPr>
          <a:xfrm>
            <a:off x="837670" y="730951"/>
            <a:ext cx="420370" cy="420370"/>
          </a:xfrm>
          <a:custGeom>
            <a:rect l="l" t="t" r="r" b="b"/>
            <a:pathLst>
              <a:path w="420369" h="420369">
                <a:moveTo>
                  <a:pt x="420228" y="0"/>
                </a:moveTo>
                <a:lnTo>
                  <a:pt x="0" y="0"/>
                </a:lnTo>
                <a:lnTo>
                  <a:pt x="0" y="420228"/>
                </a:lnTo>
                <a:lnTo>
                  <a:pt x="420228" y="420228"/>
                </a:lnTo>
                <a:lnTo>
                  <a:pt x="420228" y="0"/>
                </a:lnTo>
                <a:close/>
              </a:path>
            </a:pathLst>
          </a:custGeom>
          <a:solidFill>
            <a:srgbClr val="E52632"/>
          </a:solidFill>
        </p:spPr>
        <p:txBody>
          <a:bodyPr wrap="square" lIns="0" tIns="0" rIns="0" bIns="0" rtlCol="0"/>
          <a:lstStyle/>
          <a:p>
            <a:endParaRPr/>
          </a:p>
        </p:txBody>
      </p:sp>
      <p:sp>
        <p:nvSpPr>
          <p:cNvPr id="17" name="bg object 17"/>
          <p:cNvSpPr/>
          <p:nvPr/>
        </p:nvSpPr>
        <p:spPr>
          <a:xfrm>
            <a:off x="996073" y="789018"/>
            <a:ext cx="204470" cy="304165"/>
          </a:xfrm>
          <a:custGeom>
            <a:rect l="l" t="t" r="r" b="b"/>
            <a:pathLst>
              <a:path w="204469" h="304165">
                <a:moveTo>
                  <a:pt x="23710" y="90017"/>
                </a:moveTo>
                <a:lnTo>
                  <a:pt x="0" y="106680"/>
                </a:lnTo>
                <a:lnTo>
                  <a:pt x="0" y="108254"/>
                </a:lnTo>
                <a:lnTo>
                  <a:pt x="23710" y="91630"/>
                </a:lnTo>
                <a:lnTo>
                  <a:pt x="23710" y="90017"/>
                </a:lnTo>
                <a:close/>
              </a:path>
              <a:path w="204469" h="304165">
                <a:moveTo>
                  <a:pt x="204355" y="225005"/>
                </a:moveTo>
                <a:lnTo>
                  <a:pt x="189166" y="178904"/>
                </a:lnTo>
                <a:lnTo>
                  <a:pt x="151409" y="152654"/>
                </a:lnTo>
                <a:lnTo>
                  <a:pt x="134607" y="149034"/>
                </a:lnTo>
                <a:lnTo>
                  <a:pt x="127241" y="147574"/>
                </a:lnTo>
                <a:lnTo>
                  <a:pt x="168643" y="126631"/>
                </a:lnTo>
                <a:lnTo>
                  <a:pt x="188760" y="85547"/>
                </a:lnTo>
                <a:lnTo>
                  <a:pt x="189484" y="74282"/>
                </a:lnTo>
                <a:lnTo>
                  <a:pt x="188112" y="58216"/>
                </a:lnTo>
                <a:lnTo>
                  <a:pt x="167347" y="20358"/>
                </a:lnTo>
                <a:lnTo>
                  <a:pt x="133337" y="2336"/>
                </a:lnTo>
                <a:lnTo>
                  <a:pt x="114757" y="0"/>
                </a:lnTo>
                <a:lnTo>
                  <a:pt x="0" y="0"/>
                </a:lnTo>
                <a:lnTo>
                  <a:pt x="0" y="81597"/>
                </a:lnTo>
                <a:lnTo>
                  <a:pt x="23710" y="64935"/>
                </a:lnTo>
                <a:lnTo>
                  <a:pt x="23710" y="20193"/>
                </a:lnTo>
                <a:lnTo>
                  <a:pt x="100317" y="20193"/>
                </a:lnTo>
                <a:lnTo>
                  <a:pt x="140233" y="29337"/>
                </a:lnTo>
                <a:lnTo>
                  <a:pt x="164744" y="66776"/>
                </a:lnTo>
                <a:lnTo>
                  <a:pt x="165760" y="79578"/>
                </a:lnTo>
                <a:lnTo>
                  <a:pt x="164693" y="92214"/>
                </a:lnTo>
                <a:lnTo>
                  <a:pt x="140893" y="128739"/>
                </a:lnTo>
                <a:lnTo>
                  <a:pt x="107911" y="139014"/>
                </a:lnTo>
                <a:lnTo>
                  <a:pt x="24358" y="139014"/>
                </a:lnTo>
                <a:lnTo>
                  <a:pt x="0" y="156121"/>
                </a:lnTo>
                <a:lnTo>
                  <a:pt x="0" y="263118"/>
                </a:lnTo>
                <a:lnTo>
                  <a:pt x="23710" y="263118"/>
                </a:lnTo>
                <a:lnTo>
                  <a:pt x="23710" y="159207"/>
                </a:lnTo>
                <a:lnTo>
                  <a:pt x="120675" y="159207"/>
                </a:lnTo>
                <a:lnTo>
                  <a:pt x="162001" y="176555"/>
                </a:lnTo>
                <a:lnTo>
                  <a:pt x="180136" y="221500"/>
                </a:lnTo>
                <a:lnTo>
                  <a:pt x="179057" y="234784"/>
                </a:lnTo>
                <a:lnTo>
                  <a:pt x="154152" y="273519"/>
                </a:lnTo>
                <a:lnTo>
                  <a:pt x="118618" y="283641"/>
                </a:lnTo>
                <a:lnTo>
                  <a:pt x="118618" y="304025"/>
                </a:lnTo>
                <a:lnTo>
                  <a:pt x="126657" y="304025"/>
                </a:lnTo>
                <a:lnTo>
                  <a:pt x="136334" y="303428"/>
                </a:lnTo>
                <a:lnTo>
                  <a:pt x="176237" y="287540"/>
                </a:lnTo>
                <a:lnTo>
                  <a:pt x="202412" y="245618"/>
                </a:lnTo>
                <a:lnTo>
                  <a:pt x="204355" y="226326"/>
                </a:lnTo>
                <a:lnTo>
                  <a:pt x="204355" y="225005"/>
                </a:lnTo>
                <a:close/>
              </a:path>
            </a:pathLst>
          </a:custGeom>
          <a:solidFill>
            <a:srgbClr val="000000"/>
          </a:solidFill>
        </p:spPr>
        <p:txBody>
          <a:bodyPr wrap="square" lIns="0" tIns="0" rIns="0" bIns="0" rtlCol="0"/>
          <a:lstStyle/>
          <a:p>
            <a:endParaRPr/>
          </a:p>
        </p:txBody>
      </p:sp>
      <p:pic>
        <p:nvPicPr>
          <p:cNvPr id="18" name="bg object 18"/>
          <p:cNvPicPr/>
          <p:nvPr/>
        </p:nvPicPr>
        <p:blipFill>
          <a:blip r:embed="rId6"/>
          <a:stretch>
            <a:fillRect/>
          </a:stretch>
        </p:blipFill>
        <p:spPr>
          <a:xfrm>
            <a:off x="895141" y="789442"/>
            <a:ext cx="198894" cy="303529"/>
          </a:xfrm>
          <a:prstGeom prst="rect">
            <a:avLst/>
          </a:prstGeom>
        </p:spPr>
      </p:pic>
      <p:sp>
        <p:nvSpPr>
          <p:cNvPr id="19" name="bg object 19"/>
          <p:cNvSpPr/>
          <p:nvPr/>
        </p:nvSpPr>
        <p:spPr>
          <a:xfrm>
            <a:off x="1349171" y="990377"/>
            <a:ext cx="409575" cy="161925"/>
          </a:xfrm>
          <a:custGeom>
            <a:rect l="l" t="t" r="r" b="b"/>
            <a:pathLst>
              <a:path w="409575" h="161925">
                <a:moveTo>
                  <a:pt x="348907" y="20866"/>
                </a:moveTo>
                <a:lnTo>
                  <a:pt x="300050" y="20866"/>
                </a:lnTo>
                <a:lnTo>
                  <a:pt x="309892" y="35915"/>
                </a:lnTo>
                <a:lnTo>
                  <a:pt x="321398" y="49618"/>
                </a:lnTo>
                <a:lnTo>
                  <a:pt x="334454" y="61874"/>
                </a:lnTo>
                <a:lnTo>
                  <a:pt x="348907" y="72504"/>
                </a:lnTo>
                <a:lnTo>
                  <a:pt x="348907" y="20866"/>
                </a:lnTo>
                <a:close/>
              </a:path>
              <a:path w="409575" h="161925">
                <a:moveTo>
                  <a:pt x="348919" y="96735"/>
                </a:moveTo>
                <a:lnTo>
                  <a:pt x="317169" y="74472"/>
                </a:lnTo>
                <a:lnTo>
                  <a:pt x="291338" y="45720"/>
                </a:lnTo>
                <a:lnTo>
                  <a:pt x="270738" y="7264"/>
                </a:lnTo>
                <a:lnTo>
                  <a:pt x="268478" y="0"/>
                </a:lnTo>
                <a:lnTo>
                  <a:pt x="80543" y="0"/>
                </a:lnTo>
                <a:lnTo>
                  <a:pt x="80543" y="83870"/>
                </a:lnTo>
                <a:lnTo>
                  <a:pt x="277888" y="83870"/>
                </a:lnTo>
                <a:lnTo>
                  <a:pt x="277888" y="104368"/>
                </a:lnTo>
                <a:lnTo>
                  <a:pt x="58534" y="104368"/>
                </a:lnTo>
                <a:lnTo>
                  <a:pt x="58534" y="0"/>
                </a:lnTo>
                <a:lnTo>
                  <a:pt x="0" y="0"/>
                </a:lnTo>
                <a:lnTo>
                  <a:pt x="0" y="161607"/>
                </a:lnTo>
                <a:lnTo>
                  <a:pt x="348919" y="161607"/>
                </a:lnTo>
                <a:lnTo>
                  <a:pt x="348919" y="96735"/>
                </a:lnTo>
                <a:close/>
              </a:path>
              <a:path w="409575" h="161925">
                <a:moveTo>
                  <a:pt x="409092" y="115747"/>
                </a:moveTo>
                <a:lnTo>
                  <a:pt x="399072" y="114198"/>
                </a:lnTo>
                <a:lnTo>
                  <a:pt x="389153" y="112102"/>
                </a:lnTo>
                <a:lnTo>
                  <a:pt x="379374" y="109448"/>
                </a:lnTo>
                <a:lnTo>
                  <a:pt x="369785" y="106235"/>
                </a:lnTo>
                <a:lnTo>
                  <a:pt x="369785" y="161582"/>
                </a:lnTo>
                <a:lnTo>
                  <a:pt x="409092" y="161582"/>
                </a:lnTo>
                <a:lnTo>
                  <a:pt x="409092" y="115747"/>
                </a:lnTo>
                <a:close/>
              </a:path>
              <a:path w="409575" h="161925">
                <a:moveTo>
                  <a:pt x="409092" y="20866"/>
                </a:moveTo>
                <a:lnTo>
                  <a:pt x="369785" y="20866"/>
                </a:lnTo>
                <a:lnTo>
                  <a:pt x="369785" y="83693"/>
                </a:lnTo>
                <a:lnTo>
                  <a:pt x="379260" y="87426"/>
                </a:lnTo>
                <a:lnTo>
                  <a:pt x="389001" y="90512"/>
                </a:lnTo>
                <a:lnTo>
                  <a:pt x="398957" y="92938"/>
                </a:lnTo>
                <a:lnTo>
                  <a:pt x="409092" y="94665"/>
                </a:lnTo>
                <a:lnTo>
                  <a:pt x="409092" y="20866"/>
                </a:lnTo>
                <a:close/>
              </a:path>
            </a:pathLst>
          </a:custGeom>
          <a:solidFill>
            <a:srgbClr val="000000"/>
          </a:solidFill>
        </p:spPr>
        <p:txBody>
          <a:bodyPr wrap="square" lIns="0" tIns="0" rIns="0" bIns="0" rtlCol="0"/>
          <a:lstStyle/>
          <a:p>
            <a:endParaRPr/>
          </a:p>
        </p:txBody>
      </p:sp>
      <p:sp>
        <p:nvSpPr>
          <p:cNvPr id="20" name="bg object 20"/>
          <p:cNvSpPr/>
          <p:nvPr/>
        </p:nvSpPr>
        <p:spPr>
          <a:xfrm>
            <a:off x="2266848" y="732440"/>
            <a:ext cx="287655" cy="354330"/>
          </a:xfrm>
          <a:custGeom>
            <a:rect l="l" t="t" r="r" b="b"/>
            <a:pathLst>
              <a:path w="287655" h="354330">
                <a:moveTo>
                  <a:pt x="31026" y="341960"/>
                </a:moveTo>
                <a:lnTo>
                  <a:pt x="22580" y="353695"/>
                </a:lnTo>
                <a:lnTo>
                  <a:pt x="24218" y="354139"/>
                </a:lnTo>
                <a:lnTo>
                  <a:pt x="25247" y="354037"/>
                </a:lnTo>
                <a:lnTo>
                  <a:pt x="25247" y="353072"/>
                </a:lnTo>
                <a:lnTo>
                  <a:pt x="28397" y="349072"/>
                </a:lnTo>
                <a:lnTo>
                  <a:pt x="31026" y="341960"/>
                </a:lnTo>
                <a:close/>
              </a:path>
              <a:path w="287655" h="354330">
                <a:moveTo>
                  <a:pt x="201485" y="78651"/>
                </a:moveTo>
                <a:lnTo>
                  <a:pt x="0" y="78651"/>
                </a:lnTo>
                <a:lnTo>
                  <a:pt x="0" y="346646"/>
                </a:lnTo>
                <a:lnTo>
                  <a:pt x="749" y="345897"/>
                </a:lnTo>
                <a:lnTo>
                  <a:pt x="201485" y="78651"/>
                </a:lnTo>
                <a:close/>
              </a:path>
              <a:path w="287655" h="354330">
                <a:moveTo>
                  <a:pt x="287324" y="0"/>
                </a:moveTo>
                <a:lnTo>
                  <a:pt x="0" y="0"/>
                </a:lnTo>
                <a:lnTo>
                  <a:pt x="0" y="58166"/>
                </a:lnTo>
                <a:lnTo>
                  <a:pt x="243738" y="58166"/>
                </a:lnTo>
                <a:lnTo>
                  <a:pt x="287324" y="0"/>
                </a:lnTo>
                <a:close/>
              </a:path>
            </a:pathLst>
          </a:custGeom>
          <a:solidFill>
            <a:srgbClr val="000000"/>
          </a:solidFill>
        </p:spPr>
        <p:txBody>
          <a:bodyPr wrap="square" lIns="0" tIns="0" rIns="0" bIns="0" rtlCol="0"/>
          <a:lstStyle/>
          <a:p>
            <a:endParaRPr/>
          </a:p>
        </p:txBody>
      </p:sp>
      <p:sp>
        <p:nvSpPr>
          <p:cNvPr id="21" name="bg object 21"/>
          <p:cNvSpPr/>
          <p:nvPr/>
        </p:nvSpPr>
        <p:spPr>
          <a:xfrm>
            <a:off x="2936100" y="732440"/>
            <a:ext cx="262255" cy="261620"/>
          </a:xfrm>
          <a:custGeom>
            <a:rect l="l" t="t" r="r" b="b"/>
            <a:pathLst>
              <a:path w="262255" h="261619">
                <a:moveTo>
                  <a:pt x="262051" y="0"/>
                </a:moveTo>
                <a:lnTo>
                  <a:pt x="0" y="0"/>
                </a:lnTo>
                <a:lnTo>
                  <a:pt x="0" y="58420"/>
                </a:lnTo>
                <a:lnTo>
                  <a:pt x="150406" y="58420"/>
                </a:lnTo>
                <a:lnTo>
                  <a:pt x="150406" y="78740"/>
                </a:lnTo>
                <a:lnTo>
                  <a:pt x="0" y="78740"/>
                </a:lnTo>
                <a:lnTo>
                  <a:pt x="0" y="198120"/>
                </a:lnTo>
                <a:lnTo>
                  <a:pt x="124142" y="198120"/>
                </a:lnTo>
                <a:lnTo>
                  <a:pt x="124142" y="218440"/>
                </a:lnTo>
                <a:lnTo>
                  <a:pt x="0" y="218440"/>
                </a:lnTo>
                <a:lnTo>
                  <a:pt x="0" y="261620"/>
                </a:lnTo>
                <a:lnTo>
                  <a:pt x="262051" y="261620"/>
                </a:lnTo>
                <a:lnTo>
                  <a:pt x="262051" y="218440"/>
                </a:lnTo>
                <a:lnTo>
                  <a:pt x="262051" y="198120"/>
                </a:lnTo>
                <a:lnTo>
                  <a:pt x="262051" y="78740"/>
                </a:lnTo>
                <a:lnTo>
                  <a:pt x="262051" y="58420"/>
                </a:lnTo>
                <a:lnTo>
                  <a:pt x="262051" y="0"/>
                </a:lnTo>
                <a:close/>
              </a:path>
            </a:pathLst>
          </a:custGeom>
          <a:solidFill>
            <a:srgbClr val="E52632"/>
          </a:solidFill>
        </p:spPr>
        <p:txBody>
          <a:bodyPr wrap="square" lIns="0" tIns="0" rIns="0" bIns="0" rtlCol="0"/>
          <a:lstStyle/>
          <a:p>
            <a:endParaRPr/>
          </a:p>
        </p:txBody>
      </p:sp>
      <p:sp>
        <p:nvSpPr>
          <p:cNvPr id="22" name="bg object 22"/>
          <p:cNvSpPr/>
          <p:nvPr/>
        </p:nvSpPr>
        <p:spPr>
          <a:xfrm>
            <a:off x="1609356" y="672966"/>
            <a:ext cx="638175" cy="434340"/>
          </a:xfrm>
          <a:custGeom>
            <a:rect l="l" t="t" r="r" b="b"/>
            <a:pathLst>
              <a:path w="638175" h="434340">
                <a:moveTo>
                  <a:pt x="336575" y="265772"/>
                </a:moveTo>
                <a:lnTo>
                  <a:pt x="331000" y="223304"/>
                </a:lnTo>
                <a:lnTo>
                  <a:pt x="330885" y="222351"/>
                </a:lnTo>
                <a:lnTo>
                  <a:pt x="314820" y="183108"/>
                </a:lnTo>
                <a:lnTo>
                  <a:pt x="289877" y="149555"/>
                </a:lnTo>
                <a:lnTo>
                  <a:pt x="257568" y="123215"/>
                </a:lnTo>
                <a:lnTo>
                  <a:pt x="252704" y="120408"/>
                </a:lnTo>
                <a:lnTo>
                  <a:pt x="251574" y="119684"/>
                </a:lnTo>
                <a:lnTo>
                  <a:pt x="250278" y="118732"/>
                </a:lnTo>
                <a:lnTo>
                  <a:pt x="249402" y="118351"/>
                </a:lnTo>
                <a:lnTo>
                  <a:pt x="248983" y="118173"/>
                </a:lnTo>
                <a:lnTo>
                  <a:pt x="247853" y="117436"/>
                </a:lnTo>
                <a:lnTo>
                  <a:pt x="246557" y="116878"/>
                </a:lnTo>
                <a:lnTo>
                  <a:pt x="245249" y="116128"/>
                </a:lnTo>
                <a:lnTo>
                  <a:pt x="243941" y="115582"/>
                </a:lnTo>
                <a:lnTo>
                  <a:pt x="240969" y="114071"/>
                </a:lnTo>
                <a:lnTo>
                  <a:pt x="226745" y="108127"/>
                </a:lnTo>
                <a:lnTo>
                  <a:pt x="224320" y="107111"/>
                </a:lnTo>
                <a:lnTo>
                  <a:pt x="206832" y="101942"/>
                </a:lnTo>
                <a:lnTo>
                  <a:pt x="188620" y="98691"/>
                </a:lnTo>
                <a:lnTo>
                  <a:pt x="169773" y="97472"/>
                </a:lnTo>
                <a:lnTo>
                  <a:pt x="169773" y="0"/>
                </a:lnTo>
                <a:lnTo>
                  <a:pt x="148907" y="0"/>
                </a:lnTo>
                <a:lnTo>
                  <a:pt x="148907" y="98691"/>
                </a:lnTo>
                <a:lnTo>
                  <a:pt x="148323" y="98691"/>
                </a:lnTo>
                <a:lnTo>
                  <a:pt x="138887" y="100076"/>
                </a:lnTo>
                <a:lnTo>
                  <a:pt x="128968" y="102184"/>
                </a:lnTo>
                <a:lnTo>
                  <a:pt x="119189" y="104889"/>
                </a:lnTo>
                <a:lnTo>
                  <a:pt x="109588" y="108127"/>
                </a:lnTo>
                <a:lnTo>
                  <a:pt x="109588" y="59474"/>
                </a:lnTo>
                <a:lnTo>
                  <a:pt x="88722" y="59474"/>
                </a:lnTo>
                <a:lnTo>
                  <a:pt x="88722" y="117640"/>
                </a:lnTo>
                <a:lnTo>
                  <a:pt x="81978" y="121424"/>
                </a:lnTo>
                <a:lnTo>
                  <a:pt x="57391" y="139420"/>
                </a:lnTo>
                <a:lnTo>
                  <a:pt x="56083" y="140550"/>
                </a:lnTo>
                <a:lnTo>
                  <a:pt x="54991" y="141655"/>
                </a:lnTo>
                <a:lnTo>
                  <a:pt x="53657" y="142773"/>
                </a:lnTo>
                <a:lnTo>
                  <a:pt x="50292" y="145973"/>
                </a:lnTo>
                <a:lnTo>
                  <a:pt x="46951" y="149313"/>
                </a:lnTo>
                <a:lnTo>
                  <a:pt x="43802" y="152666"/>
                </a:lnTo>
                <a:lnTo>
                  <a:pt x="43053" y="153593"/>
                </a:lnTo>
                <a:lnTo>
                  <a:pt x="42125" y="154508"/>
                </a:lnTo>
                <a:lnTo>
                  <a:pt x="41376" y="155448"/>
                </a:lnTo>
                <a:lnTo>
                  <a:pt x="41160" y="155638"/>
                </a:lnTo>
                <a:lnTo>
                  <a:pt x="40449" y="156578"/>
                </a:lnTo>
                <a:lnTo>
                  <a:pt x="39497" y="157695"/>
                </a:lnTo>
                <a:lnTo>
                  <a:pt x="38773" y="158623"/>
                </a:lnTo>
                <a:lnTo>
                  <a:pt x="36512" y="161226"/>
                </a:lnTo>
                <a:lnTo>
                  <a:pt x="35585" y="162521"/>
                </a:lnTo>
                <a:lnTo>
                  <a:pt x="33909" y="164414"/>
                </a:lnTo>
                <a:lnTo>
                  <a:pt x="32410" y="166624"/>
                </a:lnTo>
                <a:lnTo>
                  <a:pt x="30937" y="168681"/>
                </a:lnTo>
                <a:lnTo>
                  <a:pt x="30721" y="168681"/>
                </a:lnTo>
                <a:lnTo>
                  <a:pt x="30721" y="168884"/>
                </a:lnTo>
                <a:lnTo>
                  <a:pt x="30556" y="169062"/>
                </a:lnTo>
                <a:lnTo>
                  <a:pt x="30010" y="169976"/>
                </a:lnTo>
                <a:lnTo>
                  <a:pt x="29260" y="170916"/>
                </a:lnTo>
                <a:lnTo>
                  <a:pt x="28702" y="172046"/>
                </a:lnTo>
                <a:lnTo>
                  <a:pt x="28333" y="172402"/>
                </a:lnTo>
                <a:lnTo>
                  <a:pt x="28130" y="172580"/>
                </a:lnTo>
                <a:lnTo>
                  <a:pt x="27584" y="173532"/>
                </a:lnTo>
                <a:lnTo>
                  <a:pt x="26835" y="174637"/>
                </a:lnTo>
                <a:lnTo>
                  <a:pt x="26289" y="175590"/>
                </a:lnTo>
                <a:lnTo>
                  <a:pt x="25323" y="176885"/>
                </a:lnTo>
                <a:lnTo>
                  <a:pt x="24612" y="178193"/>
                </a:lnTo>
                <a:lnTo>
                  <a:pt x="23850" y="179501"/>
                </a:lnTo>
                <a:lnTo>
                  <a:pt x="22733" y="180987"/>
                </a:lnTo>
                <a:lnTo>
                  <a:pt x="21971" y="182676"/>
                </a:lnTo>
                <a:lnTo>
                  <a:pt x="5422" y="223304"/>
                </a:lnTo>
                <a:lnTo>
                  <a:pt x="0" y="265772"/>
                </a:lnTo>
                <a:lnTo>
                  <a:pt x="533" y="279095"/>
                </a:lnTo>
                <a:lnTo>
                  <a:pt x="2070" y="292011"/>
                </a:lnTo>
                <a:lnTo>
                  <a:pt x="4660" y="304939"/>
                </a:lnTo>
                <a:lnTo>
                  <a:pt x="8178" y="317411"/>
                </a:lnTo>
                <a:lnTo>
                  <a:pt x="30187" y="317411"/>
                </a:lnTo>
                <a:lnTo>
                  <a:pt x="26136" y="304939"/>
                </a:lnTo>
                <a:lnTo>
                  <a:pt x="23215" y="292163"/>
                </a:lnTo>
                <a:lnTo>
                  <a:pt x="21463" y="279095"/>
                </a:lnTo>
                <a:lnTo>
                  <a:pt x="20878" y="265772"/>
                </a:lnTo>
                <a:lnTo>
                  <a:pt x="25577" y="229146"/>
                </a:lnTo>
                <a:lnTo>
                  <a:pt x="39065" y="195224"/>
                </a:lnTo>
                <a:lnTo>
                  <a:pt x="60426" y="165608"/>
                </a:lnTo>
                <a:lnTo>
                  <a:pt x="88722" y="141859"/>
                </a:lnTo>
                <a:lnTo>
                  <a:pt x="88722" y="317411"/>
                </a:lnTo>
                <a:lnTo>
                  <a:pt x="109588" y="317411"/>
                </a:lnTo>
                <a:lnTo>
                  <a:pt x="109588" y="141859"/>
                </a:lnTo>
                <a:lnTo>
                  <a:pt x="109588" y="130467"/>
                </a:lnTo>
                <a:lnTo>
                  <a:pt x="119075" y="126746"/>
                </a:lnTo>
                <a:lnTo>
                  <a:pt x="128816" y="123685"/>
                </a:lnTo>
                <a:lnTo>
                  <a:pt x="138315" y="121424"/>
                </a:lnTo>
                <a:lnTo>
                  <a:pt x="138099" y="121424"/>
                </a:lnTo>
                <a:lnTo>
                  <a:pt x="148907" y="119684"/>
                </a:lnTo>
                <a:lnTo>
                  <a:pt x="148907" y="317411"/>
                </a:lnTo>
                <a:lnTo>
                  <a:pt x="169773" y="317411"/>
                </a:lnTo>
                <a:lnTo>
                  <a:pt x="169773" y="119684"/>
                </a:lnTo>
                <a:lnTo>
                  <a:pt x="169773" y="118351"/>
                </a:lnTo>
                <a:lnTo>
                  <a:pt x="215938" y="126225"/>
                </a:lnTo>
                <a:lnTo>
                  <a:pt x="256006" y="147320"/>
                </a:lnTo>
                <a:lnTo>
                  <a:pt x="287578" y="179235"/>
                </a:lnTo>
                <a:lnTo>
                  <a:pt x="308279" y="219519"/>
                </a:lnTo>
                <a:lnTo>
                  <a:pt x="315709" y="265772"/>
                </a:lnTo>
                <a:lnTo>
                  <a:pt x="315137" y="279095"/>
                </a:lnTo>
                <a:lnTo>
                  <a:pt x="313436" y="292011"/>
                </a:lnTo>
                <a:lnTo>
                  <a:pt x="313423" y="292163"/>
                </a:lnTo>
                <a:lnTo>
                  <a:pt x="310515" y="304939"/>
                </a:lnTo>
                <a:lnTo>
                  <a:pt x="306400" y="317411"/>
                </a:lnTo>
                <a:lnTo>
                  <a:pt x="169773" y="317411"/>
                </a:lnTo>
                <a:lnTo>
                  <a:pt x="169773" y="338289"/>
                </a:lnTo>
                <a:lnTo>
                  <a:pt x="296672" y="338289"/>
                </a:lnTo>
                <a:lnTo>
                  <a:pt x="277355" y="365048"/>
                </a:lnTo>
                <a:lnTo>
                  <a:pt x="224802" y="402107"/>
                </a:lnTo>
                <a:lnTo>
                  <a:pt x="185788" y="412457"/>
                </a:lnTo>
                <a:lnTo>
                  <a:pt x="169773" y="413385"/>
                </a:lnTo>
                <a:lnTo>
                  <a:pt x="169773" y="434073"/>
                </a:lnTo>
                <a:lnTo>
                  <a:pt x="177774" y="434073"/>
                </a:lnTo>
                <a:lnTo>
                  <a:pt x="185788" y="433527"/>
                </a:lnTo>
                <a:lnTo>
                  <a:pt x="239547" y="418325"/>
                </a:lnTo>
                <a:lnTo>
                  <a:pt x="278879" y="392645"/>
                </a:lnTo>
                <a:lnTo>
                  <a:pt x="309549" y="357263"/>
                </a:lnTo>
                <a:lnTo>
                  <a:pt x="329463" y="314274"/>
                </a:lnTo>
                <a:lnTo>
                  <a:pt x="336575" y="265772"/>
                </a:lnTo>
                <a:close/>
              </a:path>
              <a:path w="638175" h="434340">
                <a:moveTo>
                  <a:pt x="637921" y="269760"/>
                </a:moveTo>
                <a:lnTo>
                  <a:pt x="635266" y="237032"/>
                </a:lnTo>
                <a:lnTo>
                  <a:pt x="627392" y="207505"/>
                </a:lnTo>
                <a:lnTo>
                  <a:pt x="616026" y="184734"/>
                </a:lnTo>
                <a:lnTo>
                  <a:pt x="616026" y="269760"/>
                </a:lnTo>
                <a:lnTo>
                  <a:pt x="610069" y="315531"/>
                </a:lnTo>
                <a:lnTo>
                  <a:pt x="592594" y="352171"/>
                </a:lnTo>
                <a:lnTo>
                  <a:pt x="564235" y="379069"/>
                </a:lnTo>
                <a:lnTo>
                  <a:pt x="525589" y="395643"/>
                </a:lnTo>
                <a:lnTo>
                  <a:pt x="477291" y="401307"/>
                </a:lnTo>
                <a:lnTo>
                  <a:pt x="388543" y="401307"/>
                </a:lnTo>
                <a:lnTo>
                  <a:pt x="388543" y="138163"/>
                </a:lnTo>
                <a:lnTo>
                  <a:pt x="477291" y="138163"/>
                </a:lnTo>
                <a:lnTo>
                  <a:pt x="525589" y="143814"/>
                </a:lnTo>
                <a:lnTo>
                  <a:pt x="564235" y="160401"/>
                </a:lnTo>
                <a:lnTo>
                  <a:pt x="592594" y="187312"/>
                </a:lnTo>
                <a:lnTo>
                  <a:pt x="610069" y="223964"/>
                </a:lnTo>
                <a:lnTo>
                  <a:pt x="616026" y="269760"/>
                </a:lnTo>
                <a:lnTo>
                  <a:pt x="616026" y="184734"/>
                </a:lnTo>
                <a:lnTo>
                  <a:pt x="614438" y="181546"/>
                </a:lnTo>
                <a:lnTo>
                  <a:pt x="596557" y="159550"/>
                </a:lnTo>
                <a:lnTo>
                  <a:pt x="573189" y="141427"/>
                </a:lnTo>
                <a:lnTo>
                  <a:pt x="566216" y="138163"/>
                </a:lnTo>
                <a:lnTo>
                  <a:pt x="545249" y="128320"/>
                </a:lnTo>
                <a:lnTo>
                  <a:pt x="513143" y="120357"/>
                </a:lnTo>
                <a:lnTo>
                  <a:pt x="477291" y="117665"/>
                </a:lnTo>
                <a:lnTo>
                  <a:pt x="366636" y="117665"/>
                </a:lnTo>
                <a:lnTo>
                  <a:pt x="366636" y="421868"/>
                </a:lnTo>
                <a:lnTo>
                  <a:pt x="477291" y="421868"/>
                </a:lnTo>
                <a:lnTo>
                  <a:pt x="545249" y="411175"/>
                </a:lnTo>
                <a:lnTo>
                  <a:pt x="596557" y="379920"/>
                </a:lnTo>
                <a:lnTo>
                  <a:pt x="627392" y="331952"/>
                </a:lnTo>
                <a:lnTo>
                  <a:pt x="635266" y="302450"/>
                </a:lnTo>
                <a:lnTo>
                  <a:pt x="637921" y="269760"/>
                </a:lnTo>
                <a:close/>
              </a:path>
            </a:pathLst>
          </a:custGeom>
          <a:solidFill>
            <a:srgbClr val="000000"/>
          </a:solidFill>
        </p:spPr>
        <p:txBody>
          <a:bodyPr wrap="square" lIns="0" tIns="0" rIns="0" bIns="0" rtlCol="0"/>
          <a:lstStyle/>
          <a:p>
            <a:endParaRPr/>
          </a:p>
        </p:txBody>
      </p:sp>
      <p:sp>
        <p:nvSpPr>
          <p:cNvPr id="23" name="bg object 23"/>
          <p:cNvSpPr/>
          <p:nvPr/>
        </p:nvSpPr>
        <p:spPr>
          <a:xfrm>
            <a:off x="2541498" y="790618"/>
            <a:ext cx="267335" cy="304800"/>
          </a:xfrm>
          <a:custGeom>
            <a:rect l="l" t="t" r="r" b="b"/>
            <a:pathLst>
              <a:path w="267335" h="304800">
                <a:moveTo>
                  <a:pt x="219202" y="304177"/>
                </a:moveTo>
                <a:lnTo>
                  <a:pt x="38811" y="150279"/>
                </a:lnTo>
                <a:lnTo>
                  <a:pt x="214680" y="0"/>
                </a:lnTo>
                <a:lnTo>
                  <a:pt x="181927" y="0"/>
                </a:lnTo>
                <a:lnTo>
                  <a:pt x="21882" y="137058"/>
                </a:lnTo>
                <a:lnTo>
                  <a:pt x="21882" y="0"/>
                </a:lnTo>
                <a:lnTo>
                  <a:pt x="0" y="0"/>
                </a:lnTo>
                <a:lnTo>
                  <a:pt x="0" y="304177"/>
                </a:lnTo>
                <a:lnTo>
                  <a:pt x="21882" y="304177"/>
                </a:lnTo>
                <a:lnTo>
                  <a:pt x="21882" y="163944"/>
                </a:lnTo>
                <a:lnTo>
                  <a:pt x="185991" y="304177"/>
                </a:lnTo>
                <a:lnTo>
                  <a:pt x="219202" y="304177"/>
                </a:lnTo>
                <a:close/>
              </a:path>
              <a:path w="267335" h="304800">
                <a:moveTo>
                  <a:pt x="267182" y="0"/>
                </a:moveTo>
                <a:lnTo>
                  <a:pt x="245287" y="0"/>
                </a:lnTo>
                <a:lnTo>
                  <a:pt x="245287" y="304165"/>
                </a:lnTo>
                <a:lnTo>
                  <a:pt x="267182" y="304165"/>
                </a:lnTo>
                <a:lnTo>
                  <a:pt x="267182" y="0"/>
                </a:lnTo>
                <a:close/>
              </a:path>
            </a:pathLst>
          </a:custGeom>
          <a:solidFill>
            <a:srgbClr val="000000"/>
          </a:solidFill>
        </p:spPr>
        <p:txBody>
          <a:bodyPr wrap="square" lIns="0" tIns="0" rIns="0" bIns="0" rtlCol="0"/>
          <a:lstStyle/>
          <a:p>
            <a:endParaRPr/>
          </a:p>
        </p:txBody>
      </p:sp>
      <p:sp>
        <p:nvSpPr>
          <p:cNvPr id="24" name="bg object 24"/>
          <p:cNvSpPr/>
          <p:nvPr/>
        </p:nvSpPr>
        <p:spPr>
          <a:xfrm>
            <a:off x="2861551" y="791025"/>
            <a:ext cx="225425" cy="303530"/>
          </a:xfrm>
          <a:custGeom>
            <a:rect l="l" t="t" r="r" b="b"/>
            <a:pathLst>
              <a:path w="225425" h="303530">
                <a:moveTo>
                  <a:pt x="224955" y="283210"/>
                </a:moveTo>
                <a:lnTo>
                  <a:pt x="21996" y="283210"/>
                </a:lnTo>
                <a:lnTo>
                  <a:pt x="21996" y="160020"/>
                </a:lnTo>
                <a:lnTo>
                  <a:pt x="74561" y="160020"/>
                </a:lnTo>
                <a:lnTo>
                  <a:pt x="74561" y="138430"/>
                </a:lnTo>
                <a:lnTo>
                  <a:pt x="21996" y="138430"/>
                </a:lnTo>
                <a:lnTo>
                  <a:pt x="21996" y="20320"/>
                </a:lnTo>
                <a:lnTo>
                  <a:pt x="74561" y="20320"/>
                </a:lnTo>
                <a:lnTo>
                  <a:pt x="74561" y="0"/>
                </a:lnTo>
                <a:lnTo>
                  <a:pt x="0" y="0"/>
                </a:lnTo>
                <a:lnTo>
                  <a:pt x="0" y="20320"/>
                </a:lnTo>
                <a:lnTo>
                  <a:pt x="0" y="138430"/>
                </a:lnTo>
                <a:lnTo>
                  <a:pt x="0" y="160020"/>
                </a:lnTo>
                <a:lnTo>
                  <a:pt x="0" y="283210"/>
                </a:lnTo>
                <a:lnTo>
                  <a:pt x="0" y="303530"/>
                </a:lnTo>
                <a:lnTo>
                  <a:pt x="224955" y="303530"/>
                </a:lnTo>
                <a:lnTo>
                  <a:pt x="224955" y="283210"/>
                </a:lnTo>
                <a:close/>
              </a:path>
            </a:pathLst>
          </a:custGeom>
          <a:solidFill>
            <a:srgbClr val="000000"/>
          </a:solidFill>
        </p:spPr>
        <p:txBody>
          <a:bodyPr wrap="square" lIns="0" tIns="0" rIns="0" bIns="0" rtlCol="0"/>
          <a:lstStyle/>
          <a:p>
            <a:endParaRPr/>
          </a:p>
        </p:txBody>
      </p:sp>
      <p:sp>
        <p:nvSpPr>
          <p:cNvPr id="25" name="bg object 25"/>
          <p:cNvSpPr/>
          <p:nvPr/>
        </p:nvSpPr>
        <p:spPr>
          <a:xfrm>
            <a:off x="2283269" y="1072279"/>
            <a:ext cx="215900" cy="22860"/>
          </a:xfrm>
          <a:custGeom>
            <a:rect l="l" t="t" r="r" b="b"/>
            <a:pathLst>
              <a:path w="215900" h="22859">
                <a:moveTo>
                  <a:pt x="215620" y="1955"/>
                </a:moveTo>
                <a:lnTo>
                  <a:pt x="14719" y="1955"/>
                </a:lnTo>
                <a:lnTo>
                  <a:pt x="16116" y="0"/>
                </a:lnTo>
                <a:lnTo>
                  <a:pt x="14655" y="1993"/>
                </a:lnTo>
                <a:lnTo>
                  <a:pt x="0" y="22440"/>
                </a:lnTo>
                <a:lnTo>
                  <a:pt x="215620" y="22440"/>
                </a:lnTo>
                <a:lnTo>
                  <a:pt x="215620" y="1955"/>
                </a:lnTo>
                <a:close/>
              </a:path>
            </a:pathLst>
          </a:custGeom>
          <a:solidFill>
            <a:srgbClr val="000000"/>
          </a:solidFill>
        </p:spPr>
        <p:txBody>
          <a:bodyPr wrap="square" lIns="0" tIns="0" rIns="0" bIns="0" rtlCol="0"/>
          <a:lstStyle/>
          <a:p>
            <a:endParaRPr/>
          </a:p>
        </p:txBody>
      </p:sp>
      <p:pic>
        <p:nvPicPr>
          <p:cNvPr id="26" name="bg object 26"/>
          <p:cNvPicPr/>
          <p:nvPr/>
        </p:nvPicPr>
        <p:blipFill>
          <a:blip r:embed="rId7"/>
          <a:stretch>
            <a:fillRect/>
          </a:stretch>
        </p:blipFill>
        <p:spPr>
          <a:xfrm>
            <a:off x="1407722" y="790605"/>
            <a:ext cx="124844" cy="199774"/>
          </a:xfrm>
          <a:prstGeom prst="rect">
            <a:avLst/>
          </a:prstGeom>
        </p:spPr>
      </p:pic>
      <p:pic>
        <p:nvPicPr>
          <p:cNvPr id="27" name="bg object 27"/>
          <p:cNvPicPr/>
          <p:nvPr/>
        </p:nvPicPr>
        <p:blipFill>
          <a:blip r:embed="rId8"/>
          <a:stretch>
            <a:fillRect/>
          </a:stretch>
        </p:blipFill>
        <p:spPr>
          <a:xfrm>
            <a:off x="1757911" y="1210747"/>
            <a:ext cx="125399" cy="149471"/>
          </a:xfrm>
          <a:prstGeom prst="rect">
            <a:avLst/>
          </a:prstGeom>
        </p:spPr>
      </p:pic>
      <p:pic>
        <p:nvPicPr>
          <p:cNvPr id="28" name="bg object 28"/>
          <p:cNvPicPr/>
          <p:nvPr/>
        </p:nvPicPr>
        <p:blipFill>
          <a:blip r:embed="rId9"/>
          <a:stretch>
            <a:fillRect/>
          </a:stretch>
        </p:blipFill>
        <p:spPr>
          <a:xfrm>
            <a:off x="1918343" y="1210128"/>
            <a:ext cx="231890" cy="150089"/>
          </a:xfrm>
          <a:prstGeom prst="rect">
            <a:avLst/>
          </a:prstGeom>
        </p:spPr>
      </p:pic>
      <p:pic>
        <p:nvPicPr>
          <p:cNvPr id="29" name="bg object 29"/>
          <p:cNvPicPr/>
          <p:nvPr/>
        </p:nvPicPr>
        <p:blipFill>
          <a:blip r:embed="rId10"/>
          <a:stretch>
            <a:fillRect/>
          </a:stretch>
        </p:blipFill>
        <p:spPr>
          <a:xfrm>
            <a:off x="2229001" y="1210742"/>
            <a:ext cx="108855" cy="149471"/>
          </a:xfrm>
          <a:prstGeom prst="rect">
            <a:avLst/>
          </a:prstGeom>
        </p:spPr>
      </p:pic>
      <p:sp>
        <p:nvSpPr>
          <p:cNvPr id="30" name="bg object 30"/>
          <p:cNvSpPr/>
          <p:nvPr/>
        </p:nvSpPr>
        <p:spPr>
          <a:xfrm>
            <a:off x="2371592" y="1210738"/>
            <a:ext cx="18415" cy="149860"/>
          </a:xfrm>
          <a:custGeom>
            <a:rect l="l" t="t" r="r" b="b"/>
            <a:pathLst>
              <a:path w="18414" h="149859">
                <a:moveTo>
                  <a:pt x="18271" y="0"/>
                </a:moveTo>
                <a:lnTo>
                  <a:pt x="0" y="0"/>
                </a:lnTo>
                <a:lnTo>
                  <a:pt x="0" y="149471"/>
                </a:lnTo>
                <a:lnTo>
                  <a:pt x="18271" y="149471"/>
                </a:lnTo>
                <a:lnTo>
                  <a:pt x="18271" y="0"/>
                </a:lnTo>
                <a:close/>
              </a:path>
            </a:pathLst>
          </a:custGeom>
          <a:solidFill>
            <a:srgbClr val="000000"/>
          </a:solidFill>
        </p:spPr>
        <p:txBody>
          <a:bodyPr wrap="square" lIns="0" tIns="0" rIns="0" bIns="0" rtlCol="0"/>
          <a:lstStyle/>
          <a:p>
            <a:endParaRPr/>
          </a:p>
        </p:txBody>
      </p:sp>
      <p:pic>
        <p:nvPicPr>
          <p:cNvPr id="31" name="bg object 31"/>
          <p:cNvPicPr/>
          <p:nvPr/>
        </p:nvPicPr>
        <p:blipFill>
          <a:blip r:embed="rId11"/>
          <a:stretch>
            <a:fillRect/>
          </a:stretch>
        </p:blipFill>
        <p:spPr>
          <a:xfrm>
            <a:off x="2420174" y="1210746"/>
            <a:ext cx="107986" cy="149471"/>
          </a:xfrm>
          <a:prstGeom prst="rect">
            <a:avLst/>
          </a:prstGeom>
        </p:spPr>
      </p:pic>
      <p:pic>
        <p:nvPicPr>
          <p:cNvPr id="32" name="bg object 32"/>
          <p:cNvPicPr/>
          <p:nvPr/>
        </p:nvPicPr>
        <p:blipFill>
          <a:blip r:embed="rId12"/>
          <a:stretch>
            <a:fillRect/>
          </a:stretch>
        </p:blipFill>
        <p:spPr>
          <a:xfrm>
            <a:off x="2558565" y="1210746"/>
            <a:ext cx="122718" cy="149471"/>
          </a:xfrm>
          <a:prstGeom prst="rect">
            <a:avLst/>
          </a:prstGeom>
        </p:spPr>
      </p:pic>
      <p:sp>
        <p:nvSpPr>
          <p:cNvPr id="33" name="bg object 33"/>
          <p:cNvSpPr/>
          <p:nvPr/>
        </p:nvSpPr>
        <p:spPr>
          <a:xfrm>
            <a:off x="2724480" y="1210366"/>
            <a:ext cx="87630" cy="149860"/>
          </a:xfrm>
          <a:custGeom>
            <a:rect l="l" t="t" r="r" b="b"/>
            <a:pathLst>
              <a:path w="87630" h="149859">
                <a:moveTo>
                  <a:pt x="87566" y="0"/>
                </a:moveTo>
                <a:lnTo>
                  <a:pt x="0" y="0"/>
                </a:lnTo>
                <a:lnTo>
                  <a:pt x="0" y="15240"/>
                </a:lnTo>
                <a:lnTo>
                  <a:pt x="0" y="63500"/>
                </a:lnTo>
                <a:lnTo>
                  <a:pt x="0" y="78740"/>
                </a:lnTo>
                <a:lnTo>
                  <a:pt x="0" y="134620"/>
                </a:lnTo>
                <a:lnTo>
                  <a:pt x="0" y="149860"/>
                </a:lnTo>
                <a:lnTo>
                  <a:pt x="87566" y="149860"/>
                </a:lnTo>
                <a:lnTo>
                  <a:pt x="87566" y="134620"/>
                </a:lnTo>
                <a:lnTo>
                  <a:pt x="18262" y="134620"/>
                </a:lnTo>
                <a:lnTo>
                  <a:pt x="18262" y="78740"/>
                </a:lnTo>
                <a:lnTo>
                  <a:pt x="83375" y="78740"/>
                </a:lnTo>
                <a:lnTo>
                  <a:pt x="83375" y="63500"/>
                </a:lnTo>
                <a:lnTo>
                  <a:pt x="18262" y="63500"/>
                </a:lnTo>
                <a:lnTo>
                  <a:pt x="18262" y="15240"/>
                </a:lnTo>
                <a:lnTo>
                  <a:pt x="87566" y="15240"/>
                </a:lnTo>
                <a:lnTo>
                  <a:pt x="87566" y="0"/>
                </a:lnTo>
                <a:close/>
              </a:path>
            </a:pathLst>
          </a:custGeom>
          <a:solidFill>
            <a:srgbClr val="000000"/>
          </a:solidFill>
        </p:spPr>
        <p:txBody>
          <a:bodyPr wrap="square" lIns="0" tIns="0" rIns="0" bIns="0" rtlCol="0"/>
          <a:lstStyle/>
          <a:p>
            <a:endParaRPr/>
          </a:p>
        </p:txBody>
      </p:sp>
      <p:pic>
        <p:nvPicPr>
          <p:cNvPr id="34" name="bg object 34"/>
          <p:cNvPicPr/>
          <p:nvPr/>
        </p:nvPicPr>
        <p:blipFill>
          <a:blip r:embed="rId13"/>
          <a:stretch>
            <a:fillRect/>
          </a:stretch>
        </p:blipFill>
        <p:spPr>
          <a:xfrm>
            <a:off x="2836668" y="1208585"/>
            <a:ext cx="98855" cy="153681"/>
          </a:xfrm>
          <a:prstGeom prst="rect">
            <a:avLst/>
          </a:prstGeom>
        </p:spPr>
      </p:pic>
      <p:pic>
        <p:nvPicPr>
          <p:cNvPr id="35" name="bg object 35"/>
          <p:cNvPicPr/>
          <p:nvPr/>
        </p:nvPicPr>
        <p:blipFill>
          <a:blip r:embed="rId14"/>
          <a:stretch>
            <a:fillRect/>
          </a:stretch>
        </p:blipFill>
        <p:spPr>
          <a:xfrm>
            <a:off x="2966038" y="1210742"/>
            <a:ext cx="120247" cy="151524"/>
          </a:xfrm>
          <a:prstGeom prst="rect">
            <a:avLst/>
          </a:prstGeom>
        </p:spPr>
      </p:pic>
      <p:sp>
        <p:nvSpPr>
          <p:cNvPr id="2" name="Holder 2"/>
          <p:cNvSpPr>
            <a:spLocks noGrp="1"/>
          </p:cNvSpPr>
          <p:nvPr>
            <p:ph type="title"/>
          </p:nvPr>
        </p:nvSpPr>
        <p:spPr>
          <a:xfrm>
            <a:off x="824970" y="2471424"/>
            <a:ext cx="5797550" cy="2322829"/>
          </a:xfrm>
          <a:prstGeom prst="rect">
            <a:avLst/>
          </a:prstGeom>
        </p:spPr>
        <p:txBody>
          <a:bodyPr wrap="square" lIns="0" tIns="0" rIns="0" bIns="0">
            <a:spAutoFit/>
          </a:bodyPr>
          <a:lstStyle>
            <a:lvl1pPr>
              <a:defRPr sz="5150" b="1" i="0">
                <a:solidFill>
                  <a:schemeClr val="tx1"/>
                </a:solidFill>
                <a:latin typeface="Open Sans SemiBold"/>
                <a:cs typeface="Open Sans SemiBold"/>
              </a:defRPr>
            </a:lvl1pPr>
          </a:lstStyle>
          <a:p>
            <a:endParaRPr/>
          </a:p>
        </p:txBody>
      </p:sp>
      <p:sp>
        <p:nvSpPr>
          <p:cNvPr id="3" name="Holder 3"/>
          <p:cNvSpPr>
            <a:spLocks noGrp="1"/>
          </p:cNvSpPr>
          <p:nvPr>
            <p:ph type="body" idx="1"/>
          </p:nvPr>
        </p:nvSpPr>
        <p:spPr>
          <a:xfrm>
            <a:off x="1005205" y="2601150"/>
            <a:ext cx="18093689"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7552974" y="10528771"/>
            <a:ext cx="1726565" cy="225425"/>
          </a:xfrm>
          <a:prstGeom prst="rect">
            <a:avLst/>
          </a:prstGeom>
        </p:spPr>
        <p:txBody>
          <a:bodyPr wrap="square" lIns="0" tIns="0" rIns="0" bIns="0">
            <a:spAutoFit/>
          </a:bodyPr>
          <a:lstStyle>
            <a:lvl1pPr>
              <a:defRPr sz="1150" b="0" i="0">
                <a:solidFill>
                  <a:srgbClr val="3C3B3A"/>
                </a:solidFill>
                <a:latin typeface="Open Sans"/>
                <a:cs typeface="Open Sans"/>
              </a:defRPr>
            </a:lvl1pPr>
          </a:lstStyle>
          <a:p>
            <a:pPr marL="12700">
              <a:lnSpc>
                <a:spcPct val="100000"/>
              </a:lnSpc>
              <a:spcBef>
                <a:spcPts val="185"/>
              </a:spcBef>
            </a:pPr>
            <a:r>
              <a:rPr/>
              <a:t>NAZWA </a:t>
            </a:r>
            <a:r>
              <a:rPr spc="-10"/>
              <a:t>DEPARTAMENTU</a:t>
            </a:r>
          </a:p>
        </p:txBody>
      </p:sp>
      <p:sp>
        <p:nvSpPr>
          <p:cNvPr id="5" name="Holder 5"/>
          <p:cNvSpPr>
            <a:spLocks noGrp="1"/>
          </p:cNvSpPr>
          <p:nvPr>
            <p:ph type="dt" sz="half" idx="6"/>
          </p:nvPr>
        </p:nvSpPr>
        <p:spPr>
          <a:xfrm>
            <a:off x="824970" y="10528771"/>
            <a:ext cx="1452245" cy="225425"/>
          </a:xfrm>
          <a:prstGeom prst="rect">
            <a:avLst/>
          </a:prstGeom>
        </p:spPr>
        <p:txBody>
          <a:bodyPr wrap="square" lIns="0" tIns="0" rIns="0" bIns="0">
            <a:spAutoFit/>
          </a:bodyPr>
          <a:lstStyle>
            <a:lvl1pPr>
              <a:defRPr sz="1150" b="1" i="0">
                <a:solidFill>
                  <a:srgbClr val="3C3B3A"/>
                </a:solidFill>
                <a:latin typeface="Open Sans SemiBold"/>
                <a:cs typeface="Open Sans SemiBold"/>
              </a:defRPr>
            </a:lvl1pPr>
          </a:lstStyle>
          <a:p>
            <a:pPr marL="12700">
              <a:lnSpc>
                <a:spcPct val="100000"/>
              </a:lnSpc>
              <a:spcBef>
                <a:spcPts val="185"/>
              </a:spcBef>
            </a:pPr>
            <a:r>
              <a:rPr/>
              <a:t>TEMAT </a:t>
            </a:r>
            <a:r>
              <a:rPr spc="-10"/>
              <a:t>PREZENTACJI</a:t>
            </a:r>
          </a:p>
        </p:txBody>
      </p:sp>
      <p:sp>
        <p:nvSpPr>
          <p:cNvPr id="6" name="Holder 6"/>
          <p:cNvSpPr>
            <a:spLocks noGrp="1"/>
          </p:cNvSpPr>
          <p:nvPr>
            <p:ph type="sldNum" sz="quarter" idx="7"/>
          </p:nvPr>
        </p:nvSpPr>
        <p:spPr>
          <a:xfrm>
            <a:off x="14474954"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image" Target="../media/image16.jpeg" /><Relationship Id="rId2" Type="http://schemas.openxmlformats.org/officeDocument/2006/relationships/notesSlide" Target="../notesSlides/notesSlide1.xml" /><Relationship Id="rId3" Type="http://schemas.openxmlformats.org/officeDocument/2006/relationships/image" Target="../media/image10.jpeg" /><Relationship Id="rId4" Type="http://schemas.openxmlformats.org/officeDocument/2006/relationships/hyperlink" Target="http://www.stronainternetowa.pl/" TargetMode="External" /><Relationship Id="rId5" Type="http://schemas.openxmlformats.org/officeDocument/2006/relationships/image" Target="../media/image11.png" /><Relationship Id="rId6" Type="http://schemas.openxmlformats.org/officeDocument/2006/relationships/image" Target="../media/image12.png" /><Relationship Id="rId7" Type="http://schemas.openxmlformats.org/officeDocument/2006/relationships/image" Target="../media/image13.svg" /><Relationship Id="rId8" Type="http://schemas.openxmlformats.org/officeDocument/2006/relationships/image" Target="../media/image14.png" /><Relationship Id="rId9" Type="http://schemas.openxmlformats.org/officeDocument/2006/relationships/image" Target="../media/image15.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 Id="rId3" Type="http://schemas.openxmlformats.org/officeDocument/2006/relationships/image" Target="../media/image11.png" /><Relationship Id="rId4" Type="http://schemas.openxmlformats.org/officeDocument/2006/relationships/image" Target="../media/image12.png" /><Relationship Id="rId5" Type="http://schemas.openxmlformats.org/officeDocument/2006/relationships/image" Target="../media/image13.svg" /><Relationship Id="rId6" Type="http://schemas.openxmlformats.org/officeDocument/2006/relationships/image" Target="../media/image17.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 Id="rId3" Type="http://schemas.openxmlformats.org/officeDocument/2006/relationships/image" Target="../media/image11.png" /><Relationship Id="rId4" Type="http://schemas.openxmlformats.org/officeDocument/2006/relationships/image" Target="../media/image12.png" /><Relationship Id="rId5" Type="http://schemas.openxmlformats.org/officeDocument/2006/relationships/image" Target="../media/image13.svg" /><Relationship Id="rId6" Type="http://schemas.openxmlformats.org/officeDocument/2006/relationships/image" Target="../media/image18.png" /><Relationship Id="rId7" Type="http://schemas.openxmlformats.org/officeDocument/2006/relationships/image" Target="../media/image19.jpeg" /><Relationship Id="rId8" Type="http://schemas.openxmlformats.org/officeDocument/2006/relationships/image" Target="../media/image20.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 Id="rId3" Type="http://schemas.openxmlformats.org/officeDocument/2006/relationships/image" Target="../media/image11.png" /><Relationship Id="rId4" Type="http://schemas.openxmlformats.org/officeDocument/2006/relationships/image" Target="../media/image12.png" /><Relationship Id="rId5" Type="http://schemas.openxmlformats.org/officeDocument/2006/relationships/image" Target="../media/image13.svg" /><Relationship Id="rId6" Type="http://schemas.openxmlformats.org/officeDocument/2006/relationships/image" Target="../media/image21.png" /><Relationship Id="rId7" Type="http://schemas.openxmlformats.org/officeDocument/2006/relationships/image" Target="../media/image2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 Id="rId3" Type="http://schemas.openxmlformats.org/officeDocument/2006/relationships/image" Target="../media/image11.png" /><Relationship Id="rId4" Type="http://schemas.openxmlformats.org/officeDocument/2006/relationships/image" Target="../media/image12.png" /><Relationship Id="rId5" Type="http://schemas.openxmlformats.org/officeDocument/2006/relationships/image" Target="../media/image13.svg" /><Relationship Id="rId6" Type="http://schemas.openxmlformats.org/officeDocument/2006/relationships/image" Target="../media/image23.jpeg" /><Relationship Id="rId7" Type="http://schemas.openxmlformats.org/officeDocument/2006/relationships/image" Target="../media/image24.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 Id="rId3" Type="http://schemas.openxmlformats.org/officeDocument/2006/relationships/image" Target="../media/image11.png" /><Relationship Id="rId4" Type="http://schemas.openxmlformats.org/officeDocument/2006/relationships/image" Target="../media/image12.png" /><Relationship Id="rId5" Type="http://schemas.openxmlformats.org/officeDocument/2006/relationships/image" Target="../media/image13.svg" /><Relationship Id="rId6" Type="http://schemas.openxmlformats.org/officeDocument/2006/relationships/image" Target="../media/image25.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image" Target="../media/image27.png" /><Relationship Id="rId11" Type="http://schemas.openxmlformats.org/officeDocument/2006/relationships/image" Target="../media/image28.jpeg" /><Relationship Id="rId2" Type="http://schemas.openxmlformats.org/officeDocument/2006/relationships/notesSlide" Target="../notesSlides/notesSlide7.xml" /><Relationship Id="rId3" Type="http://schemas.openxmlformats.org/officeDocument/2006/relationships/image" Target="../media/image11.png" /><Relationship Id="rId4" Type="http://schemas.openxmlformats.org/officeDocument/2006/relationships/image" Target="../media/image12.png" /><Relationship Id="rId5" Type="http://schemas.openxmlformats.org/officeDocument/2006/relationships/image" Target="../media/image13.svg" /><Relationship Id="rId6" Type="http://schemas.openxmlformats.org/officeDocument/2006/relationships/image" Target="../media/image14.png" /><Relationship Id="rId7" Type="http://schemas.openxmlformats.org/officeDocument/2006/relationships/hyperlink" Target="http://www.wiatrowysad.pl/" TargetMode="External" /><Relationship Id="rId8" Type="http://schemas.openxmlformats.org/officeDocument/2006/relationships/image" Target="../media/image15.jpeg" /><Relationship Id="rId9" Type="http://schemas.openxmlformats.org/officeDocument/2006/relationships/image" Target="../media/image26.jpe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 name="object 29">
            <a:extLst>
              <a:ext uri="{FF2B5EF4-FFF2-40B4-BE49-F238E27FC236}">
                <a16:creationId xmlns:a16="http://schemas.microsoft.com/office/drawing/2014/main" id="{8A3AA18F-47B1-4FF9-BDC0-D23EFE643553}"/>
              </a:ext>
            </a:extLst>
          </p:cNvPr>
          <p:cNvSpPr/>
          <p:nvPr/>
        </p:nvSpPr>
        <p:spPr>
          <a:xfrm>
            <a:off x="-844549" y="7870172"/>
            <a:ext cx="21075124" cy="2204103"/>
          </a:xfrm>
          <a:custGeom>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sp>
        <p:nvSpPr>
          <p:cNvPr id="14" name="object 29">
            <a:extLst>
              <a:ext uri="{FF2B5EF4-FFF2-40B4-BE49-F238E27FC236}">
                <a16:creationId xmlns:a16="http://schemas.microsoft.com/office/drawing/2014/main" id="{EF3497E9-F5B5-4F7E-B00F-682364871CC8}"/>
              </a:ext>
            </a:extLst>
          </p:cNvPr>
          <p:cNvSpPr/>
          <p:nvPr/>
        </p:nvSpPr>
        <p:spPr>
          <a:xfrm>
            <a:off x="6902202" y="1429297"/>
            <a:ext cx="7895589" cy="2204103"/>
          </a:xfrm>
          <a:custGeom>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pic>
        <p:nvPicPr>
          <p:cNvPr id="46" name="Obraz 45">
            <a:extLst>
              <a:ext uri="{FF2B5EF4-FFF2-40B4-BE49-F238E27FC236}">
                <a16:creationId xmlns:a16="http://schemas.microsoft.com/office/drawing/2014/main" id="{5840793B-7DBB-4AA9-A5A4-2B84504EC240}"/>
              </a:ext>
            </a:extLst>
          </p:cNvPr>
          <p:cNvPicPr>
            <a:picLocks noChangeAspect="1"/>
          </p:cNvPicPr>
          <p:nvPr/>
        </p:nvPicPr>
        <p:blipFill>
          <a:blip r:embed="rId3">
            <a:extLst>
              <a:ext uri="{28A0092B-C50C-407E-A947-70E740481C1C}">
                <a14:useLocalDpi xmlns:a14="http://schemas.microsoft.com/office/drawing/2010/main" val="0"/>
              </a:ext>
            </a:extLst>
          </a:blip>
          <a:srcRect t="17082" b="16431"/>
          <a:stretch>
            <a:fillRect/>
          </a:stretch>
        </p:blipFill>
        <p:spPr>
          <a:xfrm>
            <a:off x="7627897" y="1815994"/>
            <a:ext cx="7916811" cy="7895590"/>
          </a:xfrm>
          <a:prstGeom prst="rect">
            <a:avLst/>
          </a:prstGeom>
          <a:ln>
            <a:noFill/>
          </a:ln>
          <a:effectLst>
            <a:outerShdw blurRad="292100" dist="139700" dir="2700000" algn="tl" rotWithShape="0">
              <a:srgbClr val="333333">
                <a:alpha val="65000"/>
              </a:srgbClr>
            </a:outerShdw>
          </a:effectLst>
        </p:spPr>
      </p:pic>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sp>
        <p:nvSpPr>
          <p:cNvPr id="4" name="object 4"/>
          <p:cNvSpPr txBox="1">
            <a:spLocks noGrp="1"/>
          </p:cNvSpPr>
          <p:nvPr>
            <p:ph type="title"/>
          </p:nvPr>
        </p:nvSpPr>
        <p:spPr>
          <a:xfrm>
            <a:off x="546181" y="3885537"/>
            <a:ext cx="6675061" cy="1573508"/>
          </a:xfrm>
          <a:prstGeom prst="rect">
            <a:avLst/>
          </a:prstGeom>
        </p:spPr>
        <p:txBody>
          <a:bodyPr vert="horz" wrap="square" lIns="0" tIns="59690" rIns="0" bIns="0" rtlCol="0">
            <a:noAutofit/>
          </a:bodyPr>
          <a:lstStyle/>
          <a:p>
            <a:pPr marL="12700" marR="5080" algn="ctr" rtl="0">
              <a:lnSpc>
                <a:spcPts val="5940"/>
              </a:lnSpc>
              <a:spcBef>
                <a:spcPts val="470"/>
              </a:spcBef>
            </a:pPr>
            <a:r>
              <a:rPr lang="ja" sz="5400" b="1" i="0" u="none" strike="noStrike">
                <a:latin typeface="MS Gothic"/>
                <a:ea typeface="MS Gothic"/>
              </a:rPr>
              <a:t>「Wiatrowy Sad」（ヴィアトロヴィ・サド、ポーランド語で「風の果樹園」）ジュース工場</a:t>
            </a:r>
            <a:br>
              <a:rPr lang="ja" sz="5400" b="1" i="0" u="none" strike="noStrike">
                <a:latin typeface="MS Gothic"/>
                <a:ea typeface="MS Gothic"/>
              </a:rPr>
            </a:br>
            <a:endParaRPr sz="5400" spc="-10">
              <a:latin typeface="Bahnschrift SemiCondensed" panose="020b0502040204020203" pitchFamily="34" charset="0"/>
            </a:endParaRPr>
          </a:p>
        </p:txBody>
      </p:sp>
      <p:sp>
        <p:nvSpPr>
          <p:cNvPr id="5" name="object 5"/>
          <p:cNvSpPr txBox="1"/>
          <p:nvPr/>
        </p:nvSpPr>
        <p:spPr>
          <a:xfrm>
            <a:off x="1085465" y="8683747"/>
            <a:ext cx="5471019" cy="393698"/>
          </a:xfrm>
          <a:prstGeom prst="rect">
            <a:avLst/>
          </a:prstGeom>
        </p:spPr>
        <p:txBody>
          <a:bodyPr vert="horz" wrap="square" lIns="0" tIns="16510" rIns="0" bIns="0" rtlCol="0">
            <a:noAutofit/>
          </a:bodyPr>
          <a:lstStyle/>
          <a:p>
            <a:pPr marL="12700" rtl="0">
              <a:lnSpc>
                <a:spcPct val="100000"/>
              </a:lnSpc>
              <a:spcBef>
                <a:spcPts val="130"/>
              </a:spcBef>
            </a:pPr>
            <a:r>
              <a:rPr lang="ja" sz="2400" b="1" i="0" u="none" strike="noStrike" spc="50">
                <a:latin typeface="MS Gothic"/>
                <a:ea typeface="MS Gothic"/>
                <a:cs typeface="Open Sans ExtraBold"/>
                <a:hlinkClick r:id="rId4"/>
              </a:rPr>
              <a:t>WWW.WIATROWYSAD.PL</a:t>
            </a:r>
            <a:endParaRPr sz="2450">
              <a:latin typeface="Open Sans ExtraBold"/>
              <a:cs typeface="Open Sans ExtraBold"/>
            </a:endParaRPr>
          </a:p>
        </p:txBody>
      </p:sp>
      <p:sp>
        <p:nvSpPr>
          <p:cNvPr id="29" name="object 29"/>
          <p:cNvSpPr/>
          <p:nvPr/>
        </p:nvSpPr>
        <p:spPr>
          <a:xfrm>
            <a:off x="15878876" y="1883035"/>
            <a:ext cx="3808095" cy="3808095"/>
          </a:xfrm>
          <a:custGeom>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outerShdw blurRad="50800" dist="38100" dir="5400000" algn="t" rotWithShape="0">
              <a:prstClr val="black">
                <a:alpha val="40000"/>
              </a:prstClr>
            </a:outerShdw>
            <a:softEdge rad="127000"/>
          </a:effectLst>
        </p:spPr>
        <p:txBody>
          <a:bodyPr wrap="square" lIns="0" tIns="0" rIns="0" bIns="0" rtlCol="0">
            <a:noAutofit/>
          </a:bodyPr>
          <a:lstStyle/>
          <a:p>
            <a:endParaRPr/>
          </a:p>
        </p:txBody>
      </p:sp>
      <p:sp>
        <p:nvSpPr>
          <p:cNvPr id="30" name="object 30"/>
          <p:cNvSpPr/>
          <p:nvPr/>
        </p:nvSpPr>
        <p:spPr>
          <a:xfrm>
            <a:off x="15878876" y="5970900"/>
            <a:ext cx="3808095" cy="3808095"/>
          </a:xfrm>
          <a:custGeom>
            <a:rect l="l" t="t" r="r" b="b"/>
            <a:pathLst>
              <a:path w="3808094" h="3808095">
                <a:moveTo>
                  <a:pt x="3807643" y="0"/>
                </a:moveTo>
                <a:lnTo>
                  <a:pt x="0" y="0"/>
                </a:lnTo>
                <a:lnTo>
                  <a:pt x="0" y="3807643"/>
                </a:lnTo>
                <a:lnTo>
                  <a:pt x="3807643" y="3807643"/>
                </a:lnTo>
                <a:lnTo>
                  <a:pt x="3807643" y="0"/>
                </a:lnTo>
                <a:close/>
              </a:path>
            </a:pathLst>
          </a:custGeom>
          <a:solidFill>
            <a:srgbClr val="E52632">
              <a:alpha val="62000"/>
            </a:srgbClr>
          </a:solidFill>
          <a:effectLst>
            <a:outerShdw blurRad="50800" dist="38100" dir="5400000" algn="t" rotWithShape="0">
              <a:prstClr val="black">
                <a:alpha val="40000"/>
              </a:prstClr>
            </a:outerShdw>
            <a:softEdge rad="127000"/>
          </a:effectLst>
        </p:spPr>
        <p:txBody>
          <a:bodyPr wrap="square" lIns="0" tIns="0" rIns="0" bIns="0" rtlCol="0">
            <a:noAutofit/>
          </a:bodyPr>
          <a:lstStyle/>
          <a:p>
            <a:endParaRPr/>
          </a:p>
        </p:txBody>
      </p:sp>
      <p:pic>
        <p:nvPicPr>
          <p:cNvPr id="37" name="Obraz 36">
            <a:extLst>
              <a:ext uri="{FF2B5EF4-FFF2-40B4-BE49-F238E27FC236}">
                <a16:creationId xmlns:a16="http://schemas.microsoft.com/office/drawing/2014/main" id="{C6E686BC-140F-4E3E-8460-201AA3B1E8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897" y="330016"/>
            <a:ext cx="2667000" cy="778790"/>
          </a:xfrm>
          <a:prstGeom prst="rect">
            <a:avLst/>
          </a:prstGeom>
        </p:spPr>
      </p:pic>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6">
            <a:extLst>
              <a:ext uri="{96DAC541-7B7A-43D3-8B79-37D633B846F1}">
                <asvg:svgBlip xmlns:asvg="http://schemas.microsoft.com/office/drawing/2016/SVG/main" r:embed="rId7"/>
              </a:ext>
              <a:ext uri="{28A0092B-C50C-407E-A947-70E740481C1C}">
                <a14:useLocalDpi xmlns:a14="http://schemas.microsoft.com/office/drawing/2010/main" val="0"/>
              </a:ext>
            </a:extLst>
          </a:blip>
          <a:stretch>
            <a:fillRect/>
          </a:stretch>
        </p:blipFill>
        <p:spPr>
          <a:xfrm>
            <a:off x="14458423" y="364788"/>
            <a:ext cx="4808457" cy="709247"/>
          </a:xfrm>
          <a:prstGeom prst="rect">
            <a:avLst/>
          </a:prstGeom>
        </p:spPr>
      </p:pic>
      <p:pic>
        <p:nvPicPr>
          <p:cNvPr id="47" name="Obraz 46">
            <a:extLst>
              <a:ext uri="{FF2B5EF4-FFF2-40B4-BE49-F238E27FC236}">
                <a16:creationId xmlns:a16="http://schemas.microsoft.com/office/drawing/2014/main" id="{2C95150A-A73F-4F73-8E70-CE299452CE6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02802" y="9921875"/>
            <a:ext cx="14152446" cy="1566567"/>
          </a:xfrm>
          <a:prstGeom prst="rect">
            <a:avLst/>
          </a:prstGeom>
        </p:spPr>
      </p:pic>
      <p:pic>
        <p:nvPicPr>
          <p:cNvPr id="3" name="Obraz 2">
            <a:extLst>
              <a:ext uri="{FF2B5EF4-FFF2-40B4-BE49-F238E27FC236}">
                <a16:creationId xmlns:a16="http://schemas.microsoft.com/office/drawing/2014/main" id="{F339A741-2EC7-BAF8-3673-035D17297CB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211297" y="6304011"/>
            <a:ext cx="3122304" cy="3122304"/>
          </a:xfrm>
          <a:prstGeom prst="rect">
            <a:avLst/>
          </a:prstGeom>
        </p:spPr>
      </p:pic>
      <p:pic>
        <p:nvPicPr>
          <p:cNvPr id="16" name="Picture 2" descr="D:\ULOTKI.NET\KSIAZECZKI\HIPOLIT ZGADYWANKA\wiatrowy sad logo R kolor.jpg">
            <a:extLst>
              <a:ext uri="{FF2B5EF4-FFF2-40B4-BE49-F238E27FC236}">
                <a16:creationId xmlns:a16="http://schemas.microsoft.com/office/drawing/2014/main" id="{F9C034C8-6765-4A87-B354-AA96870BA4E4}"/>
              </a:ext>
            </a:extLst>
          </p:cNvPr>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16277653" y="2449084"/>
            <a:ext cx="2994597" cy="27410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37" name="Obraz 36">
            <a:extLst>
              <a:ext uri="{FF2B5EF4-FFF2-40B4-BE49-F238E27FC236}">
                <a16:creationId xmlns:a16="http://schemas.microsoft.com/office/drawing/2014/main" id="{C6E686BC-140F-4E3E-8460-201AA3B1E8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897" y="330016"/>
            <a:ext cx="2667000" cy="778790"/>
          </a:xfrm>
          <a:prstGeom prst="rect">
            <a:avLst/>
          </a:prstGeom>
        </p:spPr>
      </p:pic>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4">
            <a:extLst>
              <a:ext uri="{96DAC541-7B7A-43D3-8B79-37D633B846F1}">
                <asvg:svgBlip xmlns:asvg="http://schemas.microsoft.com/office/drawing/2016/SVG/main" r:embed="rId5"/>
              </a:ext>
              <a:ext uri="{28A0092B-C50C-407E-A947-70E740481C1C}">
                <a14:useLocalDpi xmlns:a14="http://schemas.microsoft.com/office/drawing/2010/main" val="0"/>
              </a:ext>
            </a:extLst>
          </a:blip>
          <a:stretch>
            <a:fillRect/>
          </a:stretch>
        </p:blipFill>
        <p:spPr>
          <a:xfrm>
            <a:off x="14458423" y="364788"/>
            <a:ext cx="4808457" cy="709247"/>
          </a:xfrm>
          <a:prstGeom prst="rect">
            <a:avLst/>
          </a:prstGeom>
        </p:spPr>
      </p:pic>
      <p:sp>
        <p:nvSpPr>
          <p:cNvPr id="15" name="object 4">
            <a:extLst>
              <a:ext uri="{FF2B5EF4-FFF2-40B4-BE49-F238E27FC236}">
                <a16:creationId xmlns:a16="http://schemas.microsoft.com/office/drawing/2014/main" id="{0BABE982-04EA-40EA-A014-B569CE873AC8}"/>
              </a:ext>
            </a:extLst>
          </p:cNvPr>
          <p:cNvSpPr txBox="1">
            <a:spLocks noGrp="1"/>
          </p:cNvSpPr>
          <p:nvPr>
            <p:ph type="title"/>
          </p:nvPr>
        </p:nvSpPr>
        <p:spPr>
          <a:xfrm>
            <a:off x="870357" y="1732261"/>
            <a:ext cx="5686127" cy="1573508"/>
          </a:xfrm>
          <a:prstGeom prst="rect">
            <a:avLst/>
          </a:prstGeom>
          <a:effectLst>
            <a:outerShdw blurRad="50800" dist="127000" dir="5400000" sx="147000" sy="147000" algn="ctr" rotWithShape="0">
              <a:srgbClr val="FF8D90">
                <a:alpha val="93000"/>
              </a:srgbClr>
            </a:outerShdw>
          </a:effectLst>
        </p:spPr>
        <p:txBody>
          <a:bodyPr vert="horz" wrap="square" lIns="0" tIns="59690" rIns="0" bIns="0" rtlCol="0">
            <a:noAutofit/>
          </a:bodyPr>
          <a:lstStyle/>
          <a:p>
            <a:pPr marL="12700" marR="5080" rtl="0">
              <a:lnSpc>
                <a:spcPts val="5940"/>
              </a:lnSpc>
              <a:spcBef>
                <a:spcPts val="470"/>
              </a:spcBef>
            </a:pPr>
            <a:r>
              <a:rPr lang="ja" sz="5400" b="1" i="0" u="none" strike="noStrike">
                <a:effectLst>
                  <a:glow rad="63500">
                    <a:srgbClr val="FF8D90">
                      <a:alpha val="40000"/>
                    </a:srgbClr>
                  </a:glow>
                  <a:outerShdw dir="5400000" sx="1000" sy="1000" algn="ctr" rotWithShape="0">
                    <a:srgbClr val="000000">
                      <a:alpha val="43137"/>
                    </a:srgbClr>
                  </a:outerShdw>
                </a:effectLst>
                <a:latin typeface="MS Gothic"/>
                <a:ea typeface="MS Gothic"/>
                <a:cs typeface="Open Sans ExtraBold"/>
              </a:rPr>
              <a:t>Wiatrowy Sad</a:t>
            </a:r>
            <a:br>
              <a:rPr lang="ja" sz="5400" b="1" i="0" u="none" strike="noStrike">
                <a:effectLst>
                  <a:glow rad="63500">
                    <a:srgbClr val="FF8D90">
                      <a:alpha val="40000"/>
                    </a:srgbClr>
                  </a:glow>
                  <a:outerShdw dir="5400000" sx="1000" sy="1000" algn="ctr" rotWithShape="0">
                    <a:srgbClr val="000000">
                      <a:alpha val="43137"/>
                    </a:srgbClr>
                  </a:outerShdw>
                </a:effectLst>
                <a:latin typeface="MS Gothic"/>
                <a:ea typeface="MS Gothic"/>
                <a:cs typeface="Open Sans ExtraBold"/>
              </a:rPr>
            </a:br>
            <a:endParaRPr spc="-10">
              <a:effectLst>
                <a:glow rad="63500">
                  <a:srgbClr val="FF8D90">
                    <a:alpha val="40000"/>
                  </a:srgbClr>
                </a:glow>
                <a:outerShdw dir="5400000" sx="1000" sy="1000" algn="ctr" rotWithShape="0">
                  <a:srgbClr val="000000">
                    <a:alpha val="43137"/>
                  </a:srgbClr>
                </a:outerShdw>
              </a:effectLst>
            </a:endParaRPr>
          </a:p>
        </p:txBody>
      </p:sp>
      <p:sp>
        <p:nvSpPr>
          <p:cNvPr id="3" name="pole tekstowe 2">
            <a:extLst>
              <a:ext uri="{FF2B5EF4-FFF2-40B4-BE49-F238E27FC236}">
                <a16:creationId xmlns:a16="http://schemas.microsoft.com/office/drawing/2014/main" id="{DED05138-A357-E4E0-E933-374EA8DC3E2E}"/>
              </a:ext>
            </a:extLst>
          </p:cNvPr>
          <p:cNvSpPr txBox="1"/>
          <p:nvPr/>
        </p:nvSpPr>
        <p:spPr>
          <a:xfrm>
            <a:off x="527050" y="3327822"/>
            <a:ext cx="5171737" cy="6924973"/>
          </a:xfrm>
          <a:prstGeom prst="rect">
            <a:avLst/>
          </a:prstGeom>
          <a:noFill/>
        </p:spPr>
        <p:txBody>
          <a:bodyPr wrap="square" rtlCol="0">
            <a:noAutofit/>
          </a:bodyPr>
          <a:lstStyle/>
          <a:p>
            <a:pPr algn="ctr" rtl="0"/>
            <a:r>
              <a:rPr lang="ja" sz="2800" b="0" i="0" u="none" strike="noStrike">
                <a:latin typeface="MS Gothic"/>
                <a:ea typeface="MS Gothic"/>
              </a:rPr>
              <a:t>「Wiatrowy Sad」はドモシン村にあるムロガ川の谷（ウッチ丘風景公園の近く）で位置している独自の果樹園で取った果物からジュースの圧搾を専門とする同族企業です。</a:t>
            </a:r>
          </a:p>
          <a:p>
            <a:pPr algn="ctr"/>
            <a:endParaRPr lang="pl-PL" sz="2800">
              <a:latin typeface="Bahnschrift" panose="020b0502040204020203" pitchFamily="34" charset="0"/>
            </a:endParaRPr>
          </a:p>
          <a:p>
            <a:pPr algn="ctr" rtl="0"/>
            <a:r>
              <a:rPr lang="ja" sz="2800" b="0" i="0" u="none" strike="noStrike">
                <a:latin typeface="MS Gothic"/>
                <a:ea typeface="MS Gothic"/>
                <a:cs typeface="Times New Roman"/>
              </a:rPr>
              <a:t>弊社製のジュースは健康的な丸ごとの果物から圧搾されており、防腐剤と水は含まれておらず、天然の糖類が含まれています。</a:t>
            </a:r>
          </a:p>
          <a:p>
            <a:pPr algn="ctr"/>
            <a:endParaRPr lang="pl-PL" sz="2400">
              <a:latin typeface="Bahnschrift SemiBold" panose="020b0502040204020203" pitchFamily="34" charset="0"/>
            </a:endParaRPr>
          </a:p>
        </p:txBody>
      </p:sp>
      <p:pic>
        <p:nvPicPr>
          <p:cNvPr id="19" name="Obraz 18">
            <a:extLst>
              <a:ext uri="{FF2B5EF4-FFF2-40B4-BE49-F238E27FC236}">
                <a16:creationId xmlns:a16="http://schemas.microsoft.com/office/drawing/2014/main" id="{5521C96B-06A6-B79D-60EB-E50A0514F37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32789" y="3063875"/>
            <a:ext cx="12949512" cy="67782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val="4098914887"/>
      </p:ext>
    </p:ext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37" name="Obraz 36">
            <a:extLst>
              <a:ext uri="{FF2B5EF4-FFF2-40B4-BE49-F238E27FC236}">
                <a16:creationId xmlns:a16="http://schemas.microsoft.com/office/drawing/2014/main" id="{C6E686BC-140F-4E3E-8460-201AA3B1E8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897" y="330016"/>
            <a:ext cx="2667000" cy="778790"/>
          </a:xfrm>
          <a:prstGeom prst="rect">
            <a:avLst/>
          </a:prstGeom>
        </p:spPr>
      </p:pic>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4">
            <a:extLst>
              <a:ext uri="{96DAC541-7B7A-43D3-8B79-37D633B846F1}">
                <asvg:svgBlip xmlns:asvg="http://schemas.microsoft.com/office/drawing/2016/SVG/main" r:embed="rId5"/>
              </a:ext>
              <a:ext uri="{28A0092B-C50C-407E-A947-70E740481C1C}">
                <a14:useLocalDpi xmlns:a14="http://schemas.microsoft.com/office/drawing/2010/main" val="0"/>
              </a:ext>
            </a:extLst>
          </a:blip>
          <a:stretch>
            <a:fillRect/>
          </a:stretch>
        </p:blipFill>
        <p:spPr>
          <a:xfrm>
            <a:off x="14458423" y="364788"/>
            <a:ext cx="4808457" cy="709247"/>
          </a:xfrm>
          <a:prstGeom prst="rect">
            <a:avLst/>
          </a:prstGeom>
        </p:spPr>
      </p:pic>
      <p:pic>
        <p:nvPicPr>
          <p:cNvPr id="2" name="Obraz 1">
            <a:extLst>
              <a:ext uri="{FF2B5EF4-FFF2-40B4-BE49-F238E27FC236}">
                <a16:creationId xmlns:a16="http://schemas.microsoft.com/office/drawing/2014/main" id="{60267B45-AF26-57E4-0148-C0F64CE6AC25}"/>
              </a:ext>
            </a:extLst>
          </p:cNvPr>
          <p:cNvPicPr>
            <a:picLocks noChangeAspect="1"/>
          </p:cNvPicPr>
          <p:nvPr/>
        </p:nvPicPr>
        <p:blipFill>
          <a:blip r:embed="rId6"/>
          <a:stretch>
            <a:fillRect/>
          </a:stretch>
        </p:blipFill>
        <p:spPr>
          <a:xfrm>
            <a:off x="828002" y="5246207"/>
            <a:ext cx="18448096" cy="816935"/>
          </a:xfrm>
          <a:prstGeom prst="rect">
            <a:avLst/>
          </a:prstGeom>
        </p:spPr>
      </p:pic>
      <p:sp>
        <p:nvSpPr>
          <p:cNvPr id="4" name="pole tekstowe 3">
            <a:extLst>
              <a:ext uri="{FF2B5EF4-FFF2-40B4-BE49-F238E27FC236}">
                <a16:creationId xmlns:a16="http://schemas.microsoft.com/office/drawing/2014/main" id="{048FE4CF-6E13-609B-3A1E-05F1740469EB}"/>
              </a:ext>
            </a:extLst>
          </p:cNvPr>
          <p:cNvSpPr txBox="1"/>
          <p:nvPr/>
        </p:nvSpPr>
        <p:spPr>
          <a:xfrm>
            <a:off x="1496786" y="8644911"/>
            <a:ext cx="17749230" cy="1938992"/>
          </a:xfrm>
          <a:prstGeom prst="rect">
            <a:avLst/>
          </a:prstGeom>
          <a:noFill/>
        </p:spPr>
        <p:txBody>
          <a:bodyPr wrap="square" rtlCol="0">
            <a:noAutofit/>
          </a:bodyPr>
          <a:lstStyle/>
          <a:p>
            <a:pPr algn="ctr" rtl="0"/>
            <a:r>
              <a:rPr lang="ja" sz="4000" b="0" i="0" u="none" strike="noStrike">
                <a:latin typeface="MS Gothic"/>
                <a:ea typeface="MS Gothic"/>
                <a:cs typeface="Times New Roman"/>
              </a:rPr>
              <a:t>弊社のジュースは自然のままの濁りがあり、豊かな風味を持ち、そして体全体にいい効果を与える生の果物と野菜の特性を保っています。</a:t>
            </a:r>
            <a:br>
              <a:rPr lang="ja" sz="4000" b="0" i="0" u="none" strike="noStrike">
                <a:latin typeface="MS Gothic"/>
                <a:ea typeface="MS Gothic"/>
                <a:cs typeface="Times New Roman"/>
              </a:rPr>
            </a:br>
            <a:br>
              <a:rPr lang="ja" sz="4000" b="0" i="0" u="none" strike="noStrike">
                <a:latin typeface="MS Gothic"/>
                <a:ea typeface="MS Gothic"/>
                <a:cs typeface="Times New Roman"/>
              </a:rPr>
            </a:br>
          </a:p>
        </p:txBody>
      </p:sp>
      <p:pic>
        <p:nvPicPr>
          <p:cNvPr id="5" name="Obraz 4">
            <a:extLst>
              <a:ext uri="{FF2B5EF4-FFF2-40B4-BE49-F238E27FC236}">
                <a16:creationId xmlns:a16="http://schemas.microsoft.com/office/drawing/2014/main" id="{4D0D96CE-A24F-106E-5CF6-02E9F4BE8B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53365" y="2606675"/>
            <a:ext cx="8244408" cy="5518984"/>
          </a:xfrm>
          <a:prstGeom prst="rect">
            <a:avLst/>
          </a:prstGeom>
          <a:ln>
            <a:noFill/>
          </a:ln>
          <a:effectLst>
            <a:outerShdw blurRad="292100" dist="139700" dir="2700000" algn="tl" rotWithShape="0">
              <a:srgbClr val="333333">
                <a:alpha val="65000"/>
              </a:srgbClr>
            </a:outerShdw>
          </a:effectLst>
        </p:spPr>
      </p:pic>
      <p:pic>
        <p:nvPicPr>
          <p:cNvPr id="6" name="Obraz 5">
            <a:extLst>
              <a:ext uri="{FF2B5EF4-FFF2-40B4-BE49-F238E27FC236}">
                <a16:creationId xmlns:a16="http://schemas.microsoft.com/office/drawing/2014/main" id="{47CE396F-6D85-E22F-AAF5-06FFADA7EEF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48652" y="2669176"/>
            <a:ext cx="8100392" cy="5422576"/>
          </a:xfrm>
          <a:prstGeom prst="rect">
            <a:avLst/>
          </a:prstGeom>
          <a:ln>
            <a:noFill/>
          </a:ln>
          <a:effectLst>
            <a:outerShdw blurRad="292100" dist="139700" dir="2700000" algn="tl" rotWithShape="0">
              <a:srgbClr val="333333">
                <a:alpha val="65000"/>
              </a:srgbClr>
            </a:outerShdw>
          </a:effectLst>
        </p:spPr>
      </p:pic>
      <p:sp>
        <p:nvSpPr>
          <p:cNvPr id="7" name="pole tekstowe 6">
            <a:extLst>
              <a:ext uri="{FF2B5EF4-FFF2-40B4-BE49-F238E27FC236}">
                <a16:creationId xmlns:a16="http://schemas.microsoft.com/office/drawing/2014/main" id="{EE5439D5-A95D-E2B9-656D-8B210D63B7F9}"/>
              </a:ext>
            </a:extLst>
          </p:cNvPr>
          <p:cNvSpPr txBox="1"/>
          <p:nvPr/>
        </p:nvSpPr>
        <p:spPr>
          <a:xfrm>
            <a:off x="1746250" y="2089637"/>
            <a:ext cx="8991600" cy="400110"/>
          </a:xfrm>
          <a:prstGeom prst="rect">
            <a:avLst/>
          </a:prstGeom>
          <a:noFill/>
        </p:spPr>
        <p:txBody>
          <a:bodyPr wrap="square" rtlCol="0">
            <a:noAutofit/>
          </a:bodyPr>
          <a:lstStyle/>
          <a:p>
            <a:pPr rtl="0"/>
            <a:r>
              <a:rPr lang="ja" sz="2000" b="0" i="0" u="none" strike="noStrike">
                <a:latin typeface="MS Gothic"/>
                <a:ea typeface="MS Gothic"/>
              </a:rPr>
              <a:t>ジュースの圧搾、パスチャライゼーションと充填に使う機械</a:t>
            </a:r>
          </a:p>
        </p:txBody>
      </p:sp>
      <p:sp>
        <p:nvSpPr>
          <p:cNvPr id="8" name="pole tekstowe 7">
            <a:extLst>
              <a:ext uri="{FF2B5EF4-FFF2-40B4-BE49-F238E27FC236}">
                <a16:creationId xmlns:a16="http://schemas.microsoft.com/office/drawing/2014/main" id="{52483CEA-BC4D-3ED9-2ED7-93F2AFE3F3BE}"/>
              </a:ext>
            </a:extLst>
          </p:cNvPr>
          <p:cNvSpPr txBox="1"/>
          <p:nvPr/>
        </p:nvSpPr>
        <p:spPr>
          <a:xfrm>
            <a:off x="10530173" y="2089637"/>
            <a:ext cx="7467600" cy="400110"/>
          </a:xfrm>
          <a:prstGeom prst="rect">
            <a:avLst/>
          </a:prstGeom>
          <a:noFill/>
        </p:spPr>
        <p:txBody>
          <a:bodyPr wrap="square" rtlCol="0">
            <a:noAutofit/>
          </a:bodyPr>
          <a:lstStyle/>
          <a:p>
            <a:pPr rtl="0"/>
            <a:r>
              <a:rPr lang="ja" sz="2000" b="0" i="0" u="none" strike="noStrike">
                <a:latin typeface="MS Gothic"/>
                <a:ea typeface="MS Gothic"/>
              </a:rPr>
              <a:t>ポマース：健康的で栄養価の高い動物飼料</a:t>
            </a:r>
          </a:p>
        </p:txBody>
      </p:sp>
    </p:spTree>
    <p:extLst>
      <p:ext uri="{BB962C8B-B14F-4D97-AF65-F5344CB8AC3E}">
        <p14:creationId val="42890804"/>
      </p:ext>
    </p:ext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37" name="Obraz 36">
            <a:extLst>
              <a:ext uri="{FF2B5EF4-FFF2-40B4-BE49-F238E27FC236}">
                <a16:creationId xmlns:a16="http://schemas.microsoft.com/office/drawing/2014/main" id="{C6E686BC-140F-4E3E-8460-201AA3B1E8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897" y="330016"/>
            <a:ext cx="2667000" cy="778790"/>
          </a:xfrm>
          <a:prstGeom prst="rect">
            <a:avLst/>
          </a:prstGeom>
        </p:spPr>
      </p:pic>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4">
            <a:extLst>
              <a:ext uri="{96DAC541-7B7A-43D3-8B79-37D633B846F1}">
                <asvg:svgBlip xmlns:asvg="http://schemas.microsoft.com/office/drawing/2016/SVG/main" r:embed="rId5"/>
              </a:ext>
              <a:ext uri="{28A0092B-C50C-407E-A947-70E740481C1C}">
                <a14:useLocalDpi xmlns:a14="http://schemas.microsoft.com/office/drawing/2010/main" val="0"/>
              </a:ext>
            </a:extLst>
          </a:blip>
          <a:stretch>
            <a:fillRect/>
          </a:stretch>
        </p:blipFill>
        <p:spPr>
          <a:xfrm>
            <a:off x="14458423" y="364788"/>
            <a:ext cx="4808457" cy="709247"/>
          </a:xfrm>
          <a:prstGeom prst="rect">
            <a:avLst/>
          </a:prstGeom>
        </p:spPr>
      </p:pic>
      <p:pic>
        <p:nvPicPr>
          <p:cNvPr id="17" name="Obraz 16">
            <a:extLst>
              <a:ext uri="{FF2B5EF4-FFF2-40B4-BE49-F238E27FC236}">
                <a16:creationId xmlns:a16="http://schemas.microsoft.com/office/drawing/2014/main" id="{D736D8DF-6C38-404C-8CED-97EAA2B9B6D9}"/>
              </a:ext>
            </a:extLst>
          </p:cNvPr>
          <p:cNvPicPr>
            <a:picLocks noChangeAspect="1"/>
          </p:cNvPicPr>
          <p:nvPr/>
        </p:nvPicPr>
        <p:blipFill>
          <a:blip r:embed="rId6">
            <a:alphaModFix amt="5000"/>
          </a:blip>
          <a:srcRect r="2860"/>
          <a:stretch>
            <a:fillRect/>
          </a:stretch>
        </p:blipFill>
        <p:spPr>
          <a:xfrm>
            <a:off x="22854" y="1504447"/>
            <a:ext cx="11917326" cy="9641095"/>
          </a:xfrm>
          <a:prstGeom prst="rect">
            <a:avLst/>
          </a:prstGeom>
        </p:spPr>
      </p:pic>
      <p:pic>
        <p:nvPicPr>
          <p:cNvPr id="18" name="Obraz 17">
            <a:extLst>
              <a:ext uri="{FF2B5EF4-FFF2-40B4-BE49-F238E27FC236}">
                <a16:creationId xmlns:a16="http://schemas.microsoft.com/office/drawing/2014/main" id="{6F3A8353-312C-48C3-863F-F25BFE3D9987}"/>
              </a:ext>
            </a:extLst>
          </p:cNvPr>
          <p:cNvPicPr>
            <a:picLocks noChangeAspect="1"/>
          </p:cNvPicPr>
          <p:nvPr/>
        </p:nvPicPr>
        <p:blipFill>
          <a:blip r:embed="rId6">
            <a:alphaModFix amt="5000"/>
          </a:blip>
          <a:srcRect r="32971"/>
          <a:stretch>
            <a:fillRect/>
          </a:stretch>
        </p:blipFill>
        <p:spPr>
          <a:xfrm>
            <a:off x="11880850" y="1438820"/>
            <a:ext cx="8223250" cy="9641095"/>
          </a:xfrm>
          <a:prstGeom prst="rect">
            <a:avLst/>
          </a:prstGeom>
        </p:spPr>
      </p:pic>
      <p:sp>
        <p:nvSpPr>
          <p:cNvPr id="19" name="object 4">
            <a:extLst>
              <a:ext uri="{FF2B5EF4-FFF2-40B4-BE49-F238E27FC236}">
                <a16:creationId xmlns:a16="http://schemas.microsoft.com/office/drawing/2014/main" id="{87BA48DB-CB81-4F58-AD33-1F2A5BB223F9}"/>
              </a:ext>
            </a:extLst>
          </p:cNvPr>
          <p:cNvSpPr txBox="1">
            <a:spLocks noGrp="1"/>
          </p:cNvSpPr>
          <p:nvPr>
            <p:ph type="title"/>
          </p:nvPr>
        </p:nvSpPr>
        <p:spPr>
          <a:xfrm>
            <a:off x="3473897" y="1697312"/>
            <a:ext cx="13425208" cy="1573508"/>
          </a:xfrm>
          <a:prstGeom prst="rect">
            <a:avLst/>
          </a:prstGeom>
        </p:spPr>
        <p:txBody>
          <a:bodyPr vert="horz" wrap="square" lIns="0" tIns="59690" rIns="0" bIns="0" rtlCol="0">
            <a:noAutofit/>
          </a:bodyPr>
          <a:lstStyle/>
          <a:p>
            <a:pPr marL="12700" marR="5080" algn="ctr" rtl="0">
              <a:lnSpc>
                <a:spcPts val="5940"/>
              </a:lnSpc>
              <a:spcBef>
                <a:spcPts val="470"/>
              </a:spcBef>
            </a:pPr>
            <a:r>
              <a:rPr lang="ja" sz="5400" b="1" i="0" u="none" strike="noStrike">
                <a:effectLst>
                  <a:glow rad="63500">
                    <a:srgbClr val="FF8D90">
                      <a:alpha val="40000"/>
                    </a:srgbClr>
                  </a:glow>
                  <a:outerShdw dir="5400000" sx="1000" sy="1000" algn="ctr" rotWithShape="0">
                    <a:srgbClr val="000000">
                      <a:alpha val="43137"/>
                    </a:srgbClr>
                  </a:outerShdw>
                </a:effectLst>
                <a:latin typeface="MS Gothic"/>
                <a:ea typeface="MS Gothic"/>
              </a:rPr>
              <a:t>弊社の味</a:t>
            </a:r>
            <a:br>
              <a:rPr lang="ja" sz="5400" b="1" i="0" u="none" strike="noStrike">
                <a:latin typeface="MS Gothic"/>
                <a:ea typeface="MS Gothic"/>
                <a:cs typeface="Open Sans ExtraBold"/>
              </a:rPr>
            </a:br>
            <a:endParaRPr spc="-10"/>
          </a:p>
        </p:txBody>
      </p:sp>
      <p:sp>
        <p:nvSpPr>
          <p:cNvPr id="4" name="pole tekstowe 3">
            <a:extLst>
              <a:ext uri="{FF2B5EF4-FFF2-40B4-BE49-F238E27FC236}">
                <a16:creationId xmlns:a16="http://schemas.microsoft.com/office/drawing/2014/main" id="{BCD3BC97-EBED-1BAF-B3C0-0E237208D752}"/>
              </a:ext>
            </a:extLst>
          </p:cNvPr>
          <p:cNvSpPr txBox="1"/>
          <p:nvPr/>
        </p:nvSpPr>
        <p:spPr>
          <a:xfrm>
            <a:off x="3061801" y="9772935"/>
            <a:ext cx="14249400" cy="1384995"/>
          </a:xfrm>
          <a:prstGeom prst="rect">
            <a:avLst/>
          </a:prstGeom>
          <a:noFill/>
        </p:spPr>
        <p:txBody>
          <a:bodyPr wrap="square" rtlCol="0">
            <a:noAutofit/>
          </a:bodyPr>
          <a:lstStyle/>
          <a:p>
            <a:pPr algn="ctr" rtl="0"/>
            <a:r>
              <a:rPr lang="ja" sz="2800" b="0" i="0" u="none" strike="noStrike">
                <a:latin typeface="MS Gothic"/>
                <a:ea typeface="MS Gothic"/>
                <a:cs typeface="Times New Roman"/>
              </a:rPr>
              <a:t>弊社製品のベースはリンゴジュースです。その色んな果物や野菜との組み合わせは市場では前例のない味の多様性を生み出すと同時に、様々な疾患での健康状態の改善への影響を与えられます。</a:t>
            </a:r>
            <a:br>
              <a:rPr lang="ja" sz="2800" b="0" i="0" u="none" strike="noStrike">
                <a:latin typeface="MS Gothic"/>
                <a:ea typeface="MS Gothic"/>
                <a:cs typeface="Times New Roman"/>
              </a:rPr>
            </a:br>
            <a:endParaRPr lang="pl-PL" sz="2800">
              <a:latin typeface="Bahnschrift" panose="020b0502040204020203" pitchFamily="34" charset="0"/>
            </a:endParaRPr>
          </a:p>
        </p:txBody>
      </p:sp>
      <p:pic>
        <p:nvPicPr>
          <p:cNvPr id="5" name="Obraz 4">
            <a:extLst>
              <a:ext uri="{FF2B5EF4-FFF2-40B4-BE49-F238E27FC236}">
                <a16:creationId xmlns:a16="http://schemas.microsoft.com/office/drawing/2014/main" id="{6271C46C-4E1C-4814-CD97-A0F50BCB2A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73897" y="2575311"/>
            <a:ext cx="12851464" cy="716869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val="1056592837"/>
      </p:ext>
    </p:ext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37" name="Obraz 36">
            <a:extLst>
              <a:ext uri="{FF2B5EF4-FFF2-40B4-BE49-F238E27FC236}">
                <a16:creationId xmlns:a16="http://schemas.microsoft.com/office/drawing/2014/main" id="{C6E686BC-140F-4E3E-8460-201AA3B1E8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897" y="330016"/>
            <a:ext cx="2667000" cy="778790"/>
          </a:xfrm>
          <a:prstGeom prst="rect">
            <a:avLst/>
          </a:prstGeom>
        </p:spPr>
      </p:pic>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4">
            <a:extLst>
              <a:ext uri="{96DAC541-7B7A-43D3-8B79-37D633B846F1}">
                <asvg:svgBlip xmlns:asvg="http://schemas.microsoft.com/office/drawing/2016/SVG/main" r:embed="rId5"/>
              </a:ext>
              <a:ext uri="{28A0092B-C50C-407E-A947-70E740481C1C}">
                <a14:useLocalDpi xmlns:a14="http://schemas.microsoft.com/office/drawing/2010/main" val="0"/>
              </a:ext>
            </a:extLst>
          </a:blip>
          <a:stretch>
            <a:fillRect/>
          </a:stretch>
        </p:blipFill>
        <p:spPr>
          <a:xfrm>
            <a:off x="14458423" y="364788"/>
            <a:ext cx="4808457" cy="709247"/>
          </a:xfrm>
          <a:prstGeom prst="rect">
            <a:avLst/>
          </a:prstGeom>
        </p:spPr>
      </p:pic>
      <p:sp>
        <p:nvSpPr>
          <p:cNvPr id="15" name="object 4">
            <a:extLst>
              <a:ext uri="{FF2B5EF4-FFF2-40B4-BE49-F238E27FC236}">
                <a16:creationId xmlns:a16="http://schemas.microsoft.com/office/drawing/2014/main" id="{0BABE982-04EA-40EA-A014-B569CE873AC8}"/>
              </a:ext>
            </a:extLst>
          </p:cNvPr>
          <p:cNvSpPr txBox="1">
            <a:spLocks noGrp="1"/>
          </p:cNvSpPr>
          <p:nvPr>
            <p:ph type="title"/>
          </p:nvPr>
        </p:nvSpPr>
        <p:spPr>
          <a:xfrm>
            <a:off x="1033215" y="1577479"/>
            <a:ext cx="17891620" cy="1573508"/>
          </a:xfrm>
          <a:prstGeom prst="rect">
            <a:avLst/>
          </a:prstGeom>
        </p:spPr>
        <p:txBody>
          <a:bodyPr vert="horz" wrap="square" lIns="0" tIns="59690" rIns="0" bIns="0" rtlCol="0">
            <a:noAutofit/>
          </a:bodyPr>
          <a:lstStyle/>
          <a:p>
            <a:pPr marL="12700" marR="5080" algn="ctr" rtl="0">
              <a:lnSpc>
                <a:spcPts val="5940"/>
              </a:lnSpc>
              <a:spcBef>
                <a:spcPts val="470"/>
              </a:spcBef>
            </a:pPr>
            <a:r>
              <a:rPr lang="ja" sz="9600" b="1" i="1" u="none" strike="noStrike">
                <a:effectLst>
                  <a:glow rad="63500">
                    <a:srgbClr val="FF8D90">
                      <a:alpha val="40000"/>
                    </a:srgbClr>
                  </a:glow>
                  <a:outerShdw dir="5400000" sx="1000" sy="1000" algn="ctr" rotWithShape="0">
                    <a:srgbClr val="000000">
                      <a:alpha val="43137"/>
                    </a:srgbClr>
                  </a:outerShdw>
                </a:effectLst>
                <a:latin typeface="MS Gothic"/>
                <a:ea typeface="MS Gothic"/>
              </a:rPr>
              <a:t>「ショパン」</a:t>
            </a:r>
            <a:r>
              <a:rPr lang="ja" sz="5400" b="1" i="0" u="none" strike="noStrike">
                <a:effectLst>
                  <a:glow rad="63500">
                    <a:srgbClr val="FF8D90">
                      <a:alpha val="40000"/>
                    </a:srgbClr>
                  </a:glow>
                  <a:outerShdw dir="5400000" sx="1000" sy="1000" algn="ctr" rotWithShape="0">
                    <a:srgbClr val="000000">
                      <a:alpha val="43137"/>
                    </a:srgbClr>
                  </a:outerShdw>
                </a:effectLst>
                <a:latin typeface="MS Gothic"/>
                <a:ea typeface="MS Gothic"/>
              </a:rPr>
              <a:t>リンゴの品種から圧搾されたジュース</a:t>
            </a:r>
            <a:br>
              <a:rPr lang="ja" sz="5400" b="1" i="0" u="none" strike="noStrike">
                <a:latin typeface="MS Gothic"/>
                <a:ea typeface="MS Gothic"/>
                <a:cs typeface="Open Sans ExtraBold"/>
              </a:rPr>
            </a:br>
            <a:endParaRPr spc="-10"/>
          </a:p>
        </p:txBody>
      </p:sp>
      <p:sp>
        <p:nvSpPr>
          <p:cNvPr id="16" name="object 5">
            <a:extLst>
              <a:ext uri="{FF2B5EF4-FFF2-40B4-BE49-F238E27FC236}">
                <a16:creationId xmlns:a16="http://schemas.microsoft.com/office/drawing/2014/main" id="{0CCF1142-E923-43B1-BDF9-206FA616B856}"/>
              </a:ext>
            </a:extLst>
          </p:cNvPr>
          <p:cNvSpPr txBox="1"/>
          <p:nvPr/>
        </p:nvSpPr>
        <p:spPr>
          <a:xfrm>
            <a:off x="6299685" y="3260333"/>
            <a:ext cx="12938619" cy="775853"/>
          </a:xfrm>
          <a:prstGeom prst="rect">
            <a:avLst/>
          </a:prstGeom>
        </p:spPr>
        <p:txBody>
          <a:bodyPr vert="horz" wrap="square" lIns="0" tIns="16510" rIns="0" bIns="0" rtlCol="0">
            <a:noAutofit/>
          </a:bodyPr>
          <a:lstStyle/>
          <a:p>
            <a:pPr marL="12700">
              <a:spcBef>
                <a:spcPts val="130"/>
              </a:spcBef>
            </a:pPr>
            <a:endParaRPr lang="pl-PL" sz="2400">
              <a:latin typeface="Open Sans"/>
              <a:cs typeface="Open Sans ExtraBold"/>
            </a:endParaRPr>
          </a:p>
          <a:p>
            <a:pPr marL="12700">
              <a:lnSpc>
                <a:spcPct val="100000"/>
              </a:lnSpc>
              <a:spcBef>
                <a:spcPts val="130"/>
              </a:spcBef>
            </a:pPr>
            <a:endParaRPr lang="pl-PL" sz="2450">
              <a:latin typeface="Open Sans ExtraBold"/>
              <a:cs typeface="Open Sans ExtraBold"/>
            </a:endParaRPr>
          </a:p>
        </p:txBody>
      </p:sp>
      <p:sp>
        <p:nvSpPr>
          <p:cNvPr id="14" name="object 5">
            <a:extLst>
              <a:ext uri="{FF2B5EF4-FFF2-40B4-BE49-F238E27FC236}">
                <a16:creationId xmlns:a16="http://schemas.microsoft.com/office/drawing/2014/main" id="{8A5426E8-CA26-4838-9FA3-3660EE3E9132}"/>
              </a:ext>
            </a:extLst>
          </p:cNvPr>
          <p:cNvSpPr txBox="1"/>
          <p:nvPr/>
        </p:nvSpPr>
        <p:spPr>
          <a:xfrm>
            <a:off x="6125916" y="7228066"/>
            <a:ext cx="12938619" cy="775853"/>
          </a:xfrm>
          <a:prstGeom prst="rect">
            <a:avLst/>
          </a:prstGeom>
        </p:spPr>
        <p:txBody>
          <a:bodyPr vert="horz" wrap="square" lIns="0" tIns="16510" rIns="0" bIns="0" rtlCol="0">
            <a:noAutofit/>
          </a:bodyPr>
          <a:lstStyle/>
          <a:p>
            <a:pPr marL="12700">
              <a:spcBef>
                <a:spcPts val="130"/>
              </a:spcBef>
            </a:pPr>
            <a:endParaRPr lang="pl-PL" sz="2400">
              <a:latin typeface="Open Sans"/>
              <a:cs typeface="Open Sans ExtraBold"/>
            </a:endParaRPr>
          </a:p>
          <a:p>
            <a:pPr marL="12700">
              <a:lnSpc>
                <a:spcPct val="100000"/>
              </a:lnSpc>
              <a:spcBef>
                <a:spcPts val="130"/>
              </a:spcBef>
            </a:pPr>
            <a:endParaRPr lang="pl-PL" sz="2450">
              <a:latin typeface="Open Sans ExtraBold"/>
              <a:cs typeface="Open Sans ExtraBold"/>
            </a:endParaRPr>
          </a:p>
        </p:txBody>
      </p:sp>
      <p:pic>
        <p:nvPicPr>
          <p:cNvPr id="3" name="Obraz 2">
            <a:extLst>
              <a:ext uri="{FF2B5EF4-FFF2-40B4-BE49-F238E27FC236}">
                <a16:creationId xmlns:a16="http://schemas.microsoft.com/office/drawing/2014/main" id="{11D50BD9-AF0B-0ED6-0389-0862B974C36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61450" y="2606675"/>
            <a:ext cx="8504484" cy="8504484"/>
          </a:xfrm>
          <a:prstGeom prst="rect">
            <a:avLst/>
          </a:prstGeom>
          <a:ln>
            <a:noFill/>
          </a:ln>
          <a:effectLst>
            <a:outerShdw blurRad="292100" dist="139700" dir="2700000" algn="tl" rotWithShape="0">
              <a:srgbClr val="333333">
                <a:alpha val="65000"/>
              </a:srgbClr>
            </a:outerShdw>
          </a:effectLst>
        </p:spPr>
      </p:pic>
      <p:sp>
        <p:nvSpPr>
          <p:cNvPr id="5" name="pole tekstowe 4">
            <a:extLst>
              <a:ext uri="{FF2B5EF4-FFF2-40B4-BE49-F238E27FC236}">
                <a16:creationId xmlns:a16="http://schemas.microsoft.com/office/drawing/2014/main" id="{95A5CADA-30A3-3168-3469-37C7F24AFED8}"/>
              </a:ext>
            </a:extLst>
          </p:cNvPr>
          <p:cNvSpPr txBox="1"/>
          <p:nvPr/>
        </p:nvSpPr>
        <p:spPr>
          <a:xfrm>
            <a:off x="603250" y="2987161"/>
            <a:ext cx="7772400" cy="5016758"/>
          </a:xfrm>
          <a:prstGeom prst="rect">
            <a:avLst/>
          </a:prstGeom>
          <a:noFill/>
        </p:spPr>
        <p:txBody>
          <a:bodyPr wrap="square" rtlCol="0">
            <a:noAutofit/>
          </a:bodyPr>
          <a:lstStyle/>
          <a:p>
            <a:pPr algn="ctr" rtl="0"/>
            <a:r>
              <a:rPr lang="ja" sz="3200" b="0" i="0" u="none" strike="noStrike">
                <a:latin typeface="MS Gothic"/>
                <a:ea typeface="MS Gothic"/>
              </a:rPr>
              <a:t>甘酸っぱい味わいが特徴のポーランド産の「ショパン」リンゴの品種から圧搾されたカウェンチュフのエコロジカルリンゴジュースです。</a:t>
            </a:r>
            <a:br>
              <a:rPr lang="ja" sz="3200" b="0" i="0" u="none" strike="noStrike">
                <a:latin typeface="MS Gothic"/>
                <a:ea typeface="MS Gothic"/>
              </a:rPr>
            </a:br>
            <a:br>
              <a:rPr lang="ja" sz="3200" b="0" i="0" u="none" strike="noStrike">
                <a:latin typeface="MS Gothic"/>
                <a:ea typeface="MS Gothic"/>
              </a:rPr>
            </a:br>
            <a:r>
              <a:rPr lang="ja" sz="3200" b="0" i="0" u="none" strike="noStrike">
                <a:latin typeface="MS Gothic"/>
                <a:ea typeface="MS Gothic"/>
              </a:rPr>
              <a:t>「ショパン」という名前はポーランドの歴史で最も有名な作曲家兼ピアニストの一人であるフレデリック・ショパンを記念するために付けられました。ショパンは当時最も有名なピアニストの一人であり、</a:t>
            </a:r>
            <a:r>
              <a:rPr lang="ja" sz="3200" b="0" i="1" u="none" strike="noStrike">
                <a:latin typeface="MS Gothic"/>
                <a:ea typeface="MS Gothic"/>
              </a:rPr>
              <a:t>「ピアノの詩人」</a:t>
            </a:r>
            <a:r>
              <a:rPr lang="ja" sz="3200" b="0" i="0" u="none" strike="noStrike">
                <a:latin typeface="MS Gothic"/>
                <a:ea typeface="MS Gothic"/>
              </a:rPr>
              <a:t>とよく呼ばれていました。</a:t>
            </a:r>
          </a:p>
        </p:txBody>
      </p:sp>
      <p:pic>
        <p:nvPicPr>
          <p:cNvPr id="7" name="Obraz 6">
            <a:extLst>
              <a:ext uri="{FF2B5EF4-FFF2-40B4-BE49-F238E27FC236}">
                <a16:creationId xmlns:a16="http://schemas.microsoft.com/office/drawing/2014/main" id="{21F529CB-CF26-8F90-383F-D7CB7867D8D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19673" y="8673425"/>
            <a:ext cx="2539553" cy="2116891"/>
          </a:xfrm>
          <a:prstGeom prst="rect">
            <a:avLst/>
          </a:prstGeom>
        </p:spPr>
      </p:pic>
    </p:spTree>
    <p:extLst>
      <p:ext uri="{BB962C8B-B14F-4D97-AF65-F5344CB8AC3E}">
        <p14:creationId val="974738571"/>
      </p:ext>
    </p:ext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37" name="Obraz 36">
            <a:extLst>
              <a:ext uri="{FF2B5EF4-FFF2-40B4-BE49-F238E27FC236}">
                <a16:creationId xmlns:a16="http://schemas.microsoft.com/office/drawing/2014/main" id="{C6E686BC-140F-4E3E-8460-201AA3B1E8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897" y="330016"/>
            <a:ext cx="2667000" cy="778790"/>
          </a:xfrm>
          <a:prstGeom prst="rect">
            <a:avLst/>
          </a:prstGeom>
        </p:spPr>
      </p:pic>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4">
            <a:extLst>
              <a:ext uri="{96DAC541-7B7A-43D3-8B79-37D633B846F1}">
                <asvg:svgBlip xmlns:asvg="http://schemas.microsoft.com/office/drawing/2016/SVG/main" r:embed="rId5"/>
              </a:ext>
              <a:ext uri="{28A0092B-C50C-407E-A947-70E740481C1C}">
                <a14:useLocalDpi xmlns:a14="http://schemas.microsoft.com/office/drawing/2010/main" val="0"/>
              </a:ext>
            </a:extLst>
          </a:blip>
          <a:stretch>
            <a:fillRect/>
          </a:stretch>
        </p:blipFill>
        <p:spPr>
          <a:xfrm>
            <a:off x="14458423" y="364788"/>
            <a:ext cx="4808457" cy="709247"/>
          </a:xfrm>
          <a:prstGeom prst="rect">
            <a:avLst/>
          </a:prstGeom>
        </p:spPr>
      </p:pic>
      <p:sp>
        <p:nvSpPr>
          <p:cNvPr id="15" name="object 4">
            <a:extLst>
              <a:ext uri="{FF2B5EF4-FFF2-40B4-BE49-F238E27FC236}">
                <a16:creationId xmlns:a16="http://schemas.microsoft.com/office/drawing/2014/main" id="{0BABE982-04EA-40EA-A014-B569CE873AC8}"/>
              </a:ext>
            </a:extLst>
          </p:cNvPr>
          <p:cNvSpPr txBox="1">
            <a:spLocks noGrp="1"/>
          </p:cNvSpPr>
          <p:nvPr>
            <p:ph type="title"/>
          </p:nvPr>
        </p:nvSpPr>
        <p:spPr>
          <a:xfrm>
            <a:off x="806897" y="2606675"/>
            <a:ext cx="8138020" cy="7538795"/>
          </a:xfrm>
          <a:prstGeom prst="rect">
            <a:avLst/>
          </a:prstGeom>
        </p:spPr>
        <p:txBody>
          <a:bodyPr vert="horz" wrap="square" lIns="0" tIns="59690" rIns="0" bIns="0" rtlCol="0">
            <a:noAutofit/>
          </a:bodyPr>
          <a:lstStyle/>
          <a:p>
            <a:pPr marL="12700" marR="5080" algn="ctr" rtl="0">
              <a:lnSpc>
                <a:spcPts val="5940"/>
              </a:lnSpc>
              <a:spcBef>
                <a:spcPts val="470"/>
              </a:spcBef>
            </a:pPr>
            <a:r>
              <a:rPr lang="ja" sz="3200" b="1" i="0" u="none" strike="noStrike">
                <a:latin typeface="MS Gothic"/>
                <a:ea typeface="MS Gothic"/>
                <a:cs typeface="Times New Roman"/>
              </a:rPr>
              <a:t>ジュースはバッグインボックス容器に詰められているため、開封後最大14日間（冷蔵庫に入れる必要がなく）果物の新鮮な味と香りを保ちます。</a:t>
            </a:r>
            <a:br>
              <a:rPr lang="ja" sz="3200" b="1" i="0" u="none" strike="noStrike">
                <a:latin typeface="MS Gothic"/>
                <a:ea typeface="MS Gothic"/>
                <a:cs typeface="Times New Roman"/>
              </a:rPr>
            </a:br>
            <a:br>
              <a:rPr lang="ja" sz="3200" b="1" i="0" u="none" strike="noStrike">
                <a:latin typeface="MS Gothic"/>
                <a:ea typeface="MS Gothic"/>
                <a:cs typeface="Times New Roman"/>
              </a:rPr>
            </a:br>
            <a:r>
              <a:rPr lang="ja" sz="3200" b="1" i="0" u="none" strike="noStrike">
                <a:latin typeface="MS Gothic"/>
                <a:ea typeface="MS Gothic"/>
                <a:cs typeface="Times New Roman"/>
              </a:rPr>
              <a:t>バッグインボックス容器の特殊なバルブにより、空気が入ることなくジュースを何度も取り出すことができ、ジュースの腐敗が防がれています。</a:t>
            </a:r>
            <a:br>
              <a:rPr lang="ja" sz="3200" b="1" i="0" u="none" strike="noStrike">
                <a:latin typeface="MS Gothic"/>
                <a:ea typeface="MS Gothic"/>
                <a:cs typeface="Times New Roman"/>
              </a:rPr>
            </a:br>
            <a:br>
              <a:rPr lang="ja" sz="3200" b="1" i="0" u="none" strike="noStrike">
                <a:latin typeface="MS Gothic"/>
                <a:ea typeface="MS Gothic"/>
                <a:cs typeface="Times New Roman"/>
              </a:rPr>
            </a:br>
            <a:br>
              <a:rPr lang="ja" sz="3200" b="1" i="0" u="none" strike="noStrike">
                <a:latin typeface="MS Gothic"/>
                <a:ea typeface="MS Gothic"/>
                <a:cs typeface="Open Sans ExtraBold"/>
              </a:rPr>
            </a:br>
            <a:endParaRPr sz="3200" spc="-10">
              <a:latin typeface="Bahnschrift" panose="020b0502040204020203" pitchFamily="34" charset="0"/>
            </a:endParaRPr>
          </a:p>
        </p:txBody>
      </p:sp>
      <p:pic>
        <p:nvPicPr>
          <p:cNvPr id="7" name="Symbol zastępczy zawartości 3" descr="instrukcja.jpg">
            <a:extLst>
              <a:ext uri="{FF2B5EF4-FFF2-40B4-BE49-F238E27FC236}">
                <a16:creationId xmlns:a16="http://schemas.microsoft.com/office/drawing/2014/main" id="{547C5CD1-3721-4780-0157-DD06E90AC8BA}"/>
              </a:ext>
            </a:extLst>
          </p:cNvPr>
          <p:cNvPicPr>
            <a:picLocks noChangeAspect="1"/>
          </p:cNvPicPr>
          <p:nvPr/>
        </p:nvPicPr>
        <p:blipFill>
          <a:blip r:embed="rId6"/>
          <a:stretch>
            <a:fillRect/>
          </a:stretch>
        </p:blipFill>
        <p:spPr>
          <a:xfrm>
            <a:off x="9033008" y="2905838"/>
            <a:ext cx="10850829" cy="7456958"/>
          </a:xfrm>
          <a:prstGeom prst="rect">
            <a:avLst/>
          </a:prstGeom>
        </p:spPr>
      </p:pic>
    </p:spTree>
    <p:extLst>
      <p:ext uri="{BB962C8B-B14F-4D97-AF65-F5344CB8AC3E}">
        <p14:creationId val="1614836533"/>
      </p:ext>
    </p:ext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6" name="object 29">
            <a:extLst>
              <a:ext uri="{FF2B5EF4-FFF2-40B4-BE49-F238E27FC236}">
                <a16:creationId xmlns:a16="http://schemas.microsoft.com/office/drawing/2014/main" id="{D997D35C-5DE6-44CD-836C-2766459193BF}"/>
              </a:ext>
            </a:extLst>
          </p:cNvPr>
          <p:cNvSpPr/>
          <p:nvPr/>
        </p:nvSpPr>
        <p:spPr>
          <a:xfrm>
            <a:off x="0" y="7822572"/>
            <a:ext cx="20491450" cy="2204103"/>
          </a:xfrm>
          <a:custGeom>
            <a:rect l="l" t="t" r="r" b="b"/>
            <a:pathLst>
              <a:path w="3808094" h="3808095">
                <a:moveTo>
                  <a:pt x="3807643" y="0"/>
                </a:moveTo>
                <a:lnTo>
                  <a:pt x="0" y="0"/>
                </a:lnTo>
                <a:lnTo>
                  <a:pt x="0" y="3807643"/>
                </a:lnTo>
                <a:lnTo>
                  <a:pt x="3807643" y="3807643"/>
                </a:lnTo>
                <a:lnTo>
                  <a:pt x="3807643" y="0"/>
                </a:lnTo>
                <a:close/>
              </a:path>
            </a:pathLst>
          </a:custGeom>
          <a:solidFill>
            <a:srgbClr val="D6D7D7">
              <a:alpha val="65000"/>
            </a:srgbClr>
          </a:solidFill>
          <a:effectLst>
            <a:softEdge rad="127000"/>
          </a:effectLst>
        </p:spPr>
        <p:txBody>
          <a:bodyPr wrap="square" lIns="0" tIns="0" rIns="0" bIns="0" rtlCol="0">
            <a:noAutofit/>
          </a:bodyPr>
          <a:lstStyle/>
          <a:p>
            <a:endParaRPr/>
          </a:p>
        </p:txBody>
      </p:sp>
      <p:sp>
        <p:nvSpPr>
          <p:cNvPr id="4" name="object 30">
            <a:extLst>
              <a:ext uri="{FF2B5EF4-FFF2-40B4-BE49-F238E27FC236}">
                <a16:creationId xmlns:a16="http://schemas.microsoft.com/office/drawing/2014/main" id="{AC08FE6C-826F-4153-A094-950D806141F2}"/>
              </a:ext>
            </a:extLst>
          </p:cNvPr>
          <p:cNvSpPr/>
          <p:nvPr/>
        </p:nvSpPr>
        <p:spPr>
          <a:xfrm>
            <a:off x="0" y="1"/>
            <a:ext cx="19958050" cy="1373192"/>
          </a:xfrm>
          <a:custGeom>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6" name="Obraz 5">
            <a:extLst>
              <a:ext uri="{FF2B5EF4-FFF2-40B4-BE49-F238E27FC236}">
                <a16:creationId xmlns:a16="http://schemas.microsoft.com/office/drawing/2014/main" id="{A723F772-8871-4D3E-B761-36D1F78E3C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897" y="330016"/>
            <a:ext cx="2667000" cy="778790"/>
          </a:xfrm>
          <a:prstGeom prst="rect">
            <a:avLst/>
          </a:prstGeom>
        </p:spPr>
      </p:pic>
      <p:pic>
        <p:nvPicPr>
          <p:cNvPr id="7" name="Grafika 6">
            <a:extLst>
              <a:ext uri="{FF2B5EF4-FFF2-40B4-BE49-F238E27FC236}">
                <a16:creationId xmlns:a16="http://schemas.microsoft.com/office/drawing/2014/main" id="{8967A66C-623D-4C5A-9761-0E900F44DE0C}"/>
              </a:ext>
            </a:extLst>
          </p:cNvPr>
          <p:cNvPicPr>
            <a:picLocks noChangeAspect="1"/>
          </p:cNvPicPr>
          <p:nvPr/>
        </p:nvPicPr>
        <p:blipFill>
          <a:blip r:embed="rId4">
            <a:extLst>
              <a:ext uri="{96DAC541-7B7A-43D3-8B79-37D633B846F1}">
                <asvg:svgBlip xmlns:asvg="http://schemas.microsoft.com/office/drawing/2016/SVG/main" r:embed="rId5"/>
              </a:ext>
              <a:ext uri="{28A0092B-C50C-407E-A947-70E740481C1C}">
                <a14:useLocalDpi xmlns:a14="http://schemas.microsoft.com/office/drawing/2010/main" val="0"/>
              </a:ext>
            </a:extLst>
          </a:blip>
          <a:stretch>
            <a:fillRect/>
          </a:stretch>
        </p:blipFill>
        <p:spPr>
          <a:xfrm>
            <a:off x="14458423" y="364788"/>
            <a:ext cx="4808457" cy="709247"/>
          </a:xfrm>
          <a:prstGeom prst="rect">
            <a:avLst/>
          </a:prstGeom>
        </p:spPr>
      </p:pic>
      <p:sp>
        <p:nvSpPr>
          <p:cNvPr id="13" name="object 4">
            <a:extLst>
              <a:ext uri="{FF2B5EF4-FFF2-40B4-BE49-F238E27FC236}">
                <a16:creationId xmlns:a16="http://schemas.microsoft.com/office/drawing/2014/main" id="{51735C58-89A0-40D3-AEE2-5D2D6057E3DE}"/>
              </a:ext>
            </a:extLst>
          </p:cNvPr>
          <p:cNvSpPr txBox="1">
            <a:spLocks noGrp="1"/>
          </p:cNvSpPr>
          <p:nvPr>
            <p:ph type="title"/>
          </p:nvPr>
        </p:nvSpPr>
        <p:spPr>
          <a:xfrm>
            <a:off x="824970" y="1933889"/>
            <a:ext cx="18441910" cy="816890"/>
          </a:xfrm>
          <a:prstGeom prst="rect">
            <a:avLst/>
          </a:prstGeom>
        </p:spPr>
        <p:txBody>
          <a:bodyPr vert="horz" wrap="square" lIns="0" tIns="59690" rIns="0" bIns="0" rtlCol="0">
            <a:noAutofit/>
          </a:bodyPr>
          <a:lstStyle/>
          <a:p>
            <a:pPr marL="12700" marR="5080" algn="l" rtl="0">
              <a:lnSpc>
                <a:spcPts val="5940"/>
              </a:lnSpc>
              <a:spcBef>
                <a:spcPts val="470"/>
              </a:spcBef>
            </a:pPr>
            <a:r>
              <a:rPr lang="ja" sz="4800" b="1" i="0" u="none" strike="noStrike">
                <a:effectLst>
                  <a:glow rad="63500">
                    <a:srgbClr val="FF8D90">
                      <a:alpha val="40000"/>
                    </a:srgbClr>
                  </a:glow>
                  <a:outerShdw dir="5400000" sx="1000" sy="1000" algn="ctr" rotWithShape="0">
                    <a:srgbClr val="000000">
                      <a:alpha val="43137"/>
                    </a:srgbClr>
                  </a:outerShdw>
                </a:effectLst>
                <a:latin typeface="MS Gothic"/>
                <a:ea typeface="MS Gothic"/>
              </a:rPr>
              <a:t>弊社の秘密</a:t>
            </a:r>
            <a:endParaRPr spc="-10"/>
          </a:p>
        </p:txBody>
      </p:sp>
      <p:pic>
        <p:nvPicPr>
          <p:cNvPr id="17" name="Obraz 16">
            <a:extLst>
              <a:ext uri="{FF2B5EF4-FFF2-40B4-BE49-F238E27FC236}">
                <a16:creationId xmlns:a16="http://schemas.microsoft.com/office/drawing/2014/main" id="{16540B9E-F398-4161-AC2A-2A51FFA516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02802" y="9718363"/>
            <a:ext cx="14152446" cy="1566567"/>
          </a:xfrm>
          <a:prstGeom prst="rect">
            <a:avLst/>
          </a:prstGeom>
        </p:spPr>
      </p:pic>
      <p:sp>
        <p:nvSpPr>
          <p:cNvPr id="20" name="object 5">
            <a:extLst>
              <a:ext uri="{FF2B5EF4-FFF2-40B4-BE49-F238E27FC236}">
                <a16:creationId xmlns:a16="http://schemas.microsoft.com/office/drawing/2014/main" id="{E2B9450D-C674-420D-AB65-5BFEAE78F9A3}"/>
              </a:ext>
            </a:extLst>
          </p:cNvPr>
          <p:cNvSpPr txBox="1"/>
          <p:nvPr/>
        </p:nvSpPr>
        <p:spPr>
          <a:xfrm>
            <a:off x="4698295" y="8233442"/>
            <a:ext cx="4896555" cy="891270"/>
          </a:xfrm>
          <a:prstGeom prst="rect">
            <a:avLst/>
          </a:prstGeom>
        </p:spPr>
        <p:txBody>
          <a:bodyPr vert="horz" wrap="square" lIns="0" tIns="16510" rIns="0" bIns="0" rtlCol="0">
            <a:noAutofit/>
          </a:bodyPr>
          <a:lstStyle/>
          <a:p>
            <a:pPr marL="12700" rtl="0">
              <a:lnSpc>
                <a:spcPct val="100000"/>
              </a:lnSpc>
              <a:spcBef>
                <a:spcPts val="130"/>
              </a:spcBef>
            </a:pPr>
            <a:r>
              <a:rPr lang="ja" sz="2800" b="0" i="0" u="none" strike="noStrike">
                <a:latin typeface="MS Gothic"/>
                <a:ea typeface="MS Gothic"/>
                <a:cs typeface="Open Sans ExtraBold"/>
                <a:hlinkClick r:id="rId7"/>
              </a:rPr>
              <a:t>www.wiatrowysad.pl</a:t>
            </a:r>
            <a:endParaRPr lang="pl-PL" sz="2800">
              <a:latin typeface="Open Sans"/>
              <a:cs typeface="Open Sans ExtraBold"/>
            </a:endParaRPr>
          </a:p>
          <a:p>
            <a:pPr marL="12700" rtl="0">
              <a:lnSpc>
                <a:spcPct val="100000"/>
              </a:lnSpc>
              <a:spcBef>
                <a:spcPts val="130"/>
              </a:spcBef>
            </a:pPr>
            <a:r>
              <a:rPr lang="ja" sz="2800" b="0" i="0" u="none" strike="noStrike">
                <a:latin typeface="MS Gothic"/>
                <a:ea typeface="MS Gothic"/>
                <a:cs typeface="Open Sans ExtraBold"/>
              </a:rPr>
              <a:t>FB：fb.com/WiatrowySad</a:t>
            </a:r>
            <a:endParaRPr lang="pl-PL" sz="2800">
              <a:latin typeface="Open Sans"/>
              <a:cs typeface="Open Sans ExtraBold"/>
            </a:endParaRPr>
          </a:p>
        </p:txBody>
      </p:sp>
      <p:sp>
        <p:nvSpPr>
          <p:cNvPr id="15" name="object 30">
            <a:extLst>
              <a:ext uri="{FF2B5EF4-FFF2-40B4-BE49-F238E27FC236}">
                <a16:creationId xmlns:a16="http://schemas.microsoft.com/office/drawing/2014/main" id="{F9C65603-8AAE-4E3C-9EA6-3FDB070E2525}"/>
              </a:ext>
            </a:extLst>
          </p:cNvPr>
          <p:cNvSpPr/>
          <p:nvPr/>
        </p:nvSpPr>
        <p:spPr>
          <a:xfrm>
            <a:off x="15489107" y="5767995"/>
            <a:ext cx="3808095" cy="3808095"/>
          </a:xfrm>
          <a:custGeom>
            <a:rect l="l" t="t" r="r" b="b"/>
            <a:pathLst>
              <a:path w="3808094" h="3808095">
                <a:moveTo>
                  <a:pt x="3807643" y="0"/>
                </a:moveTo>
                <a:lnTo>
                  <a:pt x="0" y="0"/>
                </a:lnTo>
                <a:lnTo>
                  <a:pt x="0" y="3807643"/>
                </a:lnTo>
                <a:lnTo>
                  <a:pt x="3807643" y="3807643"/>
                </a:lnTo>
                <a:lnTo>
                  <a:pt x="3807643" y="0"/>
                </a:lnTo>
                <a:close/>
              </a:path>
            </a:pathLst>
          </a:custGeom>
          <a:solidFill>
            <a:srgbClr val="E52632">
              <a:alpha val="62000"/>
            </a:srgbClr>
          </a:solidFill>
          <a:effectLst>
            <a:outerShdw blurRad="50800" dist="38100" dir="5400000" algn="t" rotWithShape="0">
              <a:prstClr val="black">
                <a:alpha val="40000"/>
              </a:prstClr>
            </a:outerShdw>
            <a:softEdge rad="127000"/>
          </a:effectLst>
        </p:spPr>
        <p:txBody>
          <a:bodyPr wrap="square" lIns="0" tIns="0" rIns="0" bIns="0" rtlCol="0">
            <a:noAutofit/>
          </a:bodyPr>
          <a:lstStyle/>
          <a:p>
            <a:endParaRPr/>
          </a:p>
        </p:txBody>
      </p:sp>
      <p:sp>
        <p:nvSpPr>
          <p:cNvPr id="21" name="object 5">
            <a:extLst>
              <a:ext uri="{FF2B5EF4-FFF2-40B4-BE49-F238E27FC236}">
                <a16:creationId xmlns:a16="http://schemas.microsoft.com/office/drawing/2014/main" id="{4F058399-22C4-4709-BF14-39EE924892CA}"/>
              </a:ext>
            </a:extLst>
          </p:cNvPr>
          <p:cNvSpPr txBox="1"/>
          <p:nvPr/>
        </p:nvSpPr>
        <p:spPr>
          <a:xfrm>
            <a:off x="9648137" y="8233442"/>
            <a:ext cx="4896555" cy="837409"/>
          </a:xfrm>
          <a:prstGeom prst="rect">
            <a:avLst/>
          </a:prstGeom>
        </p:spPr>
        <p:txBody>
          <a:bodyPr vert="horz" wrap="square" lIns="0" tIns="16510" rIns="0" bIns="0" rtlCol="0">
            <a:noAutofit/>
          </a:bodyPr>
          <a:lstStyle/>
          <a:p>
            <a:pPr marL="12700" rtl="0">
              <a:lnSpc>
                <a:spcPct val="100000"/>
              </a:lnSpc>
              <a:spcBef>
                <a:spcPts val="130"/>
              </a:spcBef>
            </a:pPr>
            <a:r>
              <a:rPr lang="ja" sz="2800" b="0" i="0" u="none" strike="noStrike">
                <a:latin typeface="MS Gothic"/>
                <a:ea typeface="MS Gothic"/>
                <a:cs typeface="Open Sans ExtraBold"/>
              </a:rPr>
              <a:t>+48668476135</a:t>
            </a:r>
          </a:p>
          <a:p>
            <a:pPr marL="12700" rtl="0">
              <a:lnSpc>
                <a:spcPct val="100000"/>
              </a:lnSpc>
              <a:spcBef>
                <a:spcPts val="130"/>
              </a:spcBef>
            </a:pPr>
            <a:r>
              <a:rPr lang="ja" sz="2400" b="0" i="0" u="none" strike="noStrike">
                <a:latin typeface="MS Gothic"/>
                <a:ea typeface="MS Gothic"/>
                <a:cs typeface="Open Sans ExtraBold"/>
              </a:rPr>
              <a:t>soki@wiatrowsad.pl</a:t>
            </a:r>
            <a:endParaRPr sz="2450">
              <a:latin typeface="Open Sans"/>
              <a:cs typeface="Open Sans ExtraBold"/>
            </a:endParaRPr>
          </a:p>
        </p:txBody>
      </p:sp>
      <p:pic>
        <p:nvPicPr>
          <p:cNvPr id="3" name="Obraz 2">
            <a:extLst>
              <a:ext uri="{FF2B5EF4-FFF2-40B4-BE49-F238E27FC236}">
                <a16:creationId xmlns:a16="http://schemas.microsoft.com/office/drawing/2014/main" id="{859CF938-127B-13F9-2BA0-EDE1E165C71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858181" y="6140168"/>
            <a:ext cx="3109269" cy="3109269"/>
          </a:xfrm>
          <a:prstGeom prst="rect">
            <a:avLst/>
          </a:prstGeom>
        </p:spPr>
      </p:pic>
      <p:sp>
        <p:nvSpPr>
          <p:cNvPr id="5" name="pole tekstowe 4">
            <a:extLst>
              <a:ext uri="{FF2B5EF4-FFF2-40B4-BE49-F238E27FC236}">
                <a16:creationId xmlns:a16="http://schemas.microsoft.com/office/drawing/2014/main" id="{CDC3189D-CD76-E0E7-D205-6A4E638F9C66}"/>
              </a:ext>
            </a:extLst>
          </p:cNvPr>
          <p:cNvSpPr txBox="1"/>
          <p:nvPr/>
        </p:nvSpPr>
        <p:spPr>
          <a:xfrm>
            <a:off x="800477" y="3086802"/>
            <a:ext cx="6705600" cy="4031873"/>
          </a:xfrm>
          <a:prstGeom prst="rect">
            <a:avLst/>
          </a:prstGeom>
          <a:noFill/>
        </p:spPr>
        <p:txBody>
          <a:bodyPr wrap="square" rtlCol="0">
            <a:noAutofit/>
          </a:bodyPr>
          <a:lstStyle/>
          <a:p>
            <a:pPr marL="0" indent="0" algn="l" rtl="0">
              <a:buNone/>
            </a:pPr>
            <a:r>
              <a:rPr lang="ja" sz="3200" b="0" i="0" u="none" strike="noStrike">
                <a:latin typeface="MS Gothic"/>
                <a:ea typeface="MS Gothic"/>
              </a:rPr>
              <a:t>弊社製のジュースは健康的な丸ごとの果物から圧搾されており、防腐剤と水は含まれておらず、果物に天然に存在する糖類が含まれています。それは認定された機関が行われている管理研究によって確認されています。</a:t>
            </a:r>
          </a:p>
          <a:p>
            <a:pPr marL="0" indent="0" algn="l" rtl="0">
              <a:buNone/>
            </a:pPr>
          </a:p>
          <a:p>
            <a:pPr marL="0" indent="0" algn="l" rtl="0">
              <a:buNone/>
            </a:pPr>
          </a:p>
          <a:p>
            <a:pPr marL="0" indent="0" algn="l" rtl="0">
              <a:buNone/>
            </a:pPr>
          </a:p>
        </p:txBody>
      </p:sp>
      <p:pic>
        <p:nvPicPr>
          <p:cNvPr id="23" name="Obraz 22">
            <a:extLst>
              <a:ext uri="{FF2B5EF4-FFF2-40B4-BE49-F238E27FC236}">
                <a16:creationId xmlns:a16="http://schemas.microsoft.com/office/drawing/2014/main" id="{E1DAEA87-494B-7A00-4082-CEBDE75EFC7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73801" y="2683151"/>
            <a:ext cx="7375429" cy="4314338"/>
          </a:xfrm>
          <a:prstGeom prst="rect">
            <a:avLst/>
          </a:prstGeom>
        </p:spPr>
      </p:pic>
      <p:pic>
        <p:nvPicPr>
          <p:cNvPr id="24" name="Picture 3" descr="D:\ULOTKI.NET\KSIAZECZKI\HIPOLIT ZGADYWANKA\kartoniki2.png">
            <a:extLst>
              <a:ext uri="{FF2B5EF4-FFF2-40B4-BE49-F238E27FC236}">
                <a16:creationId xmlns:a16="http://schemas.microsoft.com/office/drawing/2014/main" id="{BE284D19-85EB-0514-9A36-83849BB4292B}"/>
              </a:ext>
            </a:extLst>
          </p:cNvPr>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15858181" y="1806398"/>
            <a:ext cx="3007473" cy="352839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D:\ULOTKI.NET\KSIAZECZKI\HIPOLIT ZGADYWANKA\wiatrowy sad logo R kolor.jpg">
            <a:extLst>
              <a:ext uri="{FF2B5EF4-FFF2-40B4-BE49-F238E27FC236}">
                <a16:creationId xmlns:a16="http://schemas.microsoft.com/office/drawing/2014/main" id="{1621FD6C-5EF4-4B24-B424-3A67A89E076E}"/>
              </a:ext>
            </a:extLst>
          </p:cNvPr>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1101468" y="8080427"/>
            <a:ext cx="1711482" cy="1566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val="469536353"/>
      </p:ext>
    </p:extLst>
  </p:cSld>
  <p:clrMapOvr>
    <a:masterClrMapping/>
  </p:clrMapOvr>
  <p:transition/>
  <p:timing/>
</p:sld>
</file>

<file path=ppt/tags/tag1.xml><?xml version="1.0" encoding="utf-8"?>
<p:tagLst xmlns:p="http://schemas.openxmlformats.org/presentationml/2006/main">
  <p:tag name="AS_NET" val="8.0.7"/>
  <p:tag name="AS_OS" val="Unix 5.10.228.219"/>
  <p:tag name="AS_RELEASE_DATE" val="2024.11.14"/>
  <p:tag name="AS_TITLE" val="Aspose.Slides for .NET6"/>
  <p:tag name="AS_VERSION" val="24.11"/>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2.xml><?xml version="1.0" encoding="utf-8"?>
<a:theme xmlns:r="http://schemas.openxmlformats.org/officeDocument/2006/relationships"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customXml/_rels/item1.xml.rels>&#65279;<?xml version="1.0" encoding="utf-8" standalone="yes"?><Relationships xmlns="http://schemas.openxmlformats.org/package/2006/relationships"><Relationship Id="rId1" Type="http://schemas.openxmlformats.org/officeDocument/2006/relationships/customXmlProps" Target="itemProps1.xml" /></Relationships>
</file>

<file path=customXml/_rels/item2.xml.rels>&#65279;<?xml version="1.0" encoding="utf-8" standalone="yes"?><Relationships xmlns="http://schemas.openxmlformats.org/package/2006/relationships"><Relationship Id="rId1" Type="http://schemas.openxmlformats.org/officeDocument/2006/relationships/customXmlProps" Target="itemProps2.xml" /></Relationships>
</file>

<file path=customXml/_rels/item3.xml.rels>&#65279;<?xml version="1.0" encoding="utf-8" standalone="yes"?><Relationships xmlns="http://schemas.openxmlformats.org/package/2006/relationships"><Relationship Id="rId1" Type="http://schemas.openxmlformats.org/officeDocument/2006/relationships/customXmlProps" Target="itemProps3.xml" /></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0E99033FBBDF943A3D31693FFC3BAB4" ma:contentTypeVersion="16" ma:contentTypeDescription="Utwórz nowy dokument." ma:contentTypeScope="" ma:versionID="e8a2f4acfdb2a993573991d2866ab897">
  <xsd:schema xmlns:xsd="http://www.w3.org/2001/XMLSchema" xmlns:xs="http://www.w3.org/2001/XMLSchema" xmlns:p="http://schemas.microsoft.com/office/2006/metadata/properties" xmlns:ns2="8b703af0-bd75-489c-9a4c-9bfd5afdf339" xmlns:ns3="7f87260b-4471-4112-9e13-a4ac0022851d" targetNamespace="http://schemas.microsoft.com/office/2006/metadata/properties" ma:root="true" ma:fieldsID="7505831bc4990e1aba06e42ea91ed871" ns2:_="" ns3:_="">
    <xsd:import namespace="8b703af0-bd75-489c-9a4c-9bfd5afdf339"/>
    <xsd:import namespace="7f87260b-4471-4112-9e13-a4ac0022851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SearchProperties" minOccurs="0"/>
                <xsd:element ref="ns2:MediaLengthInSecond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703af0-bd75-489c-9a4c-9bfd5afdf3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Tagi obrazów" ma:readOnly="false" ma:fieldId="{5cf76f15-5ced-4ddc-b409-7134ff3c332f}" ma:taxonomyMulti="true" ma:sspId="8110cfe6-e8a2-4e19-9a2c-a541c0dcf688"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f87260b-4471-4112-9e13-a4ac0022851d"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f46ec8f4-d62e-4a94-ab5c-68e3bde98aca}" ma:internalName="TaxCatchAll" ma:showField="CatchAllData" ma:web="7f87260b-4471-4112-9e13-a4ac0022851d">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Udostępniani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Udostępnione dla — szczegóły"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b703af0-bd75-489c-9a4c-9bfd5afdf339">
      <Terms xmlns="http://schemas.microsoft.com/office/infopath/2007/PartnerControls"/>
    </lcf76f155ced4ddcb4097134ff3c332f>
    <TaxCatchAll xmlns="7f87260b-4471-4112-9e13-a4ac0022851d" xsi:nil="true"/>
  </documentManagement>
</p:properties>
</file>

<file path=customXml/itemProps1.xml><?xml version="1.0" encoding="utf-8"?>
<ds:datastoreItem xmlns:ds="http://schemas.openxmlformats.org/officeDocument/2006/customXml" ds:itemID="{667451B5-6A1B-4423-BBFC-ABDBFA00F922}">
  <ds:schemaRefs/>
</ds:datastoreItem>
</file>

<file path=customXml/itemProps2.xml><?xml version="1.0" encoding="utf-8"?>
<ds:datastoreItem xmlns:ds="http://schemas.openxmlformats.org/officeDocument/2006/customXml" ds:itemID="{1CCFBA90-A617-4732-8B94-58EE9BD56AF1}">
  <ds:schemaRefs/>
</ds:datastoreItem>
</file>

<file path=customXml/itemProps3.xml><?xml version="1.0" encoding="utf-8"?>
<ds:datastoreItem xmlns:ds="http://schemas.openxmlformats.org/officeDocument/2006/customXml" ds:itemID="{D97F5EAF-A601-4E81-82DF-63D16A23EF79}">
  <ds:schemaRefs/>
</ds:datastoreItem>
</file>

<file path=docProps/app.xml><?xml version="1.0" encoding="utf-8"?>
<Properties xmlns:vt="http://schemas.openxmlformats.org/officeDocument/2006/docPropsVTypes" xmlns="http://schemas.openxmlformats.org/officeDocument/2006/extended-properties">
  <Company/>
  <PresentationFormat>Niestandardowy</PresentationFormat>
  <Paragraphs>19</Paragraphs>
  <Slides>7</Slides>
  <Notes>7</Notes>
  <TotalTime>679</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7</vt:i4>
      </vt:variant>
    </vt:vector>
  </HeadingPairs>
  <TitlesOfParts>
    <vt:vector baseType="lpstr" size="19">
      <vt:lpstr>Arial</vt:lpstr>
      <vt:lpstr>Calibri</vt:lpstr>
      <vt:lpstr>Open Sans SemiBold</vt:lpstr>
      <vt:lpstr>Open Sans</vt:lpstr>
      <vt:lpstr>Calibri Light</vt:lpstr>
      <vt:lpstr>Bahnschrift SemiCondensed</vt:lpstr>
      <vt:lpstr>Open Sans ExtraBold</vt:lpstr>
      <vt:lpstr>Bahnschrift</vt:lpstr>
      <vt:lpstr>Times New Roman</vt:lpstr>
      <vt:lpstr>Bahnschrift SemiBold</vt:lpstr>
      <vt:lpstr>Palace Script MT</vt:lpstr>
      <vt:lpstr>Office Theme</vt:lpstr>
      <vt:lpstr>「Wiatrowy Sad」（ヴィアトロヴィ・サド、ポーランド語で「風の果樹園」）ジュース工場</vt:lpstr>
      <vt:lpstr>Wiatrowy Sad</vt:lpstr>
      <vt:lpstr>PowerPoint Presentation</vt:lpstr>
      <vt:lpstr>弊社の味</vt:lpstr>
      <vt:lpstr>「ショパン」リンゴの品種から圧搾されたジュース</vt:lpstr>
      <vt:lpstr>ジュースはバッグインボックス容器に詰められているため、開封後最大14日間（冷蔵庫に入れる必要がなく）果物の新鮮な味と香りを保ちます。バッグインボックス容器の特殊なバルブにより、空気が入ることなくジュースを何度も取り出すことができ、ジュースの腐敗が防がれています。</vt:lpstr>
      <vt:lpstr>弊社の秘密</vt:lpstr>
    </vt:vector>
  </TitlesOfParts>
  <LinksUpToDate>0</LinksUpToDate>
  <SharedDoc>0</SharedDoc>
  <HyperlinksChanged>0</HyperlinksChanged>
  <Application>Aspose.Slides for .NET</Application>
  <AppVersion>24.1100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Kompleksowo wspieramy rozwój Twojego biznesu!</dc:title>
  <dc:creator>Jurczyk Design</dc:creator>
  <cp:lastModifiedBy>Małgorzata Neuman</cp:lastModifiedBy>
  <cp:revision>19</cp:revision>
  <cp:lastPrinted>2025-03-05T11:13:14.000</cp:lastPrinted>
  <dcterms:created xsi:type="dcterms:W3CDTF">2025-01-29T12:39:31Z</dcterms:created>
  <dcterms:modified xsi:type="dcterms:W3CDTF">2025-04-14T13:13:14Z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ContentTypeId">
    <vt:lpwstr>0x010100E0E99033FBBDF943A3D31693FFC3BAB4</vt:lpwstr>
  </property>
  <property fmtid="{D5CDD505-2E9C-101B-9397-08002B2CF9AE}" pid="3" name="Created">
    <vt:filetime>2025-01-29T00:00:00Z</vt:filetime>
  </property>
  <property fmtid="{D5CDD505-2E9C-101B-9397-08002B2CF9AE}" pid="4" name="Creator">
    <vt:lpwstr>Adobe InDesign 20.1 (Windows)</vt:lpwstr>
  </property>
  <property fmtid="{D5CDD505-2E9C-101B-9397-08002B2CF9AE}" pid="5" name="LastSaved">
    <vt:filetime>2025-01-29T00:00:00Z</vt:filetime>
  </property>
  <property fmtid="{D5CDD505-2E9C-101B-9397-08002B2CF9AE}" pid="6" name="Producer">
    <vt:lpwstr>Adobe PDF Library 17.0</vt:lpwstr>
  </property>
</Properties>
</file>