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25"/>
  </p:notesMasterIdLst>
  <p:sldIdLst>
    <p:sldId id="256" r:id="rId5"/>
    <p:sldId id="266" r:id="rId6"/>
    <p:sldId id="263" r:id="rId7"/>
    <p:sldId id="273" r:id="rId8"/>
    <p:sldId id="274" r:id="rId9"/>
    <p:sldId id="276" r:id="rId10"/>
    <p:sldId id="275" r:id="rId11"/>
    <p:sldId id="267" r:id="rId12"/>
    <p:sldId id="271" r:id="rId13"/>
    <p:sldId id="270" r:id="rId14"/>
    <p:sldId id="269" r:id="rId15"/>
    <p:sldId id="277" r:id="rId16"/>
    <p:sldId id="278" r:id="rId17"/>
    <p:sldId id="279" r:id="rId18"/>
    <p:sldId id="280" r:id="rId19"/>
    <p:sldId id="281" r:id="rId20"/>
    <p:sldId id="282" r:id="rId21"/>
    <p:sldId id="285" r:id="rId22"/>
    <p:sldId id="268" r:id="rId23"/>
    <p:sldId id="290" r:id="rId24"/>
  </p:sldIdLst>
  <p:sldSz cx="20104100" cy="11309350"/>
  <p:notesSz cx="20104100" cy="11309350"/>
  <p:custDataLst>
    <p:tags r:id="rId26"/>
  </p:custDataLst>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ciej Stolarek" initials="MS" lastIdx="0" clrIdx="0">
    <p:extLst>
      <p:ext uri="{19B8F6BF-5375-455C-9EA6-DF929625EA0E}">
        <p15:presenceInfo xmlns:p15="http://schemas.microsoft.com/office/powerpoint/2012/main" userId="S-1-5-21-3876571917-2764203739-1476313084-2275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175" autoAdjust="0"/>
    <p:restoredTop sz="84204" autoAdjust="0"/>
  </p:normalViewPr>
  <p:slideViewPr>
    <p:cSldViewPr>
      <p:cViewPr varScale="1">
        <p:scale>
          <a:sx n="32" d="100"/>
          <a:sy n="32" d="100"/>
        </p:scale>
        <p:origin x="952" y="16"/>
      </p:cViewPr>
      <p:guideLst>
        <p:guide orient="horz" pos="2880"/>
        <p:guide pos="2160"/>
      </p:guideLst>
    </p:cSldViewPr>
  </p:slideViewPr>
  <p:notesTextViewPr>
    <p:cViewPr>
      <p:scale>
        <a:sx n="100" d="100"/>
        <a:sy n="100" d="100"/>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commentAuthors" Target="commentAuthors.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dominika.boss\Documents\bppwl\BPPW&#321;-Dominika-B\GUS\energetyka\Instalacje%20odnawialnych%20&#378;r&#243;de&#322;%20energii%20-%20stan%20na%2031%20grudnia%202024%20r..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manualLayout>
          <c:layoutTarget val="inner"/>
          <c:xMode val="edge"/>
          <c:yMode val="edge"/>
          <c:x val="0.24444796144962311"/>
          <c:y val="8.520132303237915E-2"/>
          <c:w val="0.51508444547653198"/>
          <c:h val="0.83932650089263916"/>
        </c:manualLayout>
      </c:layout>
      <c:pieChart>
        <c:varyColors val="1"/>
        <c:ser>
          <c:idx val="0"/>
          <c:order val="0"/>
          <c:spPr>
            <a:solidFill>
              <a:srgbClr val="FF0000"/>
            </a:solidFill>
          </c:spPr>
          <c:explosion val="7"/>
          <c:dPt>
            <c:idx val="0"/>
            <c:bubble3D val="0"/>
            <c:spPr>
              <a:solidFill>
                <a:srgbClr val="FFABAB"/>
              </a:solidFill>
              <a:ln w="19050">
                <a:solidFill>
                  <a:schemeClr val="lt1"/>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7549-4C0C-BD4F-834943097F28}"/>
              </c:ext>
            </c:extLst>
          </c:dPt>
          <c:dPt>
            <c:idx val="1"/>
            <c:bubble3D val="0"/>
            <c:spPr>
              <a:solidFill>
                <a:srgbClr val="FF5757"/>
              </a:solidFill>
              <a:ln w="19050">
                <a:solidFill>
                  <a:schemeClr val="lt1"/>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7549-4C0C-BD4F-834943097F28}"/>
              </c:ext>
            </c:extLst>
          </c:dPt>
          <c:dPt>
            <c:idx val="2"/>
            <c:bubble3D val="0"/>
            <c:spPr>
              <a:solidFill>
                <a:srgbClr val="FF0000"/>
              </a:solidFill>
              <a:ln w="19050">
                <a:solidFill>
                  <a:schemeClr val="lt1"/>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7549-4C0C-BD4F-834943097F28}"/>
              </c:ext>
            </c:extLst>
          </c:dPt>
          <c:dPt>
            <c:idx val="3"/>
            <c:bubble3D val="0"/>
            <c:spPr>
              <a:solidFill>
                <a:srgbClr val="FF0000"/>
              </a:solidFill>
              <a:ln w="19050">
                <a:solidFill>
                  <a:schemeClr val="lt1"/>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7549-4C0C-BD4F-834943097F28}"/>
              </c:ext>
            </c:extLst>
          </c:dPt>
          <c:dLbls>
            <c:dLbl>
              <c:idx val="0"/>
              <c:layout>
                <c:manualLayout>
                  <c:x val="0.15286585688591003"/>
                  <c:y val="1.9030479714274406E-2"/>
                </c:manualLayout>
              </c:layout>
              <c:tx>
                <c:rich>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Open Sans"/>
                        <a:ea typeface="+mn-ea"/>
                        <a:cs typeface="Arial" panose="020B0604020202020204" pitchFamily="34" charset="0"/>
                      </a:defRPr>
                    </a:pPr>
                    <a:fld id="{2605C5A0-95FA-4721-963F-1C66D3CCF79D}" type="CATEGORYNAME">
                      <a:rPr lang="en-US" sz="2400" b="1" smtClean="0">
                        <a:latin typeface="Open Sans"/>
                      </a:rPr>
                      <a:pPr>
                        <a:defRPr sz="2400" b="0" i="0" u="none" strike="noStrike" kern="1200" baseline="0">
                          <a:solidFill>
                            <a:schemeClr val="tx1">
                              <a:lumMod val="75000"/>
                              <a:lumOff val="25000"/>
                            </a:schemeClr>
                          </a:solidFill>
                          <a:latin typeface="Open Sans"/>
                          <a:ea typeface="+mn-ea"/>
                          <a:cs typeface="Arial" panose="020B0604020202020204" pitchFamily="34" charset="0"/>
                        </a:defRPr>
                      </a:pPr>
                      <a:t>[NAZWA KATEGORII]</a:t>
                    </a:fld>
                    <a:r>
                      <a:rPr lang="en-US" sz="2400" b="1" baseline="0">
                        <a:latin typeface="Open Sans"/>
                      </a:rPr>
                      <a:t>
</a:t>
                    </a:r>
                    <a:fld id="{CDDD0BB7-461B-4957-8B3D-F056C77A9779}" type="PERCENTAGE">
                      <a:rPr lang="en-US" sz="2400" b="1" baseline="0">
                        <a:latin typeface="Open Sans"/>
                      </a:rPr>
                      <a:pPr>
                        <a:defRPr sz="2400" b="0" i="0" u="none" strike="noStrike" kern="1200" baseline="0">
                          <a:solidFill>
                            <a:schemeClr val="tx1">
                              <a:lumMod val="75000"/>
                              <a:lumOff val="25000"/>
                            </a:schemeClr>
                          </a:solidFill>
                          <a:latin typeface="Open Sans"/>
                          <a:ea typeface="+mn-ea"/>
                          <a:cs typeface="Arial" panose="020B0604020202020204" pitchFamily="34" charset="0"/>
                        </a:defRPr>
                      </a:pPr>
                      <a:t>[PROCENTOWE]</a:t>
                    </a:fld>
                    <a:endParaRPr lang="en-US" sz="2400" b="1" baseline="0">
                      <a:latin typeface="Open Sans"/>
                    </a:endParaRPr>
                  </a:p>
                </c:rich>
              </c:tx>
              <c:spPr>
                <a:noFill/>
                <a:ln>
                  <a:noFill/>
                </a:ln>
                <a:effectLst/>
              </c:spPr>
              <c:showLegendKey val="0"/>
              <c:showVal val="0"/>
              <c:showCatName val="1"/>
              <c:showSerName val="0"/>
              <c:showPercent val="1"/>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dlblFieldTable/>
                  <c15:showDataLabelsRange val="0"/>
                </c:ext>
                <c:ext xmlns:c16="http://schemas.microsoft.com/office/drawing/2014/chart" uri="{C3380CC4-5D6E-409C-BE32-E72D297353CC}">
                  <c16:uniqueId val="{00000001-7549-4C0C-BD4F-834943097F28}"/>
                </c:ext>
              </c:extLst>
            </c:dLbl>
            <c:dLbl>
              <c:idx val="1"/>
              <c:layout>
                <c:manualLayout>
                  <c:x val="-0.19454436004161835"/>
                  <c:y val="0.16898234188556671"/>
                </c:manualLayout>
              </c:layout>
              <c:tx>
                <c:rich>
                  <a:bodyPr rot="0" spcFirstLastPara="1" vertOverflow="ellipsis" vert="horz" wrap="square" lIns="38100" tIns="19050" rIns="38100" bIns="19050" anchor="ctr" anchorCtr="1">
                    <a:noAutofit/>
                  </a:bodyPr>
                  <a:lstStyle/>
                  <a:p>
                    <a:pPr>
                      <a:defRPr sz="2400" b="0" i="0" u="none" strike="noStrike" kern="1200" baseline="0">
                        <a:solidFill>
                          <a:schemeClr val="bg1"/>
                        </a:solidFill>
                        <a:latin typeface="Open Sans"/>
                        <a:ea typeface="+mn-ea"/>
                        <a:cs typeface="Arial" panose="020B0604020202020204" pitchFamily="34" charset="0"/>
                      </a:defRPr>
                    </a:pPr>
                    <a:fld id="{E3A3C9D0-BD06-4781-8795-9C724A22FBBE}" type="CATEGORYNAME">
                      <a:rPr lang="en-US" sz="2400" b="1" smtClean="0">
                        <a:solidFill>
                          <a:schemeClr val="bg1"/>
                        </a:solidFill>
                        <a:latin typeface="Open Sans"/>
                      </a:rPr>
                      <a:pPr>
                        <a:defRPr sz="2400" b="0" i="0" u="none" strike="noStrike" kern="1200" baseline="0">
                          <a:solidFill>
                            <a:schemeClr val="bg1"/>
                          </a:solidFill>
                          <a:latin typeface="Open Sans"/>
                          <a:ea typeface="+mn-ea"/>
                          <a:cs typeface="Arial" panose="020B0604020202020204" pitchFamily="34" charset="0"/>
                        </a:defRPr>
                      </a:pPr>
                      <a:t>[NAZWA KATEGORII]</a:t>
                    </a:fld>
                    <a:r>
                      <a:rPr lang="en-US" sz="2400" b="1" baseline="0">
                        <a:solidFill>
                          <a:schemeClr val="bg1"/>
                        </a:solidFill>
                        <a:latin typeface="Open Sans"/>
                      </a:rPr>
                      <a:t>
</a:t>
                    </a:r>
                    <a:fld id="{9BB2282A-83D0-4566-9D84-7CA3DCCBD111}" type="PERCENTAGE">
                      <a:rPr lang="en-US" sz="2400" b="1" baseline="0">
                        <a:solidFill>
                          <a:schemeClr val="bg1"/>
                        </a:solidFill>
                        <a:latin typeface="Open Sans"/>
                      </a:rPr>
                      <a:pPr>
                        <a:defRPr sz="2400" b="0" i="0" u="none" strike="noStrike" kern="1200" baseline="0">
                          <a:solidFill>
                            <a:schemeClr val="bg1"/>
                          </a:solidFill>
                          <a:latin typeface="Open Sans"/>
                          <a:ea typeface="+mn-ea"/>
                          <a:cs typeface="Arial" panose="020B0604020202020204" pitchFamily="34" charset="0"/>
                        </a:defRPr>
                      </a:pPr>
                      <a:t>[PROCENTOWE]</a:t>
                    </a:fld>
                    <a:endParaRPr lang="en-US" sz="2400" b="1" baseline="0">
                      <a:solidFill>
                        <a:schemeClr val="bg1"/>
                      </a:solidFill>
                      <a:latin typeface="Open Sans"/>
                    </a:endParaRPr>
                  </a:p>
                </c:rich>
              </c:tx>
              <c:spPr>
                <a:noFill/>
                <a:ln>
                  <a:noFill/>
                </a:ln>
                <a:effectLst/>
              </c:spPr>
              <c:showLegendKey val="0"/>
              <c:showVal val="0"/>
              <c:showCatName val="1"/>
              <c:showSerName val="0"/>
              <c:showPercent val="1"/>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layout>
                    <c:manualLayout>
                      <c:w val="0.18932003"/>
                      <c:h val="0.10580469000000001"/>
                    </c:manualLayout>
                  </c15:layout>
                  <c15:dlblFieldTable/>
                  <c15:showDataLabelsRange val="0"/>
                </c:ext>
                <c:ext xmlns:c16="http://schemas.microsoft.com/office/drawing/2014/chart" uri="{C3380CC4-5D6E-409C-BE32-E72D297353CC}">
                  <c16:uniqueId val="{00000003-7549-4C0C-BD4F-834943097F28}"/>
                </c:ext>
              </c:extLst>
            </c:dLbl>
            <c:dLbl>
              <c:idx val="2"/>
              <c:layout>
                <c:manualLayout>
                  <c:x val="0.20580722391605377"/>
                  <c:y val="-0.18278461694717407"/>
                </c:manualLayout>
              </c:layout>
              <c:tx>
                <c:rich>
                  <a:bodyPr rot="0" spcFirstLastPara="1" vertOverflow="ellipsis" vert="horz" wrap="square" lIns="38100" tIns="19050" rIns="38100" bIns="19050" anchor="ctr" anchorCtr="1">
                    <a:noAutofit/>
                  </a:bodyPr>
                  <a:lstStyle/>
                  <a:p>
                    <a:pPr>
                      <a:defRPr sz="2400" b="1" i="0" u="none" strike="noStrike" kern="1200" baseline="0">
                        <a:solidFill>
                          <a:schemeClr val="bg1"/>
                        </a:solidFill>
                        <a:latin typeface="Open Sans"/>
                        <a:ea typeface="+mn-ea"/>
                        <a:cs typeface="Arial" panose="020B0604020202020204" pitchFamily="34" charset="0"/>
                      </a:defRPr>
                    </a:pPr>
                    <a:fld id="{7E48153D-50F5-4950-9496-0764857764BE}" type="CATEGORYNAME">
                      <a:rPr lang="en-US" sz="2400" b="1" smtClean="0">
                        <a:solidFill>
                          <a:schemeClr val="bg1"/>
                        </a:solidFill>
                        <a:latin typeface="Open Sans"/>
                      </a:rPr>
                      <a:pPr>
                        <a:defRPr sz="2400" b="1" i="0" u="none" strike="noStrike" kern="1200" baseline="0">
                          <a:solidFill>
                            <a:schemeClr val="bg1"/>
                          </a:solidFill>
                          <a:latin typeface="Open Sans"/>
                          <a:ea typeface="+mn-ea"/>
                          <a:cs typeface="Arial" panose="020B0604020202020204" pitchFamily="34" charset="0"/>
                        </a:defRPr>
                      </a:pPr>
                      <a:t>[NAZWA KATEGORII]</a:t>
                    </a:fld>
                    <a:r>
                      <a:rPr lang="en-US" sz="2400" b="1" baseline="0">
                        <a:solidFill>
                          <a:schemeClr val="bg1"/>
                        </a:solidFill>
                        <a:latin typeface="Open Sans"/>
                      </a:rPr>
                      <a:t>
</a:t>
                    </a:r>
                    <a:fld id="{614035CC-E610-4DDB-85FA-45F2D2B5B8DC}" type="PERCENTAGE">
                      <a:rPr lang="en-US" sz="2400" b="1" baseline="0" smtClean="0">
                        <a:solidFill>
                          <a:schemeClr val="bg1"/>
                        </a:solidFill>
                        <a:latin typeface="Open Sans"/>
                      </a:rPr>
                      <a:pPr>
                        <a:defRPr sz="2400" b="1" i="0" u="none" strike="noStrike" kern="1200" baseline="0">
                          <a:solidFill>
                            <a:schemeClr val="bg1"/>
                          </a:solidFill>
                          <a:latin typeface="Open Sans"/>
                          <a:ea typeface="+mn-ea"/>
                          <a:cs typeface="Arial" panose="020B0604020202020204" pitchFamily="34" charset="0"/>
                        </a:defRPr>
                      </a:pPr>
                      <a:t>[PROCENTOWE]</a:t>
                    </a:fld>
                    <a:endParaRPr lang="en-US" sz="2400" b="1" baseline="0">
                      <a:solidFill>
                        <a:schemeClr val="bg1"/>
                      </a:solidFill>
                      <a:latin typeface="Open Sans"/>
                    </a:endParaRPr>
                  </a:p>
                </c:rich>
              </c:tx>
              <c:spPr>
                <a:noFill/>
                <a:ln>
                  <a:noFill/>
                </a:ln>
                <a:effectLst/>
              </c:spPr>
              <c:showLegendKey val="0"/>
              <c:showVal val="0"/>
              <c:showCatName val="1"/>
              <c:showSerName val="0"/>
              <c:showPercent val="1"/>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layout>
                    <c:manualLayout>
                      <c:w val="0.14952550000000001"/>
                      <c:h val="0.13392198"/>
                    </c:manualLayout>
                  </c15:layout>
                  <c15:dlblFieldTable/>
                  <c15:showDataLabelsRange val="0"/>
                </c:ext>
                <c:ext xmlns:c16="http://schemas.microsoft.com/office/drawing/2014/chart" uri="{C3380CC4-5D6E-409C-BE32-E72D297353CC}">
                  <c16:uniqueId val="{00000005-7549-4C0C-BD4F-834943097F28}"/>
                </c:ext>
              </c:extLst>
            </c:dLbl>
            <c:dLbl>
              <c:idx val="3"/>
              <c:layout>
                <c:manualLayout>
                  <c:x val="-0.13559283316135406"/>
                  <c:y val="1.8242187798023224E-2"/>
                </c:manualLayout>
              </c:layout>
              <c:tx>
                <c:rich>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Open Sans"/>
                        <a:ea typeface="+mn-ea"/>
                        <a:cs typeface="Arial" panose="020B0604020202020204" pitchFamily="34" charset="0"/>
                      </a:defRPr>
                    </a:pPr>
                    <a:fld id="{DB99257E-E56F-4C18-98DF-6638B2941E73}" type="CATEGORYNAME">
                      <a:rPr lang="en-US" sz="2400" b="1" smtClean="0">
                        <a:latin typeface="Open Sans"/>
                      </a:rPr>
                      <a:pPr>
                        <a:defRPr sz="2400" b="0" i="0" u="none" strike="noStrike" kern="1200" baseline="0">
                          <a:solidFill>
                            <a:schemeClr val="tx1">
                              <a:lumMod val="75000"/>
                              <a:lumOff val="25000"/>
                            </a:schemeClr>
                          </a:solidFill>
                          <a:latin typeface="Open Sans"/>
                          <a:ea typeface="+mn-ea"/>
                          <a:cs typeface="Arial" panose="020B0604020202020204" pitchFamily="34" charset="0"/>
                        </a:defRPr>
                      </a:pPr>
                      <a:t>[NAZWA KATEGORII]</a:t>
                    </a:fld>
                    <a:r>
                      <a:rPr lang="en-US" sz="2400" b="1" baseline="0">
                        <a:latin typeface="Open Sans"/>
                      </a:rPr>
                      <a:t>
</a:t>
                    </a:r>
                    <a:fld id="{B4368CAF-A07A-4E5F-BEC0-6579F53655AB}" type="PERCENTAGE">
                      <a:rPr lang="en-US" sz="2400" b="1" baseline="0" smtClean="0">
                        <a:latin typeface="Open Sans"/>
                      </a:rPr>
                      <a:pPr>
                        <a:defRPr sz="2400" b="0" i="0" u="none" strike="noStrike" kern="1200" baseline="0">
                          <a:solidFill>
                            <a:schemeClr val="tx1">
                              <a:lumMod val="75000"/>
                              <a:lumOff val="25000"/>
                            </a:schemeClr>
                          </a:solidFill>
                          <a:latin typeface="Open Sans"/>
                          <a:ea typeface="+mn-ea"/>
                          <a:cs typeface="Arial" panose="020B0604020202020204" pitchFamily="34" charset="0"/>
                        </a:defRPr>
                      </a:pPr>
                      <a:t>[PROCENTOWE]</a:t>
                    </a:fld>
                    <a:endParaRPr lang="en-US" sz="2400" b="1" baseline="0">
                      <a:latin typeface="Open Sans"/>
                    </a:endParaRPr>
                  </a:p>
                </c:rich>
              </c:tx>
              <c:spPr>
                <a:noFill/>
                <a:ln>
                  <a:noFill/>
                </a:ln>
                <a:effectLst/>
              </c:spPr>
              <c:showLegendKey val="0"/>
              <c:showVal val="0"/>
              <c:showCatName val="1"/>
              <c:showSerName val="0"/>
              <c:showPercent val="1"/>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dlblFieldTable/>
                  <c15:showDataLabelsRange val="0"/>
                </c:ext>
                <c:ext xmlns:c16="http://schemas.microsoft.com/office/drawing/2014/chart" uri="{C3380CC4-5D6E-409C-BE32-E72D297353CC}">
                  <c16:uniqueId val="{00000007-7549-4C0C-BD4F-834943097F28}"/>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smtId="4294967295">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Lst>
          </c:dLbls>
          <c:cat>
            <c:strRef>
              <c:f>Sheet1!$B$1:$E$1</c:f>
              <c:strCache>
                <c:ptCount val="4"/>
                <c:pt idx="0">
                  <c:v>biogazowa</c:v>
                </c:pt>
                <c:pt idx="1">
                  <c:v>fotowoltaiczna</c:v>
                </c:pt>
                <c:pt idx="2">
                  <c:v>wiatrowa</c:v>
                </c:pt>
                <c:pt idx="3">
                  <c:v>wodna</c:v>
                </c:pt>
              </c:strCache>
            </c:strRef>
          </c:cat>
          <c:val>
            <c:numRef>
              <c:f>Sheet1!$B$36:$E$36</c:f>
              <c:numCache>
                <c:formatCode>General</c:formatCode>
                <c:ptCount val="4"/>
                <c:pt idx="0">
                  <c:v>1.9890000000000001</c:v>
                </c:pt>
                <c:pt idx="1">
                  <c:v>71.449100000000001</c:v>
                </c:pt>
                <c:pt idx="2">
                  <c:v>161.26499999999996</c:v>
                </c:pt>
                <c:pt idx="3">
                  <c:v>0.255</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7549-4C0C-BD4F-834943097F28}"/>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pl-PL"/>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8712200" cy="566738"/>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11387138" y="0"/>
            <a:ext cx="8712200" cy="566738"/>
          </a:xfrm>
          <a:prstGeom prst="rect">
            <a:avLst/>
          </a:prstGeom>
        </p:spPr>
        <p:txBody>
          <a:bodyPr vert="horz" lIns="91440" tIns="45720" rIns="91440" bIns="45720" rtlCol="0"/>
          <a:lstStyle>
            <a:lvl1pPr algn="r">
              <a:defRPr sz="1200"/>
            </a:lvl1pPr>
          </a:lstStyle>
          <a:p>
            <a:fld id="{444166A8-DCD1-4609-8E0C-5DDE8C199555}" type="datetimeFigureOut">
              <a:rPr lang="pl-PL" smtClean="0"/>
              <a:t>17.04.2025</a:t>
            </a:fld>
            <a:endParaRPr lang="pl-PL"/>
          </a:p>
        </p:txBody>
      </p:sp>
      <p:sp>
        <p:nvSpPr>
          <p:cNvPr id="4" name="Symbol zastępczy obrazu slajdu 3"/>
          <p:cNvSpPr>
            <a:spLocks noGrp="1" noRot="1" noChangeAspect="1"/>
          </p:cNvSpPr>
          <p:nvPr>
            <p:ph type="sldImg" idx="2"/>
          </p:nvPr>
        </p:nvSpPr>
        <p:spPr>
          <a:xfrm>
            <a:off x="6659563" y="1414463"/>
            <a:ext cx="6784975" cy="3816350"/>
          </a:xfrm>
          <a:prstGeom prst="rect">
            <a:avLst/>
          </a:prstGeom>
          <a:noFill/>
          <a:ln w="12700">
            <a:solidFill>
              <a:prstClr val="black"/>
            </a:solidFill>
          </a:ln>
        </p:spPr>
      </p:sp>
      <p:sp>
        <p:nvSpPr>
          <p:cNvPr id="5" name="Symbol zastępczy notatek 4"/>
          <p:cNvSpPr>
            <a:spLocks noGrp="1"/>
          </p:cNvSpPr>
          <p:nvPr>
            <p:ph type="body" sz="quarter" idx="3"/>
          </p:nvPr>
        </p:nvSpPr>
        <p:spPr>
          <a:xfrm>
            <a:off x="2009775" y="5441950"/>
            <a:ext cx="16084550" cy="4454525"/>
          </a:xfrm>
          <a:prstGeom prst="rect">
            <a:avLst/>
          </a:prstGeom>
        </p:spPr>
        <p:txBody>
          <a:bodyPr vert="horz" lIns="91440" tIns="45720" rIns="91440" bIns="45720" rtlCol="0"/>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10742613"/>
            <a:ext cx="8712200" cy="566737"/>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11387138" y="10742613"/>
            <a:ext cx="8712200" cy="566737"/>
          </a:xfrm>
          <a:prstGeom prst="rect">
            <a:avLst/>
          </a:prstGeom>
        </p:spPr>
        <p:txBody>
          <a:bodyPr vert="horz" lIns="91440" tIns="45720" rIns="91440" bIns="45720" rtlCol="0" anchor="b"/>
          <a:lstStyle>
            <a:lvl1pPr algn="r">
              <a:defRPr sz="1200"/>
            </a:lvl1pPr>
          </a:lstStyle>
          <a:p>
            <a:fld id="{7D609AB9-6385-498A-92EA-3075F6618841}" type="slidenum">
              <a:rPr lang="pl-PL" smtClean="0"/>
              <a:t>‹#›</a:t>
            </a:fld>
            <a:endParaRPr lang="pl-PL"/>
          </a:p>
        </p:txBody>
      </p:sp>
    </p:spTree>
    <p:extLst>
      <p:ext uri="{BB962C8B-B14F-4D97-AF65-F5344CB8AC3E}">
        <p14:creationId xmlns:p14="http://schemas.microsoft.com/office/powerpoint/2010/main" val="3393785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7D609AB9-6385-498A-92EA-3075F6618841}" type="slidenum">
              <a:rPr lang="pl-PL" smtClean="0"/>
              <a:t>1</a:t>
            </a:fld>
            <a:endParaRPr lang="pl-PL"/>
          </a:p>
        </p:txBody>
      </p:sp>
    </p:spTree>
    <p:extLst>
      <p:ext uri="{BB962C8B-B14F-4D97-AF65-F5344CB8AC3E}">
        <p14:creationId xmlns:p14="http://schemas.microsoft.com/office/powerpoint/2010/main" val="7578023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7D609AB9-6385-498A-92EA-3075F6618841}" type="slidenum">
              <a:rPr lang="pl-PL" smtClean="0"/>
              <a:t>2</a:t>
            </a:fld>
            <a:endParaRPr lang="pl-PL"/>
          </a:p>
        </p:txBody>
      </p:sp>
    </p:spTree>
    <p:extLst>
      <p:ext uri="{BB962C8B-B14F-4D97-AF65-F5344CB8AC3E}">
        <p14:creationId xmlns:p14="http://schemas.microsoft.com/office/powerpoint/2010/main" val="17593660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7D609AB9-6385-498A-92EA-3075F6618841}" type="slidenum">
              <a:rPr lang="pl-PL" smtClean="0"/>
              <a:t>3</a:t>
            </a:fld>
            <a:endParaRPr lang="pl-PL"/>
          </a:p>
        </p:txBody>
      </p:sp>
    </p:spTree>
    <p:extLst>
      <p:ext uri="{BB962C8B-B14F-4D97-AF65-F5344CB8AC3E}">
        <p14:creationId xmlns:p14="http://schemas.microsoft.com/office/powerpoint/2010/main" val="22621598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a:p>
            <a:endParaRPr lang="pl-PL"/>
          </a:p>
        </p:txBody>
      </p:sp>
      <p:sp>
        <p:nvSpPr>
          <p:cNvPr id="4" name="Symbol zastępczy numeru slajdu 3"/>
          <p:cNvSpPr>
            <a:spLocks noGrp="1"/>
          </p:cNvSpPr>
          <p:nvPr>
            <p:ph type="sldNum" sz="quarter" idx="5"/>
          </p:nvPr>
        </p:nvSpPr>
        <p:spPr/>
        <p:txBody>
          <a:bodyPr/>
          <a:lstStyle/>
          <a:p>
            <a:fld id="{7D609AB9-6385-498A-92EA-3075F6618841}" type="slidenum">
              <a:rPr lang="pl-PL" smtClean="0"/>
              <a:t>4</a:t>
            </a:fld>
            <a:endParaRPr lang="pl-PL"/>
          </a:p>
        </p:txBody>
      </p:sp>
    </p:spTree>
    <p:extLst>
      <p:ext uri="{BB962C8B-B14F-4D97-AF65-F5344CB8AC3E}">
        <p14:creationId xmlns:p14="http://schemas.microsoft.com/office/powerpoint/2010/main" val="27115963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7D609AB9-6385-498A-92EA-3075F6618841}" type="slidenum">
              <a:rPr lang="pl-PL" smtClean="0"/>
              <a:t>5</a:t>
            </a:fld>
            <a:endParaRPr lang="pl-PL"/>
          </a:p>
        </p:txBody>
      </p:sp>
    </p:spTree>
    <p:extLst>
      <p:ext uri="{BB962C8B-B14F-4D97-AF65-F5344CB8AC3E}">
        <p14:creationId xmlns:p14="http://schemas.microsoft.com/office/powerpoint/2010/main" val="19042845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7D609AB9-6385-498A-92EA-3075F6618841}" type="slidenum">
              <a:rPr lang="pl-PL" smtClean="0"/>
              <a:t>6</a:t>
            </a:fld>
            <a:endParaRPr lang="pl-PL"/>
          </a:p>
        </p:txBody>
      </p:sp>
    </p:spTree>
    <p:extLst>
      <p:ext uri="{BB962C8B-B14F-4D97-AF65-F5344CB8AC3E}">
        <p14:creationId xmlns:p14="http://schemas.microsoft.com/office/powerpoint/2010/main" val="18298136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7D609AB9-6385-498A-92EA-3075F6618841}" type="slidenum">
              <a:rPr lang="pl-PL" smtClean="0"/>
              <a:t>7</a:t>
            </a:fld>
            <a:endParaRPr lang="pl-PL"/>
          </a:p>
        </p:txBody>
      </p:sp>
    </p:spTree>
    <p:extLst>
      <p:ext uri="{BB962C8B-B14F-4D97-AF65-F5344CB8AC3E}">
        <p14:creationId xmlns:p14="http://schemas.microsoft.com/office/powerpoint/2010/main" val="38537857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7D609AB9-6385-498A-92EA-3075F6618841}" type="slidenum">
              <a:rPr lang="pl-PL" smtClean="0"/>
              <a:t>8</a:t>
            </a:fld>
            <a:endParaRPr lang="pl-PL"/>
          </a:p>
        </p:txBody>
      </p:sp>
    </p:spTree>
    <p:extLst>
      <p:ext uri="{BB962C8B-B14F-4D97-AF65-F5344CB8AC3E}">
        <p14:creationId xmlns:p14="http://schemas.microsoft.com/office/powerpoint/2010/main" val="32801212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7D609AB9-6385-498A-92EA-3075F6618841}" type="slidenum">
              <a:rPr lang="pl-PL" smtClean="0"/>
              <a:t>9</a:t>
            </a:fld>
            <a:endParaRPr lang="pl-PL"/>
          </a:p>
        </p:txBody>
      </p:sp>
    </p:spTree>
    <p:extLst>
      <p:ext uri="{BB962C8B-B14F-4D97-AF65-F5344CB8AC3E}">
        <p14:creationId xmlns:p14="http://schemas.microsoft.com/office/powerpoint/2010/main" val="25982560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7D609AB9-6385-498A-92EA-3075F6618841}" type="slidenum">
              <a:rPr lang="pl-PL" smtClean="0"/>
              <a:t>10</a:t>
            </a:fld>
            <a:endParaRPr lang="pl-PL"/>
          </a:p>
        </p:txBody>
      </p:sp>
    </p:spTree>
    <p:extLst>
      <p:ext uri="{BB962C8B-B14F-4D97-AF65-F5344CB8AC3E}">
        <p14:creationId xmlns:p14="http://schemas.microsoft.com/office/powerpoint/2010/main" val="26684672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algn="just"/>
            <a:endParaRPr lang="pl-PL" sz="1200">
              <a:solidFill>
                <a:schemeClr val="tx1"/>
              </a:solidFill>
              <a:latin typeface="Open Sans"/>
              <a:cs typeface="Arial" panose="020B0604020202020204" pitchFamily="34" charset="0"/>
            </a:endParaRPr>
          </a:p>
        </p:txBody>
      </p:sp>
      <p:sp>
        <p:nvSpPr>
          <p:cNvPr id="4" name="Symbol zastępczy numeru slajdu 3"/>
          <p:cNvSpPr>
            <a:spLocks noGrp="1"/>
          </p:cNvSpPr>
          <p:nvPr>
            <p:ph type="sldNum" sz="quarter" idx="5"/>
          </p:nvPr>
        </p:nvSpPr>
        <p:spPr/>
        <p:txBody>
          <a:bodyPr/>
          <a:lstStyle/>
          <a:p>
            <a:fld id="{7D609AB9-6385-498A-92EA-3075F6618841}" type="slidenum">
              <a:rPr lang="pl-PL" smtClean="0"/>
              <a:t>11</a:t>
            </a:fld>
            <a:endParaRPr lang="pl-PL"/>
          </a:p>
        </p:txBody>
      </p:sp>
    </p:spTree>
    <p:extLst>
      <p:ext uri="{BB962C8B-B14F-4D97-AF65-F5344CB8AC3E}">
        <p14:creationId xmlns:p14="http://schemas.microsoft.com/office/powerpoint/2010/main" val="12849360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algn="l" rtl="0">
              <a:lnSpc>
                <a:spcPct val="150000"/>
              </a:lnSpc>
              <a:spcBef>
                <a:spcPts val="1200"/>
              </a:spcBef>
              <a:spcAft>
                <a:spcPts val="1200"/>
              </a:spcAft>
            </a:pPr>
            <a:r>
              <a:rPr lang="ja" sz="1200" b="1" i="0" u="none" strike="noStrike">
                <a:latin typeface="MS Gothic"/>
                <a:ea typeface="MS Gothic"/>
              </a:rPr>
              <a:t>ウッチ県開発戦略2030</a:t>
            </a:r>
            <a:r>
              <a:rPr lang="ja" sz="1200" b="0" i="0" u="none" strike="noStrike">
                <a:latin typeface="MS Gothic"/>
                <a:ea typeface="MS Gothic"/>
              </a:rPr>
              <a:t>によりますと</a:t>
            </a:r>
            <a:r>
              <a:rPr lang="ja" sz="1200" b="1" i="0" u="none" strike="noStrike">
                <a:latin typeface="MS Gothic"/>
                <a:ea typeface="MS Gothic"/>
              </a:rPr>
              <a:t>、新エネルギー地域（移行地域）は35個の市町村</a:t>
            </a:r>
            <a:r>
              <a:rPr lang="ja" sz="1200" b="0" i="0" u="none" strike="noStrike">
                <a:latin typeface="MS Gothic"/>
                <a:ea typeface="MS Gothic"/>
              </a:rPr>
              <a:t>を含まれています。その中では</a:t>
            </a:r>
            <a:r>
              <a:rPr lang="ja" sz="1200" b="1" i="0" u="none" strike="noStrike">
                <a:latin typeface="MS Gothic"/>
                <a:ea typeface="MS Gothic"/>
              </a:rPr>
              <a:t>以下の三つの都市部</a:t>
            </a:r>
            <a:r>
              <a:rPr lang="ja" sz="1200" b="0" i="0" u="none" strike="noStrike">
                <a:latin typeface="MS Gothic"/>
                <a:ea typeface="MS Gothic"/>
              </a:rPr>
              <a:t>も含まれています。</a:t>
            </a:r>
          </a:p>
          <a:p>
            <a:pPr algn="l">
              <a:lnSpc>
                <a:spcPct val="150000"/>
              </a:lnSpc>
              <a:spcBef>
                <a:spcPts val="1200"/>
              </a:spcBef>
              <a:spcAft>
                <a:spcPts val="1200"/>
              </a:spcAft>
            </a:pPr>
            <a:endParaRPr lang="pl-PL" b="0">
              <a:effectLst/>
              <a:ea typeface="Times New Roman" panose="02020603050405020304" pitchFamily="18" charset="0"/>
            </a:endParaRPr>
          </a:p>
          <a:p>
            <a:pPr marL="171450" indent="-171450" algn="l" rtl="0">
              <a:lnSpc>
                <a:spcPct val="150000"/>
              </a:lnSpc>
              <a:spcBef>
                <a:spcPts val="1200"/>
              </a:spcBef>
              <a:spcAft>
                <a:spcPts val="1200"/>
              </a:spcAft>
              <a:buFont typeface="Arial" panose="020B0604020202020204" pitchFamily="34" charset="0"/>
              <a:buChar char="•"/>
            </a:pPr>
            <a:r>
              <a:rPr lang="ja" sz="1200" b="0" i="0" u="none" strike="noStrike">
                <a:latin typeface="MS Gothic"/>
                <a:ea typeface="MS Gothic"/>
              </a:rPr>
              <a:t>ベウハトゥフ</a:t>
            </a:r>
          </a:p>
          <a:p>
            <a:pPr marL="171450" indent="-171450" algn="l" rtl="0">
              <a:lnSpc>
                <a:spcPct val="150000"/>
              </a:lnSpc>
              <a:spcBef>
                <a:spcPts val="1200"/>
              </a:spcBef>
              <a:spcAft>
                <a:spcPts val="1200"/>
              </a:spcAft>
              <a:buFont typeface="Arial" panose="020B0604020202020204" pitchFamily="34" charset="0"/>
              <a:buChar char="•"/>
            </a:pPr>
            <a:r>
              <a:rPr lang="ja" sz="1200" b="0" i="0" u="none" strike="noStrike">
                <a:latin typeface="MS Gothic"/>
                <a:ea typeface="MS Gothic"/>
              </a:rPr>
              <a:t>ラドムスコ</a:t>
            </a:r>
          </a:p>
          <a:p>
            <a:pPr marL="171450" indent="-171450" algn="l" rtl="0">
              <a:lnSpc>
                <a:spcPct val="150000"/>
              </a:lnSpc>
              <a:spcBef>
                <a:spcPts val="1200"/>
              </a:spcBef>
              <a:spcAft>
                <a:spcPts val="1200"/>
              </a:spcAft>
              <a:buFont typeface="Arial" panose="020B0604020202020204" pitchFamily="34" charset="0"/>
              <a:buChar char="•"/>
            </a:pPr>
            <a:r>
              <a:rPr lang="ja" sz="1200" b="0" i="0" u="none" strike="noStrike">
                <a:latin typeface="MS Gothic"/>
                <a:ea typeface="MS Gothic"/>
              </a:rPr>
              <a:t>ピョートルクフ・トルィブナルスキ</a:t>
            </a:r>
          </a:p>
          <a:p>
            <a:pPr algn="l">
              <a:lnSpc>
                <a:spcPct val="150000"/>
              </a:lnSpc>
              <a:spcBef>
                <a:spcPts val="1200"/>
              </a:spcBef>
              <a:spcAft>
                <a:spcPts val="1200"/>
              </a:spcAft>
            </a:pPr>
            <a:endParaRPr lang="pl-PL" b="0">
              <a:effectLst/>
              <a:ea typeface="Times New Roman" panose="02020603050405020304" pitchFamily="18" charset="0"/>
            </a:endParaRPr>
          </a:p>
          <a:p>
            <a:pPr algn="l" rtl="0">
              <a:lnSpc>
                <a:spcPct val="150000"/>
              </a:lnSpc>
              <a:spcBef>
                <a:spcPts val="1200"/>
              </a:spcBef>
              <a:spcAft>
                <a:spcPts val="1200"/>
              </a:spcAft>
            </a:pPr>
            <a:r>
              <a:rPr lang="ja" sz="1200" b="0" i="0" u="none" strike="noStrike">
                <a:latin typeface="MS Gothic"/>
                <a:ea typeface="MS Gothic"/>
              </a:rPr>
              <a:t>その市町村の総面積は3667 km2で、総人口は41万7千人です（2024年の中央統計局のデータによりますと、人口は39万5千人に減少しました）。それはウッチ県の</a:t>
            </a:r>
            <a:r>
              <a:rPr lang="ja" sz="1200" b="1" i="0" u="none" strike="noStrike">
                <a:latin typeface="MS Gothic"/>
                <a:ea typeface="MS Gothic"/>
              </a:rPr>
              <a:t>面積の20%</a:t>
            </a:r>
            <a:r>
              <a:rPr lang="ja" sz="1200" b="0" i="0" u="none" strike="noStrike">
                <a:latin typeface="MS Gothic"/>
                <a:ea typeface="MS Gothic"/>
              </a:rPr>
              <a:t>と</a:t>
            </a:r>
            <a:r>
              <a:rPr lang="ja" sz="1200" b="1" i="0" u="none" strike="noStrike">
                <a:latin typeface="MS Gothic"/>
                <a:ea typeface="MS Gothic"/>
              </a:rPr>
              <a:t>人口の17%</a:t>
            </a:r>
            <a:r>
              <a:rPr lang="ja" sz="1200" b="0" i="0" u="none" strike="noStrike">
                <a:latin typeface="MS Gothic"/>
                <a:ea typeface="MS Gothic"/>
              </a:rPr>
              <a:t>を占めています。</a:t>
            </a:r>
          </a:p>
          <a:p>
            <a:pPr algn="l" rtl="0">
              <a:lnSpc>
                <a:spcPct val="150000"/>
              </a:lnSpc>
              <a:spcBef>
                <a:spcPts val="1200"/>
              </a:spcBef>
              <a:spcAft>
                <a:spcPts val="1200"/>
              </a:spcAft>
            </a:pPr>
            <a:br>
              <a:rPr lang="ja" sz="1200" b="0" i="0" u="none" strike="noStrike">
                <a:latin typeface="MS Gothic"/>
                <a:ea typeface="MS Gothic"/>
              </a:rPr>
            </a:br>
            <a:r>
              <a:rPr lang="ja" sz="1200" b="0" i="0" u="none" strike="noStrike">
                <a:latin typeface="MS Gothic"/>
                <a:ea typeface="MS Gothic"/>
              </a:rPr>
              <a:t>移行地域の定義に関する詳細な分析はウッチ県地方公正移行計画のために行われました。</a:t>
            </a:r>
            <a:br>
              <a:rPr lang="ja" sz="1200" b="0" i="0" u="none" strike="noStrike">
                <a:latin typeface="MS Gothic"/>
                <a:ea typeface="MS Gothic"/>
              </a:rPr>
            </a:br>
            <a:endParaRPr lang="pl-PL" b="0">
              <a:effectLst/>
              <a:ea typeface="Times New Roman" panose="02020603050405020304" pitchFamily="18" charset="0"/>
            </a:endParaRPr>
          </a:p>
          <a:p>
            <a:pPr algn="l" rtl="0">
              <a:lnSpc>
                <a:spcPct val="150000"/>
              </a:lnSpc>
              <a:spcBef>
                <a:spcPts val="1200"/>
              </a:spcBef>
              <a:spcAft>
                <a:spcPts val="1200"/>
              </a:spcAft>
            </a:pPr>
            <a:r>
              <a:rPr lang="ja" sz="1200" b="0" i="0" u="sng" strike="noStrike">
                <a:latin typeface="MS Gothic"/>
                <a:ea typeface="MS Gothic"/>
              </a:rPr>
              <a:t>以下の要素が考慮されました。</a:t>
            </a:r>
          </a:p>
          <a:p>
            <a:pPr marL="0" indent="0" algn="l">
              <a:lnSpc>
                <a:spcPct val="150000"/>
              </a:lnSpc>
              <a:spcBef>
                <a:spcPts val="1200"/>
              </a:spcBef>
              <a:spcAft>
                <a:spcPts val="1200"/>
              </a:spcAft>
              <a:buFont typeface="Arial" panose="020B0604020202020204" pitchFamily="34" charset="0"/>
              <a:buNone/>
            </a:pPr>
            <a:endParaRPr lang="pl-PL">
              <a:ea typeface="Times New Roman" panose="02020603050405020304" pitchFamily="18" charset="0"/>
            </a:endParaRPr>
          </a:p>
          <a:p>
            <a:pPr marL="171450" indent="-171450" algn="l" rtl="0">
              <a:lnSpc>
                <a:spcPct val="150000"/>
              </a:lnSpc>
              <a:spcBef>
                <a:spcPts val="1200"/>
              </a:spcBef>
              <a:spcAft>
                <a:spcPts val="1200"/>
              </a:spcAft>
              <a:buFont typeface="Arial" panose="020B0604020202020204" pitchFamily="34" charset="0"/>
              <a:buChar char="•"/>
            </a:pPr>
            <a:r>
              <a:rPr lang="ja" sz="1200" b="0" i="0" u="none" strike="noStrike">
                <a:latin typeface="MS Gothic"/>
                <a:ea typeface="MS Gothic"/>
              </a:rPr>
              <a:t>環境要素（鉱業が行っている区域、鉱業による環境への悪影響が予想される区域、円錐状低下の境界）</a:t>
            </a:r>
          </a:p>
          <a:p>
            <a:pPr marL="171450" indent="-171450" algn="l" rtl="0">
              <a:lnSpc>
                <a:spcPct val="150000"/>
              </a:lnSpc>
              <a:spcBef>
                <a:spcPts val="1200"/>
              </a:spcBef>
              <a:spcAft>
                <a:spcPts val="1200"/>
              </a:spcAft>
              <a:buFont typeface="Arial" panose="020B0604020202020204" pitchFamily="34" charset="0"/>
              <a:buChar char="•"/>
            </a:pPr>
            <a:r>
              <a:rPr lang="ja" sz="1200" b="0" i="0" u="none" strike="noStrike">
                <a:latin typeface="MS Gothic"/>
                <a:ea typeface="MS Gothic"/>
              </a:rPr>
              <a:t>社会的・経済的要素（鉱業・電力産業での雇用者数、通勤の環境、企業間のつながりのネットワーク、「PGE GiEK S.A.」からの税収）</a:t>
            </a:r>
            <a:endParaRPr lang="pl-PL"/>
          </a:p>
        </p:txBody>
      </p:sp>
      <p:sp>
        <p:nvSpPr>
          <p:cNvPr id="4" name="Symbol zastępczy numeru slajdu 3"/>
          <p:cNvSpPr>
            <a:spLocks noGrp="1"/>
          </p:cNvSpPr>
          <p:nvPr>
            <p:ph type="sldNum" sz="quarter" idx="5"/>
          </p:nvPr>
        </p:nvSpPr>
        <p:spPr/>
        <p:txBody>
          <a:bodyPr/>
          <a:lstStyle/>
          <a:p>
            <a:fld id="{7D609AB9-6385-498A-92EA-3075F6618841}" type="slidenum">
              <a:rPr lang="pl-PL" smtClean="0"/>
              <a:t>12</a:t>
            </a:fld>
            <a:endParaRPr lang="pl-PL"/>
          </a:p>
        </p:txBody>
      </p:sp>
    </p:spTree>
    <p:extLst>
      <p:ext uri="{BB962C8B-B14F-4D97-AF65-F5344CB8AC3E}">
        <p14:creationId xmlns:p14="http://schemas.microsoft.com/office/powerpoint/2010/main" val="30853512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pl-PL"/>
          </a:p>
        </p:txBody>
      </p:sp>
      <p:sp>
        <p:nvSpPr>
          <p:cNvPr id="4" name="Symbol zastępczy numeru slajdu 3"/>
          <p:cNvSpPr>
            <a:spLocks noGrp="1"/>
          </p:cNvSpPr>
          <p:nvPr>
            <p:ph type="sldNum" sz="quarter" idx="5"/>
          </p:nvPr>
        </p:nvSpPr>
        <p:spPr/>
        <p:txBody>
          <a:bodyPr/>
          <a:lstStyle/>
          <a:p>
            <a:fld id="{7D609AB9-6385-498A-92EA-3075F6618841}" type="slidenum">
              <a:rPr lang="pl-PL" smtClean="0"/>
              <a:t>13</a:t>
            </a:fld>
            <a:endParaRPr lang="pl-PL"/>
          </a:p>
        </p:txBody>
      </p:sp>
    </p:spTree>
    <p:extLst>
      <p:ext uri="{BB962C8B-B14F-4D97-AF65-F5344CB8AC3E}">
        <p14:creationId xmlns:p14="http://schemas.microsoft.com/office/powerpoint/2010/main" val="28127842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7D609AB9-6385-498A-92EA-3075F6618841}" type="slidenum">
              <a:rPr lang="pl-PL" smtClean="0"/>
              <a:t>14</a:t>
            </a:fld>
            <a:endParaRPr lang="pl-PL"/>
          </a:p>
        </p:txBody>
      </p:sp>
    </p:spTree>
    <p:extLst>
      <p:ext uri="{BB962C8B-B14F-4D97-AF65-F5344CB8AC3E}">
        <p14:creationId xmlns:p14="http://schemas.microsoft.com/office/powerpoint/2010/main" val="6961435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pl-PL">
              <a:effectLst/>
              <a:ea typeface="Times New Roman" panose="02020603050405020304" pitchFamily="18" charset="0"/>
            </a:endParaRPr>
          </a:p>
        </p:txBody>
      </p:sp>
      <p:sp>
        <p:nvSpPr>
          <p:cNvPr id="4" name="Symbol zastępczy numeru slajdu 3"/>
          <p:cNvSpPr>
            <a:spLocks noGrp="1"/>
          </p:cNvSpPr>
          <p:nvPr>
            <p:ph type="sldNum" sz="quarter" idx="5"/>
          </p:nvPr>
        </p:nvSpPr>
        <p:spPr/>
        <p:txBody>
          <a:bodyPr/>
          <a:lstStyle/>
          <a:p>
            <a:fld id="{7D609AB9-6385-498A-92EA-3075F6618841}" type="slidenum">
              <a:rPr lang="pl-PL" smtClean="0"/>
              <a:t>15</a:t>
            </a:fld>
            <a:endParaRPr lang="pl-PL"/>
          </a:p>
        </p:txBody>
      </p:sp>
    </p:spTree>
    <p:extLst>
      <p:ext uri="{BB962C8B-B14F-4D97-AF65-F5344CB8AC3E}">
        <p14:creationId xmlns:p14="http://schemas.microsoft.com/office/powerpoint/2010/main" val="26801324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7D609AB9-6385-498A-92EA-3075F6618841}" type="slidenum">
              <a:rPr lang="pl-PL" smtClean="0"/>
              <a:t>16</a:t>
            </a:fld>
            <a:endParaRPr lang="pl-PL"/>
          </a:p>
        </p:txBody>
      </p:sp>
    </p:spTree>
    <p:extLst>
      <p:ext uri="{BB962C8B-B14F-4D97-AF65-F5344CB8AC3E}">
        <p14:creationId xmlns:p14="http://schemas.microsoft.com/office/powerpoint/2010/main" val="38374864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pl-PL"/>
          </a:p>
        </p:txBody>
      </p:sp>
      <p:sp>
        <p:nvSpPr>
          <p:cNvPr id="4" name="Symbol zastępczy numeru slajdu 3"/>
          <p:cNvSpPr>
            <a:spLocks noGrp="1"/>
          </p:cNvSpPr>
          <p:nvPr>
            <p:ph type="sldNum" sz="quarter" idx="5"/>
          </p:nvPr>
        </p:nvSpPr>
        <p:spPr/>
        <p:txBody>
          <a:bodyPr/>
          <a:lstStyle/>
          <a:p>
            <a:fld id="{7D609AB9-6385-498A-92EA-3075F6618841}" type="slidenum">
              <a:rPr lang="pl-PL" smtClean="0"/>
              <a:t>17</a:t>
            </a:fld>
            <a:endParaRPr lang="pl-PL"/>
          </a:p>
        </p:txBody>
      </p:sp>
    </p:spTree>
    <p:extLst>
      <p:ext uri="{BB962C8B-B14F-4D97-AF65-F5344CB8AC3E}">
        <p14:creationId xmlns:p14="http://schemas.microsoft.com/office/powerpoint/2010/main" val="29637979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BDC97491-ACD0-493C-869F-266C6A6B3FE8}" type="slidenum">
              <a:rPr lang="pl-PL" smtClean="0"/>
              <a:t>18</a:t>
            </a:fld>
            <a:endParaRPr lang="pl-PL"/>
          </a:p>
        </p:txBody>
      </p:sp>
    </p:spTree>
    <p:extLst>
      <p:ext uri="{BB962C8B-B14F-4D97-AF65-F5344CB8AC3E}">
        <p14:creationId xmlns:p14="http://schemas.microsoft.com/office/powerpoint/2010/main" val="37636201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pl-PL" sz="1200">
              <a:latin typeface="Open Sans"/>
            </a:endParaRPr>
          </a:p>
        </p:txBody>
      </p:sp>
      <p:sp>
        <p:nvSpPr>
          <p:cNvPr id="4" name="Symbol zastępczy numeru slajdu 3"/>
          <p:cNvSpPr>
            <a:spLocks noGrp="1"/>
          </p:cNvSpPr>
          <p:nvPr>
            <p:ph type="sldNum" sz="quarter" idx="5"/>
          </p:nvPr>
        </p:nvSpPr>
        <p:spPr/>
        <p:txBody>
          <a:bodyPr/>
          <a:lstStyle/>
          <a:p>
            <a:fld id="{7D609AB9-6385-498A-92EA-3075F6618841}" type="slidenum">
              <a:rPr lang="pl-PL" smtClean="0"/>
              <a:t>19</a:t>
            </a:fld>
            <a:endParaRPr lang="pl-PL"/>
          </a:p>
        </p:txBody>
      </p:sp>
    </p:spTree>
    <p:extLst>
      <p:ext uri="{BB962C8B-B14F-4D97-AF65-F5344CB8AC3E}">
        <p14:creationId xmlns:p14="http://schemas.microsoft.com/office/powerpoint/2010/main" val="24702203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7D609AB9-6385-498A-92EA-3075F6618841}" type="slidenum">
              <a:rPr lang="pl-PL" smtClean="0"/>
              <a:t>20</a:t>
            </a:fld>
            <a:endParaRPr lang="pl-PL"/>
          </a:p>
        </p:txBody>
      </p:sp>
    </p:spTree>
    <p:extLst>
      <p:ext uri="{BB962C8B-B14F-4D97-AF65-F5344CB8AC3E}">
        <p14:creationId xmlns:p14="http://schemas.microsoft.com/office/powerpoint/2010/main" val="16961562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507807" y="3505898"/>
            <a:ext cx="17088486" cy="2374963"/>
          </a:xfrm>
          <a:prstGeom prst="rect">
            <a:avLst/>
          </a:prstGeom>
        </p:spPr>
        <p:txBody>
          <a:bodyPr wrap="square" lIns="0" tIns="0" rIns="0" bIns="0">
            <a:spAutoFit/>
          </a:bodyPr>
          <a:lstStyle>
            <a:lvl1pPr>
              <a:defRPr sz="5150" b="1" i="0">
                <a:solidFill>
                  <a:schemeClr val="tx1"/>
                </a:solidFill>
                <a:latin typeface="Open Sans SemiBold"/>
                <a:cs typeface="Open Sans SemiBold"/>
              </a:defRPr>
            </a:lvl1pPr>
          </a:lstStyle>
          <a:p>
            <a:endParaRPr/>
          </a:p>
        </p:txBody>
      </p:sp>
      <p:sp>
        <p:nvSpPr>
          <p:cNvPr id="3" name="Holder 3"/>
          <p:cNvSpPr>
            <a:spLocks noGrp="1"/>
          </p:cNvSpPr>
          <p:nvPr>
            <p:ph type="subTitle" idx="4"/>
          </p:nvPr>
        </p:nvSpPr>
        <p:spPr>
          <a:xfrm>
            <a:off x="3015615" y="6333236"/>
            <a:ext cx="14072870" cy="2827337"/>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defRPr sz="1150" b="0" i="0">
                <a:solidFill>
                  <a:srgbClr val="3C3B3A"/>
                </a:solidFill>
                <a:latin typeface="Open Sans"/>
                <a:cs typeface="Open Sans"/>
              </a:defRPr>
            </a:lvl1pPr>
          </a:lstStyle>
          <a:p>
            <a:pPr marL="12700">
              <a:lnSpc>
                <a:spcPct val="100000"/>
              </a:lnSpc>
              <a:spcBef>
                <a:spcPts val="185"/>
              </a:spcBef>
            </a:pPr>
            <a:r>
              <a:t>NAZWA </a:t>
            </a:r>
            <a:r>
              <a:rPr spc="-10"/>
              <a:t>DEPARTAMENTU</a:t>
            </a:r>
          </a:p>
        </p:txBody>
      </p:sp>
      <p:sp>
        <p:nvSpPr>
          <p:cNvPr id="5" name="Holder 5"/>
          <p:cNvSpPr>
            <a:spLocks noGrp="1"/>
          </p:cNvSpPr>
          <p:nvPr>
            <p:ph type="dt" sz="half" idx="6"/>
          </p:nvPr>
        </p:nvSpPr>
        <p:spPr/>
        <p:txBody>
          <a:bodyPr lIns="0" tIns="0" rIns="0" bIns="0"/>
          <a:lstStyle>
            <a:lvl1pPr>
              <a:defRPr sz="1150" b="1" i="0">
                <a:solidFill>
                  <a:srgbClr val="3C3B3A"/>
                </a:solidFill>
                <a:latin typeface="Open Sans SemiBold"/>
                <a:cs typeface="Open Sans SemiBold"/>
              </a:defRPr>
            </a:lvl1pPr>
          </a:lstStyle>
          <a:p>
            <a:pPr marL="12700">
              <a:lnSpc>
                <a:spcPct val="100000"/>
              </a:lnSpc>
              <a:spcBef>
                <a:spcPts val="185"/>
              </a:spcBef>
            </a:pPr>
            <a:r>
              <a:t>TEMAT </a:t>
            </a:r>
            <a:r>
              <a:rPr spc="-10"/>
              <a:t>PREZENTACJI</a:t>
            </a: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150" b="1" i="0">
                <a:solidFill>
                  <a:schemeClr val="tx1"/>
                </a:solidFill>
                <a:latin typeface="Open Sans SemiBold"/>
                <a:cs typeface="Open Sans SemiBold"/>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defRPr sz="1150" b="0" i="0">
                <a:solidFill>
                  <a:srgbClr val="3C3B3A"/>
                </a:solidFill>
                <a:latin typeface="Open Sans"/>
                <a:cs typeface="Open Sans"/>
              </a:defRPr>
            </a:lvl1pPr>
          </a:lstStyle>
          <a:p>
            <a:pPr marL="12700">
              <a:lnSpc>
                <a:spcPct val="100000"/>
              </a:lnSpc>
              <a:spcBef>
                <a:spcPts val="185"/>
              </a:spcBef>
            </a:pPr>
            <a:r>
              <a:t>NAZWA </a:t>
            </a:r>
            <a:r>
              <a:rPr spc="-10"/>
              <a:t>DEPARTAMENTU</a:t>
            </a:r>
          </a:p>
        </p:txBody>
      </p:sp>
      <p:sp>
        <p:nvSpPr>
          <p:cNvPr id="5" name="Holder 5"/>
          <p:cNvSpPr>
            <a:spLocks noGrp="1"/>
          </p:cNvSpPr>
          <p:nvPr>
            <p:ph type="dt" sz="half" idx="6"/>
          </p:nvPr>
        </p:nvSpPr>
        <p:spPr/>
        <p:txBody>
          <a:bodyPr lIns="0" tIns="0" rIns="0" bIns="0"/>
          <a:lstStyle>
            <a:lvl1pPr>
              <a:defRPr sz="1150" b="1" i="0">
                <a:solidFill>
                  <a:srgbClr val="3C3B3A"/>
                </a:solidFill>
                <a:latin typeface="Open Sans SemiBold"/>
                <a:cs typeface="Open Sans SemiBold"/>
              </a:defRPr>
            </a:lvl1pPr>
          </a:lstStyle>
          <a:p>
            <a:pPr marL="12700">
              <a:lnSpc>
                <a:spcPct val="100000"/>
              </a:lnSpc>
              <a:spcBef>
                <a:spcPts val="185"/>
              </a:spcBef>
            </a:pPr>
            <a:r>
              <a:t>TEMAT </a:t>
            </a:r>
            <a:r>
              <a:rPr spc="-10"/>
              <a:t>PREZENTACJI</a:t>
            </a: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150" b="1" i="0">
                <a:solidFill>
                  <a:schemeClr val="tx1"/>
                </a:solidFill>
                <a:latin typeface="Open Sans SemiBold"/>
                <a:cs typeface="Open Sans SemiBold"/>
              </a:defRPr>
            </a:lvl1pPr>
          </a:lstStyle>
          <a:p>
            <a:endParaRPr/>
          </a:p>
        </p:txBody>
      </p:sp>
      <p:sp>
        <p:nvSpPr>
          <p:cNvPr id="3" name="Holder 3"/>
          <p:cNvSpPr>
            <a:spLocks noGrp="1"/>
          </p:cNvSpPr>
          <p:nvPr>
            <p:ph sz="half" idx="2"/>
          </p:nvPr>
        </p:nvSpPr>
        <p:spPr>
          <a:xfrm>
            <a:off x="1005205" y="2601150"/>
            <a:ext cx="8745284" cy="746417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10353611" y="2601150"/>
            <a:ext cx="8745284" cy="746417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1150" b="0" i="0">
                <a:solidFill>
                  <a:srgbClr val="3C3B3A"/>
                </a:solidFill>
                <a:latin typeface="Open Sans"/>
                <a:cs typeface="Open Sans"/>
              </a:defRPr>
            </a:lvl1pPr>
          </a:lstStyle>
          <a:p>
            <a:pPr marL="12700">
              <a:lnSpc>
                <a:spcPct val="100000"/>
              </a:lnSpc>
              <a:spcBef>
                <a:spcPts val="185"/>
              </a:spcBef>
            </a:pPr>
            <a:r>
              <a:t>NAZWA </a:t>
            </a:r>
            <a:r>
              <a:rPr spc="-10"/>
              <a:t>DEPARTAMENTU</a:t>
            </a:r>
          </a:p>
        </p:txBody>
      </p:sp>
      <p:sp>
        <p:nvSpPr>
          <p:cNvPr id="6" name="Holder 6"/>
          <p:cNvSpPr>
            <a:spLocks noGrp="1"/>
          </p:cNvSpPr>
          <p:nvPr>
            <p:ph type="dt" sz="half" idx="6"/>
          </p:nvPr>
        </p:nvSpPr>
        <p:spPr/>
        <p:txBody>
          <a:bodyPr lIns="0" tIns="0" rIns="0" bIns="0"/>
          <a:lstStyle>
            <a:lvl1pPr>
              <a:defRPr sz="1150" b="1" i="0">
                <a:solidFill>
                  <a:srgbClr val="3C3B3A"/>
                </a:solidFill>
                <a:latin typeface="Open Sans SemiBold"/>
                <a:cs typeface="Open Sans SemiBold"/>
              </a:defRPr>
            </a:lvl1pPr>
          </a:lstStyle>
          <a:p>
            <a:pPr marL="12700">
              <a:lnSpc>
                <a:spcPct val="100000"/>
              </a:lnSpc>
              <a:spcBef>
                <a:spcPts val="185"/>
              </a:spcBef>
            </a:pPr>
            <a:r>
              <a:t>TEMAT </a:t>
            </a:r>
            <a:r>
              <a:rPr spc="-10"/>
              <a:t>PREZENTACJI</a:t>
            </a: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150" b="1" i="0">
                <a:solidFill>
                  <a:schemeClr val="tx1"/>
                </a:solidFill>
                <a:latin typeface="Open Sans SemiBold"/>
                <a:cs typeface="Open Sans SemiBold"/>
              </a:defRPr>
            </a:lvl1pPr>
          </a:lstStyle>
          <a:p>
            <a:endParaRPr/>
          </a:p>
        </p:txBody>
      </p:sp>
      <p:sp>
        <p:nvSpPr>
          <p:cNvPr id="3" name="Holder 3"/>
          <p:cNvSpPr>
            <a:spLocks noGrp="1"/>
          </p:cNvSpPr>
          <p:nvPr>
            <p:ph type="ftr" sz="quarter" idx="5"/>
          </p:nvPr>
        </p:nvSpPr>
        <p:spPr/>
        <p:txBody>
          <a:bodyPr lIns="0" tIns="0" rIns="0" bIns="0"/>
          <a:lstStyle>
            <a:lvl1pPr>
              <a:defRPr sz="1150" b="0" i="0">
                <a:solidFill>
                  <a:srgbClr val="3C3B3A"/>
                </a:solidFill>
                <a:latin typeface="Open Sans"/>
                <a:cs typeface="Open Sans"/>
              </a:defRPr>
            </a:lvl1pPr>
          </a:lstStyle>
          <a:p>
            <a:pPr marL="12700">
              <a:lnSpc>
                <a:spcPct val="100000"/>
              </a:lnSpc>
              <a:spcBef>
                <a:spcPts val="185"/>
              </a:spcBef>
            </a:pPr>
            <a:r>
              <a:t>NAZWA </a:t>
            </a:r>
            <a:r>
              <a:rPr spc="-10"/>
              <a:t>DEPARTAMENTU</a:t>
            </a:r>
          </a:p>
        </p:txBody>
      </p:sp>
      <p:sp>
        <p:nvSpPr>
          <p:cNvPr id="4" name="Holder 4"/>
          <p:cNvSpPr>
            <a:spLocks noGrp="1"/>
          </p:cNvSpPr>
          <p:nvPr>
            <p:ph type="dt" sz="half" idx="6"/>
          </p:nvPr>
        </p:nvSpPr>
        <p:spPr/>
        <p:txBody>
          <a:bodyPr lIns="0" tIns="0" rIns="0" bIns="0"/>
          <a:lstStyle>
            <a:lvl1pPr>
              <a:defRPr sz="1150" b="1" i="0">
                <a:solidFill>
                  <a:srgbClr val="3C3B3A"/>
                </a:solidFill>
                <a:latin typeface="Open Sans SemiBold"/>
                <a:cs typeface="Open Sans SemiBold"/>
              </a:defRPr>
            </a:lvl1pPr>
          </a:lstStyle>
          <a:p>
            <a:pPr marL="12700">
              <a:lnSpc>
                <a:spcPct val="100000"/>
              </a:lnSpc>
              <a:spcBef>
                <a:spcPts val="185"/>
              </a:spcBef>
            </a:pPr>
            <a:r>
              <a:t>TEMAT </a:t>
            </a:r>
            <a:r>
              <a:rPr spc="-10"/>
              <a:t>PREZENTACJI</a:t>
            </a: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defRPr sz="1150" b="0" i="0">
                <a:solidFill>
                  <a:srgbClr val="3C3B3A"/>
                </a:solidFill>
                <a:latin typeface="Open Sans"/>
                <a:cs typeface="Open Sans"/>
              </a:defRPr>
            </a:lvl1pPr>
          </a:lstStyle>
          <a:p>
            <a:pPr marL="12700">
              <a:lnSpc>
                <a:spcPct val="100000"/>
              </a:lnSpc>
              <a:spcBef>
                <a:spcPts val="185"/>
              </a:spcBef>
            </a:pPr>
            <a:r>
              <a:t>NAZWA </a:t>
            </a:r>
            <a:r>
              <a:rPr spc="-10"/>
              <a:t>DEPARTAMENTU</a:t>
            </a:r>
          </a:p>
        </p:txBody>
      </p:sp>
      <p:sp>
        <p:nvSpPr>
          <p:cNvPr id="3" name="Holder 3"/>
          <p:cNvSpPr>
            <a:spLocks noGrp="1"/>
          </p:cNvSpPr>
          <p:nvPr>
            <p:ph type="dt" sz="half" idx="6"/>
          </p:nvPr>
        </p:nvSpPr>
        <p:spPr/>
        <p:txBody>
          <a:bodyPr lIns="0" tIns="0" rIns="0" bIns="0"/>
          <a:lstStyle>
            <a:lvl1pPr>
              <a:defRPr sz="1150" b="1" i="0">
                <a:solidFill>
                  <a:srgbClr val="3C3B3A"/>
                </a:solidFill>
                <a:latin typeface="Open Sans SemiBold"/>
                <a:cs typeface="Open Sans SemiBold"/>
              </a:defRPr>
            </a:lvl1pPr>
          </a:lstStyle>
          <a:p>
            <a:pPr marL="12700">
              <a:lnSpc>
                <a:spcPct val="100000"/>
              </a:lnSpc>
              <a:spcBef>
                <a:spcPts val="185"/>
              </a:spcBef>
            </a:pPr>
            <a:r>
              <a:t>TEMAT </a:t>
            </a:r>
            <a:r>
              <a:rPr spc="-10"/>
              <a:t>PREZENTACJI</a:t>
            </a: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13" Type="http://schemas.openxmlformats.org/officeDocument/2006/relationships/image" Target="../media/image7.png"/><Relationship Id="rId3" Type="http://schemas.openxmlformats.org/officeDocument/2006/relationships/slideLayout" Target="../slideLayouts/slideLayout3.xml"/><Relationship Id="rId7" Type="http://schemas.openxmlformats.org/officeDocument/2006/relationships/image" Target="../media/image1.png"/><Relationship Id="rId12"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11" Type="http://schemas.openxmlformats.org/officeDocument/2006/relationships/image" Target="../media/image5.png"/><Relationship Id="rId5" Type="http://schemas.openxmlformats.org/officeDocument/2006/relationships/slideLayout" Target="../slideLayouts/slideLayout5.xml"/><Relationship Id="rId15" Type="http://schemas.openxmlformats.org/officeDocument/2006/relationships/image" Target="../media/image9.png"/><Relationship Id="rId10" Type="http://schemas.openxmlformats.org/officeDocument/2006/relationships/image" Target="../media/image4.png"/><Relationship Id="rId4" Type="http://schemas.openxmlformats.org/officeDocument/2006/relationships/slideLayout" Target="../slideLayouts/slideLayout4.xml"/><Relationship Id="rId9" Type="http://schemas.openxmlformats.org/officeDocument/2006/relationships/image" Target="../media/image3.png"/><Relationship Id="rId14" Type="http://schemas.openxmlformats.org/officeDocument/2006/relationships/image" Target="../media/image8.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837670" y="730951"/>
            <a:ext cx="420370" cy="420370"/>
          </a:xfrm>
          <a:custGeom>
            <a:avLst/>
            <a:gdLst/>
            <a:ahLst/>
            <a:cxnLst/>
            <a:rect l="l" t="t" r="r" b="b"/>
            <a:pathLst>
              <a:path w="420369" h="420369">
                <a:moveTo>
                  <a:pt x="420228" y="0"/>
                </a:moveTo>
                <a:lnTo>
                  <a:pt x="0" y="0"/>
                </a:lnTo>
                <a:lnTo>
                  <a:pt x="0" y="420228"/>
                </a:lnTo>
                <a:lnTo>
                  <a:pt x="420228" y="420228"/>
                </a:lnTo>
                <a:lnTo>
                  <a:pt x="420228" y="0"/>
                </a:lnTo>
                <a:close/>
              </a:path>
            </a:pathLst>
          </a:custGeom>
          <a:solidFill>
            <a:srgbClr val="E52632"/>
          </a:solidFill>
        </p:spPr>
        <p:txBody>
          <a:bodyPr wrap="square" lIns="0" tIns="0" rIns="0" bIns="0" rtlCol="0"/>
          <a:lstStyle/>
          <a:p>
            <a:endParaRPr/>
          </a:p>
        </p:txBody>
      </p:sp>
      <p:sp>
        <p:nvSpPr>
          <p:cNvPr id="17" name="bg object 17"/>
          <p:cNvSpPr/>
          <p:nvPr/>
        </p:nvSpPr>
        <p:spPr>
          <a:xfrm>
            <a:off x="996073" y="789018"/>
            <a:ext cx="204470" cy="304165"/>
          </a:xfrm>
          <a:custGeom>
            <a:avLst/>
            <a:gdLst/>
            <a:ahLst/>
            <a:cxnLst/>
            <a:rect l="l" t="t" r="r" b="b"/>
            <a:pathLst>
              <a:path w="204469" h="304165">
                <a:moveTo>
                  <a:pt x="23710" y="90017"/>
                </a:moveTo>
                <a:lnTo>
                  <a:pt x="0" y="106680"/>
                </a:lnTo>
                <a:lnTo>
                  <a:pt x="0" y="108254"/>
                </a:lnTo>
                <a:lnTo>
                  <a:pt x="23710" y="91630"/>
                </a:lnTo>
                <a:lnTo>
                  <a:pt x="23710" y="90017"/>
                </a:lnTo>
                <a:close/>
              </a:path>
              <a:path w="204469" h="304165">
                <a:moveTo>
                  <a:pt x="204355" y="225005"/>
                </a:moveTo>
                <a:lnTo>
                  <a:pt x="189166" y="178904"/>
                </a:lnTo>
                <a:lnTo>
                  <a:pt x="151409" y="152654"/>
                </a:lnTo>
                <a:lnTo>
                  <a:pt x="134607" y="149034"/>
                </a:lnTo>
                <a:lnTo>
                  <a:pt x="127241" y="147574"/>
                </a:lnTo>
                <a:lnTo>
                  <a:pt x="168643" y="126631"/>
                </a:lnTo>
                <a:lnTo>
                  <a:pt x="188760" y="85547"/>
                </a:lnTo>
                <a:lnTo>
                  <a:pt x="189484" y="74282"/>
                </a:lnTo>
                <a:lnTo>
                  <a:pt x="188112" y="58216"/>
                </a:lnTo>
                <a:lnTo>
                  <a:pt x="167347" y="20358"/>
                </a:lnTo>
                <a:lnTo>
                  <a:pt x="133337" y="2336"/>
                </a:lnTo>
                <a:lnTo>
                  <a:pt x="114757" y="0"/>
                </a:lnTo>
                <a:lnTo>
                  <a:pt x="0" y="0"/>
                </a:lnTo>
                <a:lnTo>
                  <a:pt x="0" y="81597"/>
                </a:lnTo>
                <a:lnTo>
                  <a:pt x="23710" y="64935"/>
                </a:lnTo>
                <a:lnTo>
                  <a:pt x="23710" y="20193"/>
                </a:lnTo>
                <a:lnTo>
                  <a:pt x="100317" y="20193"/>
                </a:lnTo>
                <a:lnTo>
                  <a:pt x="140233" y="29337"/>
                </a:lnTo>
                <a:lnTo>
                  <a:pt x="164744" y="66776"/>
                </a:lnTo>
                <a:lnTo>
                  <a:pt x="165760" y="79578"/>
                </a:lnTo>
                <a:lnTo>
                  <a:pt x="164693" y="92214"/>
                </a:lnTo>
                <a:lnTo>
                  <a:pt x="140893" y="128739"/>
                </a:lnTo>
                <a:lnTo>
                  <a:pt x="107911" y="139014"/>
                </a:lnTo>
                <a:lnTo>
                  <a:pt x="24358" y="139014"/>
                </a:lnTo>
                <a:lnTo>
                  <a:pt x="0" y="156121"/>
                </a:lnTo>
                <a:lnTo>
                  <a:pt x="0" y="263118"/>
                </a:lnTo>
                <a:lnTo>
                  <a:pt x="23710" y="263118"/>
                </a:lnTo>
                <a:lnTo>
                  <a:pt x="23710" y="159207"/>
                </a:lnTo>
                <a:lnTo>
                  <a:pt x="120675" y="159207"/>
                </a:lnTo>
                <a:lnTo>
                  <a:pt x="162001" y="176555"/>
                </a:lnTo>
                <a:lnTo>
                  <a:pt x="180136" y="221500"/>
                </a:lnTo>
                <a:lnTo>
                  <a:pt x="179057" y="234784"/>
                </a:lnTo>
                <a:lnTo>
                  <a:pt x="154152" y="273519"/>
                </a:lnTo>
                <a:lnTo>
                  <a:pt x="118618" y="283641"/>
                </a:lnTo>
                <a:lnTo>
                  <a:pt x="118618" y="304025"/>
                </a:lnTo>
                <a:lnTo>
                  <a:pt x="126657" y="304025"/>
                </a:lnTo>
                <a:lnTo>
                  <a:pt x="136334" y="303428"/>
                </a:lnTo>
                <a:lnTo>
                  <a:pt x="176237" y="287540"/>
                </a:lnTo>
                <a:lnTo>
                  <a:pt x="202412" y="245618"/>
                </a:lnTo>
                <a:lnTo>
                  <a:pt x="204355" y="226326"/>
                </a:lnTo>
                <a:lnTo>
                  <a:pt x="204355" y="225005"/>
                </a:lnTo>
                <a:close/>
              </a:path>
            </a:pathLst>
          </a:custGeom>
          <a:solidFill>
            <a:srgbClr val="000000"/>
          </a:solidFill>
        </p:spPr>
        <p:txBody>
          <a:bodyPr wrap="square" lIns="0" tIns="0" rIns="0" bIns="0" rtlCol="0"/>
          <a:lstStyle/>
          <a:p>
            <a:endParaRPr/>
          </a:p>
        </p:txBody>
      </p:sp>
      <p:pic>
        <p:nvPicPr>
          <p:cNvPr id="18" name="bg object 18"/>
          <p:cNvPicPr/>
          <p:nvPr/>
        </p:nvPicPr>
        <p:blipFill>
          <a:blip r:embed="rId7"/>
          <a:stretch>
            <a:fillRect/>
          </a:stretch>
        </p:blipFill>
        <p:spPr>
          <a:xfrm>
            <a:off x="895141" y="789442"/>
            <a:ext cx="198894" cy="303529"/>
          </a:xfrm>
          <a:prstGeom prst="rect">
            <a:avLst/>
          </a:prstGeom>
        </p:spPr>
      </p:pic>
      <p:sp>
        <p:nvSpPr>
          <p:cNvPr id="19" name="bg object 19"/>
          <p:cNvSpPr/>
          <p:nvPr/>
        </p:nvSpPr>
        <p:spPr>
          <a:xfrm>
            <a:off x="1349171" y="990377"/>
            <a:ext cx="409575" cy="161925"/>
          </a:xfrm>
          <a:custGeom>
            <a:avLst/>
            <a:gdLst/>
            <a:ahLst/>
            <a:cxnLst/>
            <a:rect l="l" t="t" r="r" b="b"/>
            <a:pathLst>
              <a:path w="409575" h="161925">
                <a:moveTo>
                  <a:pt x="348907" y="20866"/>
                </a:moveTo>
                <a:lnTo>
                  <a:pt x="300050" y="20866"/>
                </a:lnTo>
                <a:lnTo>
                  <a:pt x="309892" y="35915"/>
                </a:lnTo>
                <a:lnTo>
                  <a:pt x="321398" y="49618"/>
                </a:lnTo>
                <a:lnTo>
                  <a:pt x="334454" y="61874"/>
                </a:lnTo>
                <a:lnTo>
                  <a:pt x="348907" y="72504"/>
                </a:lnTo>
                <a:lnTo>
                  <a:pt x="348907" y="20866"/>
                </a:lnTo>
                <a:close/>
              </a:path>
              <a:path w="409575" h="161925">
                <a:moveTo>
                  <a:pt x="348919" y="96735"/>
                </a:moveTo>
                <a:lnTo>
                  <a:pt x="317169" y="74472"/>
                </a:lnTo>
                <a:lnTo>
                  <a:pt x="291338" y="45720"/>
                </a:lnTo>
                <a:lnTo>
                  <a:pt x="270738" y="7264"/>
                </a:lnTo>
                <a:lnTo>
                  <a:pt x="268478" y="0"/>
                </a:lnTo>
                <a:lnTo>
                  <a:pt x="80543" y="0"/>
                </a:lnTo>
                <a:lnTo>
                  <a:pt x="80543" y="83870"/>
                </a:lnTo>
                <a:lnTo>
                  <a:pt x="277888" y="83870"/>
                </a:lnTo>
                <a:lnTo>
                  <a:pt x="277888" y="104368"/>
                </a:lnTo>
                <a:lnTo>
                  <a:pt x="58534" y="104368"/>
                </a:lnTo>
                <a:lnTo>
                  <a:pt x="58534" y="0"/>
                </a:lnTo>
                <a:lnTo>
                  <a:pt x="0" y="0"/>
                </a:lnTo>
                <a:lnTo>
                  <a:pt x="0" y="161607"/>
                </a:lnTo>
                <a:lnTo>
                  <a:pt x="348919" y="161607"/>
                </a:lnTo>
                <a:lnTo>
                  <a:pt x="348919" y="96735"/>
                </a:lnTo>
                <a:close/>
              </a:path>
              <a:path w="409575" h="161925">
                <a:moveTo>
                  <a:pt x="409092" y="115747"/>
                </a:moveTo>
                <a:lnTo>
                  <a:pt x="399072" y="114198"/>
                </a:lnTo>
                <a:lnTo>
                  <a:pt x="389153" y="112102"/>
                </a:lnTo>
                <a:lnTo>
                  <a:pt x="379374" y="109448"/>
                </a:lnTo>
                <a:lnTo>
                  <a:pt x="369785" y="106235"/>
                </a:lnTo>
                <a:lnTo>
                  <a:pt x="369785" y="161582"/>
                </a:lnTo>
                <a:lnTo>
                  <a:pt x="409092" y="161582"/>
                </a:lnTo>
                <a:lnTo>
                  <a:pt x="409092" y="115747"/>
                </a:lnTo>
                <a:close/>
              </a:path>
              <a:path w="409575" h="161925">
                <a:moveTo>
                  <a:pt x="409092" y="20866"/>
                </a:moveTo>
                <a:lnTo>
                  <a:pt x="369785" y="20866"/>
                </a:lnTo>
                <a:lnTo>
                  <a:pt x="369785" y="83693"/>
                </a:lnTo>
                <a:lnTo>
                  <a:pt x="379260" y="87426"/>
                </a:lnTo>
                <a:lnTo>
                  <a:pt x="389001" y="90512"/>
                </a:lnTo>
                <a:lnTo>
                  <a:pt x="398957" y="92938"/>
                </a:lnTo>
                <a:lnTo>
                  <a:pt x="409092" y="94665"/>
                </a:lnTo>
                <a:lnTo>
                  <a:pt x="409092" y="20866"/>
                </a:lnTo>
                <a:close/>
              </a:path>
            </a:pathLst>
          </a:custGeom>
          <a:solidFill>
            <a:srgbClr val="000000"/>
          </a:solidFill>
        </p:spPr>
        <p:txBody>
          <a:bodyPr wrap="square" lIns="0" tIns="0" rIns="0" bIns="0" rtlCol="0"/>
          <a:lstStyle/>
          <a:p>
            <a:endParaRPr/>
          </a:p>
        </p:txBody>
      </p:sp>
      <p:sp>
        <p:nvSpPr>
          <p:cNvPr id="20" name="bg object 20"/>
          <p:cNvSpPr/>
          <p:nvPr/>
        </p:nvSpPr>
        <p:spPr>
          <a:xfrm>
            <a:off x="2266848" y="732440"/>
            <a:ext cx="287655" cy="354330"/>
          </a:xfrm>
          <a:custGeom>
            <a:avLst/>
            <a:gdLst/>
            <a:ahLst/>
            <a:cxnLst/>
            <a:rect l="l" t="t" r="r" b="b"/>
            <a:pathLst>
              <a:path w="287655" h="354330">
                <a:moveTo>
                  <a:pt x="31026" y="341960"/>
                </a:moveTo>
                <a:lnTo>
                  <a:pt x="22580" y="353695"/>
                </a:lnTo>
                <a:lnTo>
                  <a:pt x="24218" y="354139"/>
                </a:lnTo>
                <a:lnTo>
                  <a:pt x="25247" y="354037"/>
                </a:lnTo>
                <a:lnTo>
                  <a:pt x="25247" y="353072"/>
                </a:lnTo>
                <a:lnTo>
                  <a:pt x="28397" y="349072"/>
                </a:lnTo>
                <a:lnTo>
                  <a:pt x="31026" y="341960"/>
                </a:lnTo>
                <a:close/>
              </a:path>
              <a:path w="287655" h="354330">
                <a:moveTo>
                  <a:pt x="201485" y="78651"/>
                </a:moveTo>
                <a:lnTo>
                  <a:pt x="0" y="78651"/>
                </a:lnTo>
                <a:lnTo>
                  <a:pt x="0" y="346646"/>
                </a:lnTo>
                <a:lnTo>
                  <a:pt x="749" y="345897"/>
                </a:lnTo>
                <a:lnTo>
                  <a:pt x="201485" y="78651"/>
                </a:lnTo>
                <a:close/>
              </a:path>
              <a:path w="287655" h="354330">
                <a:moveTo>
                  <a:pt x="287324" y="0"/>
                </a:moveTo>
                <a:lnTo>
                  <a:pt x="0" y="0"/>
                </a:lnTo>
                <a:lnTo>
                  <a:pt x="0" y="58166"/>
                </a:lnTo>
                <a:lnTo>
                  <a:pt x="243738" y="58166"/>
                </a:lnTo>
                <a:lnTo>
                  <a:pt x="287324" y="0"/>
                </a:lnTo>
                <a:close/>
              </a:path>
            </a:pathLst>
          </a:custGeom>
          <a:solidFill>
            <a:srgbClr val="000000"/>
          </a:solidFill>
        </p:spPr>
        <p:txBody>
          <a:bodyPr wrap="square" lIns="0" tIns="0" rIns="0" bIns="0" rtlCol="0"/>
          <a:lstStyle/>
          <a:p>
            <a:endParaRPr/>
          </a:p>
        </p:txBody>
      </p:sp>
      <p:sp>
        <p:nvSpPr>
          <p:cNvPr id="21" name="bg object 21"/>
          <p:cNvSpPr/>
          <p:nvPr/>
        </p:nvSpPr>
        <p:spPr>
          <a:xfrm>
            <a:off x="2936100" y="732440"/>
            <a:ext cx="262255" cy="261620"/>
          </a:xfrm>
          <a:custGeom>
            <a:avLst/>
            <a:gdLst/>
            <a:ahLst/>
            <a:cxnLst/>
            <a:rect l="l" t="t" r="r" b="b"/>
            <a:pathLst>
              <a:path w="262255" h="261619">
                <a:moveTo>
                  <a:pt x="262051" y="0"/>
                </a:moveTo>
                <a:lnTo>
                  <a:pt x="0" y="0"/>
                </a:lnTo>
                <a:lnTo>
                  <a:pt x="0" y="58420"/>
                </a:lnTo>
                <a:lnTo>
                  <a:pt x="150406" y="58420"/>
                </a:lnTo>
                <a:lnTo>
                  <a:pt x="150406" y="78740"/>
                </a:lnTo>
                <a:lnTo>
                  <a:pt x="0" y="78740"/>
                </a:lnTo>
                <a:lnTo>
                  <a:pt x="0" y="198120"/>
                </a:lnTo>
                <a:lnTo>
                  <a:pt x="124142" y="198120"/>
                </a:lnTo>
                <a:lnTo>
                  <a:pt x="124142" y="218440"/>
                </a:lnTo>
                <a:lnTo>
                  <a:pt x="0" y="218440"/>
                </a:lnTo>
                <a:lnTo>
                  <a:pt x="0" y="261620"/>
                </a:lnTo>
                <a:lnTo>
                  <a:pt x="262051" y="261620"/>
                </a:lnTo>
                <a:lnTo>
                  <a:pt x="262051" y="218440"/>
                </a:lnTo>
                <a:lnTo>
                  <a:pt x="262051" y="198120"/>
                </a:lnTo>
                <a:lnTo>
                  <a:pt x="262051" y="78740"/>
                </a:lnTo>
                <a:lnTo>
                  <a:pt x="262051" y="58420"/>
                </a:lnTo>
                <a:lnTo>
                  <a:pt x="262051" y="0"/>
                </a:lnTo>
                <a:close/>
              </a:path>
            </a:pathLst>
          </a:custGeom>
          <a:solidFill>
            <a:srgbClr val="E52632"/>
          </a:solidFill>
        </p:spPr>
        <p:txBody>
          <a:bodyPr wrap="square" lIns="0" tIns="0" rIns="0" bIns="0" rtlCol="0"/>
          <a:lstStyle/>
          <a:p>
            <a:endParaRPr/>
          </a:p>
        </p:txBody>
      </p:sp>
      <p:sp>
        <p:nvSpPr>
          <p:cNvPr id="22" name="bg object 22"/>
          <p:cNvSpPr/>
          <p:nvPr/>
        </p:nvSpPr>
        <p:spPr>
          <a:xfrm>
            <a:off x="1609356" y="672966"/>
            <a:ext cx="638175" cy="434340"/>
          </a:xfrm>
          <a:custGeom>
            <a:avLst/>
            <a:gdLst/>
            <a:ahLst/>
            <a:cxnLst/>
            <a:rect l="l" t="t" r="r" b="b"/>
            <a:pathLst>
              <a:path w="638175" h="434340">
                <a:moveTo>
                  <a:pt x="336575" y="265772"/>
                </a:moveTo>
                <a:lnTo>
                  <a:pt x="331000" y="223304"/>
                </a:lnTo>
                <a:lnTo>
                  <a:pt x="330885" y="222351"/>
                </a:lnTo>
                <a:lnTo>
                  <a:pt x="314820" y="183108"/>
                </a:lnTo>
                <a:lnTo>
                  <a:pt x="289877" y="149555"/>
                </a:lnTo>
                <a:lnTo>
                  <a:pt x="257568" y="123215"/>
                </a:lnTo>
                <a:lnTo>
                  <a:pt x="252704" y="120408"/>
                </a:lnTo>
                <a:lnTo>
                  <a:pt x="251574" y="119684"/>
                </a:lnTo>
                <a:lnTo>
                  <a:pt x="250278" y="118732"/>
                </a:lnTo>
                <a:lnTo>
                  <a:pt x="249402" y="118351"/>
                </a:lnTo>
                <a:lnTo>
                  <a:pt x="248983" y="118173"/>
                </a:lnTo>
                <a:lnTo>
                  <a:pt x="247853" y="117436"/>
                </a:lnTo>
                <a:lnTo>
                  <a:pt x="246557" y="116878"/>
                </a:lnTo>
                <a:lnTo>
                  <a:pt x="245249" y="116128"/>
                </a:lnTo>
                <a:lnTo>
                  <a:pt x="243941" y="115582"/>
                </a:lnTo>
                <a:lnTo>
                  <a:pt x="240969" y="114071"/>
                </a:lnTo>
                <a:lnTo>
                  <a:pt x="226745" y="108127"/>
                </a:lnTo>
                <a:lnTo>
                  <a:pt x="224320" y="107111"/>
                </a:lnTo>
                <a:lnTo>
                  <a:pt x="206832" y="101942"/>
                </a:lnTo>
                <a:lnTo>
                  <a:pt x="188620" y="98691"/>
                </a:lnTo>
                <a:lnTo>
                  <a:pt x="169773" y="97472"/>
                </a:lnTo>
                <a:lnTo>
                  <a:pt x="169773" y="0"/>
                </a:lnTo>
                <a:lnTo>
                  <a:pt x="148907" y="0"/>
                </a:lnTo>
                <a:lnTo>
                  <a:pt x="148907" y="98691"/>
                </a:lnTo>
                <a:lnTo>
                  <a:pt x="148323" y="98691"/>
                </a:lnTo>
                <a:lnTo>
                  <a:pt x="138887" y="100076"/>
                </a:lnTo>
                <a:lnTo>
                  <a:pt x="128968" y="102184"/>
                </a:lnTo>
                <a:lnTo>
                  <a:pt x="119189" y="104889"/>
                </a:lnTo>
                <a:lnTo>
                  <a:pt x="109588" y="108127"/>
                </a:lnTo>
                <a:lnTo>
                  <a:pt x="109588" y="59474"/>
                </a:lnTo>
                <a:lnTo>
                  <a:pt x="88722" y="59474"/>
                </a:lnTo>
                <a:lnTo>
                  <a:pt x="88722" y="117640"/>
                </a:lnTo>
                <a:lnTo>
                  <a:pt x="81978" y="121424"/>
                </a:lnTo>
                <a:lnTo>
                  <a:pt x="57391" y="139420"/>
                </a:lnTo>
                <a:lnTo>
                  <a:pt x="56083" y="140550"/>
                </a:lnTo>
                <a:lnTo>
                  <a:pt x="54991" y="141655"/>
                </a:lnTo>
                <a:lnTo>
                  <a:pt x="53657" y="142773"/>
                </a:lnTo>
                <a:lnTo>
                  <a:pt x="50292" y="145973"/>
                </a:lnTo>
                <a:lnTo>
                  <a:pt x="46951" y="149313"/>
                </a:lnTo>
                <a:lnTo>
                  <a:pt x="43802" y="152666"/>
                </a:lnTo>
                <a:lnTo>
                  <a:pt x="43053" y="153593"/>
                </a:lnTo>
                <a:lnTo>
                  <a:pt x="42125" y="154508"/>
                </a:lnTo>
                <a:lnTo>
                  <a:pt x="41376" y="155448"/>
                </a:lnTo>
                <a:lnTo>
                  <a:pt x="41160" y="155638"/>
                </a:lnTo>
                <a:lnTo>
                  <a:pt x="40449" y="156578"/>
                </a:lnTo>
                <a:lnTo>
                  <a:pt x="39497" y="157695"/>
                </a:lnTo>
                <a:lnTo>
                  <a:pt x="38773" y="158623"/>
                </a:lnTo>
                <a:lnTo>
                  <a:pt x="36512" y="161226"/>
                </a:lnTo>
                <a:lnTo>
                  <a:pt x="35585" y="162521"/>
                </a:lnTo>
                <a:lnTo>
                  <a:pt x="33909" y="164414"/>
                </a:lnTo>
                <a:lnTo>
                  <a:pt x="32410" y="166624"/>
                </a:lnTo>
                <a:lnTo>
                  <a:pt x="30937" y="168681"/>
                </a:lnTo>
                <a:lnTo>
                  <a:pt x="30721" y="168681"/>
                </a:lnTo>
                <a:lnTo>
                  <a:pt x="30721" y="168884"/>
                </a:lnTo>
                <a:lnTo>
                  <a:pt x="30556" y="169062"/>
                </a:lnTo>
                <a:lnTo>
                  <a:pt x="30010" y="169976"/>
                </a:lnTo>
                <a:lnTo>
                  <a:pt x="29260" y="170916"/>
                </a:lnTo>
                <a:lnTo>
                  <a:pt x="28702" y="172046"/>
                </a:lnTo>
                <a:lnTo>
                  <a:pt x="28333" y="172402"/>
                </a:lnTo>
                <a:lnTo>
                  <a:pt x="28130" y="172580"/>
                </a:lnTo>
                <a:lnTo>
                  <a:pt x="27584" y="173532"/>
                </a:lnTo>
                <a:lnTo>
                  <a:pt x="26835" y="174637"/>
                </a:lnTo>
                <a:lnTo>
                  <a:pt x="26289" y="175590"/>
                </a:lnTo>
                <a:lnTo>
                  <a:pt x="25323" y="176885"/>
                </a:lnTo>
                <a:lnTo>
                  <a:pt x="24612" y="178193"/>
                </a:lnTo>
                <a:lnTo>
                  <a:pt x="23850" y="179501"/>
                </a:lnTo>
                <a:lnTo>
                  <a:pt x="22733" y="180987"/>
                </a:lnTo>
                <a:lnTo>
                  <a:pt x="21971" y="182676"/>
                </a:lnTo>
                <a:lnTo>
                  <a:pt x="5422" y="223304"/>
                </a:lnTo>
                <a:lnTo>
                  <a:pt x="0" y="265772"/>
                </a:lnTo>
                <a:lnTo>
                  <a:pt x="533" y="279095"/>
                </a:lnTo>
                <a:lnTo>
                  <a:pt x="2070" y="292011"/>
                </a:lnTo>
                <a:lnTo>
                  <a:pt x="4660" y="304939"/>
                </a:lnTo>
                <a:lnTo>
                  <a:pt x="8178" y="317411"/>
                </a:lnTo>
                <a:lnTo>
                  <a:pt x="30187" y="317411"/>
                </a:lnTo>
                <a:lnTo>
                  <a:pt x="26136" y="304939"/>
                </a:lnTo>
                <a:lnTo>
                  <a:pt x="23215" y="292163"/>
                </a:lnTo>
                <a:lnTo>
                  <a:pt x="21463" y="279095"/>
                </a:lnTo>
                <a:lnTo>
                  <a:pt x="20878" y="265772"/>
                </a:lnTo>
                <a:lnTo>
                  <a:pt x="25577" y="229146"/>
                </a:lnTo>
                <a:lnTo>
                  <a:pt x="39065" y="195224"/>
                </a:lnTo>
                <a:lnTo>
                  <a:pt x="60426" y="165608"/>
                </a:lnTo>
                <a:lnTo>
                  <a:pt x="88722" y="141859"/>
                </a:lnTo>
                <a:lnTo>
                  <a:pt x="88722" y="317411"/>
                </a:lnTo>
                <a:lnTo>
                  <a:pt x="109588" y="317411"/>
                </a:lnTo>
                <a:lnTo>
                  <a:pt x="109588" y="141859"/>
                </a:lnTo>
                <a:lnTo>
                  <a:pt x="109588" y="130467"/>
                </a:lnTo>
                <a:lnTo>
                  <a:pt x="119075" y="126746"/>
                </a:lnTo>
                <a:lnTo>
                  <a:pt x="128816" y="123685"/>
                </a:lnTo>
                <a:lnTo>
                  <a:pt x="138315" y="121424"/>
                </a:lnTo>
                <a:lnTo>
                  <a:pt x="138099" y="121424"/>
                </a:lnTo>
                <a:lnTo>
                  <a:pt x="148907" y="119684"/>
                </a:lnTo>
                <a:lnTo>
                  <a:pt x="148907" y="317411"/>
                </a:lnTo>
                <a:lnTo>
                  <a:pt x="169773" y="317411"/>
                </a:lnTo>
                <a:lnTo>
                  <a:pt x="169773" y="119684"/>
                </a:lnTo>
                <a:lnTo>
                  <a:pt x="169773" y="118351"/>
                </a:lnTo>
                <a:lnTo>
                  <a:pt x="215938" y="126225"/>
                </a:lnTo>
                <a:lnTo>
                  <a:pt x="256006" y="147320"/>
                </a:lnTo>
                <a:lnTo>
                  <a:pt x="287578" y="179235"/>
                </a:lnTo>
                <a:lnTo>
                  <a:pt x="308279" y="219519"/>
                </a:lnTo>
                <a:lnTo>
                  <a:pt x="315709" y="265772"/>
                </a:lnTo>
                <a:lnTo>
                  <a:pt x="315137" y="279095"/>
                </a:lnTo>
                <a:lnTo>
                  <a:pt x="313436" y="292011"/>
                </a:lnTo>
                <a:lnTo>
                  <a:pt x="313423" y="292163"/>
                </a:lnTo>
                <a:lnTo>
                  <a:pt x="310515" y="304939"/>
                </a:lnTo>
                <a:lnTo>
                  <a:pt x="306400" y="317411"/>
                </a:lnTo>
                <a:lnTo>
                  <a:pt x="169773" y="317411"/>
                </a:lnTo>
                <a:lnTo>
                  <a:pt x="169773" y="338289"/>
                </a:lnTo>
                <a:lnTo>
                  <a:pt x="296672" y="338289"/>
                </a:lnTo>
                <a:lnTo>
                  <a:pt x="277355" y="365048"/>
                </a:lnTo>
                <a:lnTo>
                  <a:pt x="224802" y="402107"/>
                </a:lnTo>
                <a:lnTo>
                  <a:pt x="185788" y="412457"/>
                </a:lnTo>
                <a:lnTo>
                  <a:pt x="169773" y="413385"/>
                </a:lnTo>
                <a:lnTo>
                  <a:pt x="169773" y="434073"/>
                </a:lnTo>
                <a:lnTo>
                  <a:pt x="177774" y="434073"/>
                </a:lnTo>
                <a:lnTo>
                  <a:pt x="185788" y="433527"/>
                </a:lnTo>
                <a:lnTo>
                  <a:pt x="239547" y="418325"/>
                </a:lnTo>
                <a:lnTo>
                  <a:pt x="278879" y="392645"/>
                </a:lnTo>
                <a:lnTo>
                  <a:pt x="309549" y="357263"/>
                </a:lnTo>
                <a:lnTo>
                  <a:pt x="329463" y="314274"/>
                </a:lnTo>
                <a:lnTo>
                  <a:pt x="336575" y="265772"/>
                </a:lnTo>
                <a:close/>
              </a:path>
              <a:path w="638175" h="434340">
                <a:moveTo>
                  <a:pt x="637921" y="269760"/>
                </a:moveTo>
                <a:lnTo>
                  <a:pt x="635266" y="237032"/>
                </a:lnTo>
                <a:lnTo>
                  <a:pt x="627392" y="207505"/>
                </a:lnTo>
                <a:lnTo>
                  <a:pt x="616026" y="184734"/>
                </a:lnTo>
                <a:lnTo>
                  <a:pt x="616026" y="269760"/>
                </a:lnTo>
                <a:lnTo>
                  <a:pt x="610069" y="315531"/>
                </a:lnTo>
                <a:lnTo>
                  <a:pt x="592594" y="352171"/>
                </a:lnTo>
                <a:lnTo>
                  <a:pt x="564235" y="379069"/>
                </a:lnTo>
                <a:lnTo>
                  <a:pt x="525589" y="395643"/>
                </a:lnTo>
                <a:lnTo>
                  <a:pt x="477291" y="401307"/>
                </a:lnTo>
                <a:lnTo>
                  <a:pt x="388543" y="401307"/>
                </a:lnTo>
                <a:lnTo>
                  <a:pt x="388543" y="138163"/>
                </a:lnTo>
                <a:lnTo>
                  <a:pt x="477291" y="138163"/>
                </a:lnTo>
                <a:lnTo>
                  <a:pt x="525589" y="143814"/>
                </a:lnTo>
                <a:lnTo>
                  <a:pt x="564235" y="160401"/>
                </a:lnTo>
                <a:lnTo>
                  <a:pt x="592594" y="187312"/>
                </a:lnTo>
                <a:lnTo>
                  <a:pt x="610069" y="223964"/>
                </a:lnTo>
                <a:lnTo>
                  <a:pt x="616026" y="269760"/>
                </a:lnTo>
                <a:lnTo>
                  <a:pt x="616026" y="184734"/>
                </a:lnTo>
                <a:lnTo>
                  <a:pt x="614438" y="181546"/>
                </a:lnTo>
                <a:lnTo>
                  <a:pt x="596557" y="159550"/>
                </a:lnTo>
                <a:lnTo>
                  <a:pt x="573189" y="141427"/>
                </a:lnTo>
                <a:lnTo>
                  <a:pt x="566216" y="138163"/>
                </a:lnTo>
                <a:lnTo>
                  <a:pt x="545249" y="128320"/>
                </a:lnTo>
                <a:lnTo>
                  <a:pt x="513143" y="120357"/>
                </a:lnTo>
                <a:lnTo>
                  <a:pt x="477291" y="117665"/>
                </a:lnTo>
                <a:lnTo>
                  <a:pt x="366636" y="117665"/>
                </a:lnTo>
                <a:lnTo>
                  <a:pt x="366636" y="421868"/>
                </a:lnTo>
                <a:lnTo>
                  <a:pt x="477291" y="421868"/>
                </a:lnTo>
                <a:lnTo>
                  <a:pt x="545249" y="411175"/>
                </a:lnTo>
                <a:lnTo>
                  <a:pt x="596557" y="379920"/>
                </a:lnTo>
                <a:lnTo>
                  <a:pt x="627392" y="331952"/>
                </a:lnTo>
                <a:lnTo>
                  <a:pt x="635266" y="302450"/>
                </a:lnTo>
                <a:lnTo>
                  <a:pt x="637921" y="269760"/>
                </a:lnTo>
                <a:close/>
              </a:path>
            </a:pathLst>
          </a:custGeom>
          <a:solidFill>
            <a:srgbClr val="000000"/>
          </a:solidFill>
        </p:spPr>
        <p:txBody>
          <a:bodyPr wrap="square" lIns="0" tIns="0" rIns="0" bIns="0" rtlCol="0"/>
          <a:lstStyle/>
          <a:p>
            <a:endParaRPr/>
          </a:p>
        </p:txBody>
      </p:sp>
      <p:sp>
        <p:nvSpPr>
          <p:cNvPr id="23" name="bg object 23"/>
          <p:cNvSpPr/>
          <p:nvPr/>
        </p:nvSpPr>
        <p:spPr>
          <a:xfrm>
            <a:off x="2541498" y="790618"/>
            <a:ext cx="267335" cy="304800"/>
          </a:xfrm>
          <a:custGeom>
            <a:avLst/>
            <a:gdLst/>
            <a:ahLst/>
            <a:cxnLst/>
            <a:rect l="l" t="t" r="r" b="b"/>
            <a:pathLst>
              <a:path w="267335" h="304800">
                <a:moveTo>
                  <a:pt x="219202" y="304177"/>
                </a:moveTo>
                <a:lnTo>
                  <a:pt x="38811" y="150279"/>
                </a:lnTo>
                <a:lnTo>
                  <a:pt x="214680" y="0"/>
                </a:lnTo>
                <a:lnTo>
                  <a:pt x="181927" y="0"/>
                </a:lnTo>
                <a:lnTo>
                  <a:pt x="21882" y="137058"/>
                </a:lnTo>
                <a:lnTo>
                  <a:pt x="21882" y="0"/>
                </a:lnTo>
                <a:lnTo>
                  <a:pt x="0" y="0"/>
                </a:lnTo>
                <a:lnTo>
                  <a:pt x="0" y="304177"/>
                </a:lnTo>
                <a:lnTo>
                  <a:pt x="21882" y="304177"/>
                </a:lnTo>
                <a:lnTo>
                  <a:pt x="21882" y="163944"/>
                </a:lnTo>
                <a:lnTo>
                  <a:pt x="185991" y="304177"/>
                </a:lnTo>
                <a:lnTo>
                  <a:pt x="219202" y="304177"/>
                </a:lnTo>
                <a:close/>
              </a:path>
              <a:path w="267335" h="304800">
                <a:moveTo>
                  <a:pt x="267182" y="0"/>
                </a:moveTo>
                <a:lnTo>
                  <a:pt x="245287" y="0"/>
                </a:lnTo>
                <a:lnTo>
                  <a:pt x="245287" y="304165"/>
                </a:lnTo>
                <a:lnTo>
                  <a:pt x="267182" y="304165"/>
                </a:lnTo>
                <a:lnTo>
                  <a:pt x="267182" y="0"/>
                </a:lnTo>
                <a:close/>
              </a:path>
            </a:pathLst>
          </a:custGeom>
          <a:solidFill>
            <a:srgbClr val="000000"/>
          </a:solidFill>
        </p:spPr>
        <p:txBody>
          <a:bodyPr wrap="square" lIns="0" tIns="0" rIns="0" bIns="0" rtlCol="0"/>
          <a:lstStyle/>
          <a:p>
            <a:endParaRPr/>
          </a:p>
        </p:txBody>
      </p:sp>
      <p:sp>
        <p:nvSpPr>
          <p:cNvPr id="24" name="bg object 24"/>
          <p:cNvSpPr/>
          <p:nvPr/>
        </p:nvSpPr>
        <p:spPr>
          <a:xfrm>
            <a:off x="2861551" y="791025"/>
            <a:ext cx="225425" cy="303530"/>
          </a:xfrm>
          <a:custGeom>
            <a:avLst/>
            <a:gdLst/>
            <a:ahLst/>
            <a:cxnLst/>
            <a:rect l="l" t="t" r="r" b="b"/>
            <a:pathLst>
              <a:path w="225425" h="303530">
                <a:moveTo>
                  <a:pt x="224955" y="283210"/>
                </a:moveTo>
                <a:lnTo>
                  <a:pt x="21996" y="283210"/>
                </a:lnTo>
                <a:lnTo>
                  <a:pt x="21996" y="160020"/>
                </a:lnTo>
                <a:lnTo>
                  <a:pt x="74561" y="160020"/>
                </a:lnTo>
                <a:lnTo>
                  <a:pt x="74561" y="138430"/>
                </a:lnTo>
                <a:lnTo>
                  <a:pt x="21996" y="138430"/>
                </a:lnTo>
                <a:lnTo>
                  <a:pt x="21996" y="20320"/>
                </a:lnTo>
                <a:lnTo>
                  <a:pt x="74561" y="20320"/>
                </a:lnTo>
                <a:lnTo>
                  <a:pt x="74561" y="0"/>
                </a:lnTo>
                <a:lnTo>
                  <a:pt x="0" y="0"/>
                </a:lnTo>
                <a:lnTo>
                  <a:pt x="0" y="20320"/>
                </a:lnTo>
                <a:lnTo>
                  <a:pt x="0" y="138430"/>
                </a:lnTo>
                <a:lnTo>
                  <a:pt x="0" y="160020"/>
                </a:lnTo>
                <a:lnTo>
                  <a:pt x="0" y="283210"/>
                </a:lnTo>
                <a:lnTo>
                  <a:pt x="0" y="303530"/>
                </a:lnTo>
                <a:lnTo>
                  <a:pt x="224955" y="303530"/>
                </a:lnTo>
                <a:lnTo>
                  <a:pt x="224955" y="283210"/>
                </a:lnTo>
                <a:close/>
              </a:path>
            </a:pathLst>
          </a:custGeom>
          <a:solidFill>
            <a:srgbClr val="000000"/>
          </a:solidFill>
        </p:spPr>
        <p:txBody>
          <a:bodyPr wrap="square" lIns="0" tIns="0" rIns="0" bIns="0" rtlCol="0"/>
          <a:lstStyle/>
          <a:p>
            <a:endParaRPr/>
          </a:p>
        </p:txBody>
      </p:sp>
      <p:sp>
        <p:nvSpPr>
          <p:cNvPr id="25" name="bg object 25"/>
          <p:cNvSpPr/>
          <p:nvPr/>
        </p:nvSpPr>
        <p:spPr>
          <a:xfrm>
            <a:off x="2283269" y="1072279"/>
            <a:ext cx="215900" cy="22860"/>
          </a:xfrm>
          <a:custGeom>
            <a:avLst/>
            <a:gdLst/>
            <a:ahLst/>
            <a:cxnLst/>
            <a:rect l="l" t="t" r="r" b="b"/>
            <a:pathLst>
              <a:path w="215900" h="22859">
                <a:moveTo>
                  <a:pt x="215620" y="1955"/>
                </a:moveTo>
                <a:lnTo>
                  <a:pt x="14719" y="1955"/>
                </a:lnTo>
                <a:lnTo>
                  <a:pt x="16116" y="0"/>
                </a:lnTo>
                <a:lnTo>
                  <a:pt x="14655" y="1993"/>
                </a:lnTo>
                <a:lnTo>
                  <a:pt x="0" y="22440"/>
                </a:lnTo>
                <a:lnTo>
                  <a:pt x="215620" y="22440"/>
                </a:lnTo>
                <a:lnTo>
                  <a:pt x="215620" y="1955"/>
                </a:lnTo>
                <a:close/>
              </a:path>
            </a:pathLst>
          </a:custGeom>
          <a:solidFill>
            <a:srgbClr val="000000"/>
          </a:solidFill>
        </p:spPr>
        <p:txBody>
          <a:bodyPr wrap="square" lIns="0" tIns="0" rIns="0" bIns="0" rtlCol="0"/>
          <a:lstStyle/>
          <a:p>
            <a:endParaRPr/>
          </a:p>
        </p:txBody>
      </p:sp>
      <p:pic>
        <p:nvPicPr>
          <p:cNvPr id="26" name="bg object 26"/>
          <p:cNvPicPr/>
          <p:nvPr/>
        </p:nvPicPr>
        <p:blipFill>
          <a:blip r:embed="rId8"/>
          <a:stretch>
            <a:fillRect/>
          </a:stretch>
        </p:blipFill>
        <p:spPr>
          <a:xfrm>
            <a:off x="1407722" y="790605"/>
            <a:ext cx="124844" cy="199774"/>
          </a:xfrm>
          <a:prstGeom prst="rect">
            <a:avLst/>
          </a:prstGeom>
        </p:spPr>
      </p:pic>
      <p:pic>
        <p:nvPicPr>
          <p:cNvPr id="27" name="bg object 27"/>
          <p:cNvPicPr/>
          <p:nvPr/>
        </p:nvPicPr>
        <p:blipFill>
          <a:blip r:embed="rId9"/>
          <a:stretch>
            <a:fillRect/>
          </a:stretch>
        </p:blipFill>
        <p:spPr>
          <a:xfrm>
            <a:off x="1757911" y="1210747"/>
            <a:ext cx="125399" cy="149471"/>
          </a:xfrm>
          <a:prstGeom prst="rect">
            <a:avLst/>
          </a:prstGeom>
        </p:spPr>
      </p:pic>
      <p:pic>
        <p:nvPicPr>
          <p:cNvPr id="28" name="bg object 28"/>
          <p:cNvPicPr/>
          <p:nvPr/>
        </p:nvPicPr>
        <p:blipFill>
          <a:blip r:embed="rId10"/>
          <a:stretch>
            <a:fillRect/>
          </a:stretch>
        </p:blipFill>
        <p:spPr>
          <a:xfrm>
            <a:off x="1918343" y="1210128"/>
            <a:ext cx="231890" cy="150089"/>
          </a:xfrm>
          <a:prstGeom prst="rect">
            <a:avLst/>
          </a:prstGeom>
        </p:spPr>
      </p:pic>
      <p:pic>
        <p:nvPicPr>
          <p:cNvPr id="29" name="bg object 29"/>
          <p:cNvPicPr/>
          <p:nvPr/>
        </p:nvPicPr>
        <p:blipFill>
          <a:blip r:embed="rId11"/>
          <a:stretch>
            <a:fillRect/>
          </a:stretch>
        </p:blipFill>
        <p:spPr>
          <a:xfrm>
            <a:off x="2229001" y="1210742"/>
            <a:ext cx="108855" cy="149471"/>
          </a:xfrm>
          <a:prstGeom prst="rect">
            <a:avLst/>
          </a:prstGeom>
        </p:spPr>
      </p:pic>
      <p:sp>
        <p:nvSpPr>
          <p:cNvPr id="30" name="bg object 30"/>
          <p:cNvSpPr/>
          <p:nvPr/>
        </p:nvSpPr>
        <p:spPr>
          <a:xfrm>
            <a:off x="2371592" y="1210738"/>
            <a:ext cx="18415" cy="149860"/>
          </a:xfrm>
          <a:custGeom>
            <a:avLst/>
            <a:gdLst/>
            <a:ahLst/>
            <a:cxnLst/>
            <a:rect l="l" t="t" r="r" b="b"/>
            <a:pathLst>
              <a:path w="18414" h="149859">
                <a:moveTo>
                  <a:pt x="18271" y="0"/>
                </a:moveTo>
                <a:lnTo>
                  <a:pt x="0" y="0"/>
                </a:lnTo>
                <a:lnTo>
                  <a:pt x="0" y="149471"/>
                </a:lnTo>
                <a:lnTo>
                  <a:pt x="18271" y="149471"/>
                </a:lnTo>
                <a:lnTo>
                  <a:pt x="18271" y="0"/>
                </a:lnTo>
                <a:close/>
              </a:path>
            </a:pathLst>
          </a:custGeom>
          <a:solidFill>
            <a:srgbClr val="000000"/>
          </a:solidFill>
        </p:spPr>
        <p:txBody>
          <a:bodyPr wrap="square" lIns="0" tIns="0" rIns="0" bIns="0" rtlCol="0"/>
          <a:lstStyle/>
          <a:p>
            <a:endParaRPr/>
          </a:p>
        </p:txBody>
      </p:sp>
      <p:pic>
        <p:nvPicPr>
          <p:cNvPr id="31" name="bg object 31"/>
          <p:cNvPicPr/>
          <p:nvPr/>
        </p:nvPicPr>
        <p:blipFill>
          <a:blip r:embed="rId12"/>
          <a:stretch>
            <a:fillRect/>
          </a:stretch>
        </p:blipFill>
        <p:spPr>
          <a:xfrm>
            <a:off x="2420174" y="1210746"/>
            <a:ext cx="107986" cy="149471"/>
          </a:xfrm>
          <a:prstGeom prst="rect">
            <a:avLst/>
          </a:prstGeom>
        </p:spPr>
      </p:pic>
      <p:pic>
        <p:nvPicPr>
          <p:cNvPr id="32" name="bg object 32"/>
          <p:cNvPicPr/>
          <p:nvPr/>
        </p:nvPicPr>
        <p:blipFill>
          <a:blip r:embed="rId13"/>
          <a:stretch>
            <a:fillRect/>
          </a:stretch>
        </p:blipFill>
        <p:spPr>
          <a:xfrm>
            <a:off x="2558565" y="1210746"/>
            <a:ext cx="122718" cy="149471"/>
          </a:xfrm>
          <a:prstGeom prst="rect">
            <a:avLst/>
          </a:prstGeom>
        </p:spPr>
      </p:pic>
      <p:sp>
        <p:nvSpPr>
          <p:cNvPr id="33" name="bg object 33"/>
          <p:cNvSpPr/>
          <p:nvPr/>
        </p:nvSpPr>
        <p:spPr>
          <a:xfrm>
            <a:off x="2724480" y="1210366"/>
            <a:ext cx="87630" cy="149860"/>
          </a:xfrm>
          <a:custGeom>
            <a:avLst/>
            <a:gdLst/>
            <a:ahLst/>
            <a:cxnLst/>
            <a:rect l="l" t="t" r="r" b="b"/>
            <a:pathLst>
              <a:path w="87630" h="149859">
                <a:moveTo>
                  <a:pt x="87566" y="0"/>
                </a:moveTo>
                <a:lnTo>
                  <a:pt x="0" y="0"/>
                </a:lnTo>
                <a:lnTo>
                  <a:pt x="0" y="15240"/>
                </a:lnTo>
                <a:lnTo>
                  <a:pt x="0" y="63500"/>
                </a:lnTo>
                <a:lnTo>
                  <a:pt x="0" y="78740"/>
                </a:lnTo>
                <a:lnTo>
                  <a:pt x="0" y="134620"/>
                </a:lnTo>
                <a:lnTo>
                  <a:pt x="0" y="149860"/>
                </a:lnTo>
                <a:lnTo>
                  <a:pt x="87566" y="149860"/>
                </a:lnTo>
                <a:lnTo>
                  <a:pt x="87566" y="134620"/>
                </a:lnTo>
                <a:lnTo>
                  <a:pt x="18262" y="134620"/>
                </a:lnTo>
                <a:lnTo>
                  <a:pt x="18262" y="78740"/>
                </a:lnTo>
                <a:lnTo>
                  <a:pt x="83375" y="78740"/>
                </a:lnTo>
                <a:lnTo>
                  <a:pt x="83375" y="63500"/>
                </a:lnTo>
                <a:lnTo>
                  <a:pt x="18262" y="63500"/>
                </a:lnTo>
                <a:lnTo>
                  <a:pt x="18262" y="15240"/>
                </a:lnTo>
                <a:lnTo>
                  <a:pt x="87566" y="15240"/>
                </a:lnTo>
                <a:lnTo>
                  <a:pt x="87566" y="0"/>
                </a:lnTo>
                <a:close/>
              </a:path>
            </a:pathLst>
          </a:custGeom>
          <a:solidFill>
            <a:srgbClr val="000000"/>
          </a:solidFill>
        </p:spPr>
        <p:txBody>
          <a:bodyPr wrap="square" lIns="0" tIns="0" rIns="0" bIns="0" rtlCol="0"/>
          <a:lstStyle/>
          <a:p>
            <a:endParaRPr/>
          </a:p>
        </p:txBody>
      </p:sp>
      <p:pic>
        <p:nvPicPr>
          <p:cNvPr id="34" name="bg object 34"/>
          <p:cNvPicPr/>
          <p:nvPr/>
        </p:nvPicPr>
        <p:blipFill>
          <a:blip r:embed="rId14"/>
          <a:stretch>
            <a:fillRect/>
          </a:stretch>
        </p:blipFill>
        <p:spPr>
          <a:xfrm>
            <a:off x="2836668" y="1208585"/>
            <a:ext cx="98855" cy="153681"/>
          </a:xfrm>
          <a:prstGeom prst="rect">
            <a:avLst/>
          </a:prstGeom>
        </p:spPr>
      </p:pic>
      <p:pic>
        <p:nvPicPr>
          <p:cNvPr id="35" name="bg object 35"/>
          <p:cNvPicPr/>
          <p:nvPr/>
        </p:nvPicPr>
        <p:blipFill>
          <a:blip r:embed="rId15"/>
          <a:stretch>
            <a:fillRect/>
          </a:stretch>
        </p:blipFill>
        <p:spPr>
          <a:xfrm>
            <a:off x="2966038" y="1210742"/>
            <a:ext cx="120247" cy="151524"/>
          </a:xfrm>
          <a:prstGeom prst="rect">
            <a:avLst/>
          </a:prstGeom>
        </p:spPr>
      </p:pic>
      <p:sp>
        <p:nvSpPr>
          <p:cNvPr id="2" name="Holder 2"/>
          <p:cNvSpPr>
            <a:spLocks noGrp="1"/>
          </p:cNvSpPr>
          <p:nvPr>
            <p:ph type="title"/>
          </p:nvPr>
        </p:nvSpPr>
        <p:spPr>
          <a:xfrm>
            <a:off x="824970" y="2471424"/>
            <a:ext cx="5797550" cy="2322829"/>
          </a:xfrm>
          <a:prstGeom prst="rect">
            <a:avLst/>
          </a:prstGeom>
        </p:spPr>
        <p:txBody>
          <a:bodyPr wrap="square" lIns="0" tIns="0" rIns="0" bIns="0">
            <a:spAutoFit/>
          </a:bodyPr>
          <a:lstStyle>
            <a:lvl1pPr>
              <a:defRPr sz="5150" b="1" i="0">
                <a:solidFill>
                  <a:schemeClr val="tx1"/>
                </a:solidFill>
                <a:latin typeface="Open Sans SemiBold"/>
                <a:cs typeface="Open Sans SemiBold"/>
              </a:defRPr>
            </a:lvl1pPr>
          </a:lstStyle>
          <a:p>
            <a:endParaRPr/>
          </a:p>
        </p:txBody>
      </p:sp>
      <p:sp>
        <p:nvSpPr>
          <p:cNvPr id="3" name="Holder 3"/>
          <p:cNvSpPr>
            <a:spLocks noGrp="1"/>
          </p:cNvSpPr>
          <p:nvPr>
            <p:ph type="body" idx="1"/>
          </p:nvPr>
        </p:nvSpPr>
        <p:spPr>
          <a:xfrm>
            <a:off x="1005205" y="2601150"/>
            <a:ext cx="18093689" cy="7464171"/>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17552974" y="10528771"/>
            <a:ext cx="1726565" cy="225425"/>
          </a:xfrm>
          <a:prstGeom prst="rect">
            <a:avLst/>
          </a:prstGeom>
        </p:spPr>
        <p:txBody>
          <a:bodyPr wrap="square" lIns="0" tIns="0" rIns="0" bIns="0">
            <a:spAutoFit/>
          </a:bodyPr>
          <a:lstStyle>
            <a:lvl1pPr>
              <a:defRPr sz="1150" b="0" i="0">
                <a:solidFill>
                  <a:srgbClr val="3C3B3A"/>
                </a:solidFill>
                <a:latin typeface="Open Sans"/>
                <a:cs typeface="Open Sans"/>
              </a:defRPr>
            </a:lvl1pPr>
          </a:lstStyle>
          <a:p>
            <a:pPr marL="12700">
              <a:lnSpc>
                <a:spcPct val="100000"/>
              </a:lnSpc>
              <a:spcBef>
                <a:spcPts val="185"/>
              </a:spcBef>
            </a:pPr>
            <a:r>
              <a:t>NAZWA </a:t>
            </a:r>
            <a:r>
              <a:rPr spc="-10"/>
              <a:t>DEPARTAMENTU</a:t>
            </a:r>
          </a:p>
        </p:txBody>
      </p:sp>
      <p:sp>
        <p:nvSpPr>
          <p:cNvPr id="5" name="Holder 5"/>
          <p:cNvSpPr>
            <a:spLocks noGrp="1"/>
          </p:cNvSpPr>
          <p:nvPr>
            <p:ph type="dt" sz="half" idx="6"/>
          </p:nvPr>
        </p:nvSpPr>
        <p:spPr>
          <a:xfrm>
            <a:off x="824970" y="10528771"/>
            <a:ext cx="1452245" cy="225425"/>
          </a:xfrm>
          <a:prstGeom prst="rect">
            <a:avLst/>
          </a:prstGeom>
        </p:spPr>
        <p:txBody>
          <a:bodyPr wrap="square" lIns="0" tIns="0" rIns="0" bIns="0">
            <a:spAutoFit/>
          </a:bodyPr>
          <a:lstStyle>
            <a:lvl1pPr>
              <a:defRPr sz="1150" b="1" i="0">
                <a:solidFill>
                  <a:srgbClr val="3C3B3A"/>
                </a:solidFill>
                <a:latin typeface="Open Sans SemiBold"/>
                <a:cs typeface="Open Sans SemiBold"/>
              </a:defRPr>
            </a:lvl1pPr>
          </a:lstStyle>
          <a:p>
            <a:pPr marL="12700">
              <a:lnSpc>
                <a:spcPct val="100000"/>
              </a:lnSpc>
              <a:spcBef>
                <a:spcPts val="185"/>
              </a:spcBef>
            </a:pPr>
            <a:r>
              <a:t>TEMAT </a:t>
            </a:r>
            <a:r>
              <a:rPr spc="-10"/>
              <a:t>PREZENTACJI</a:t>
            </a:r>
          </a:p>
        </p:txBody>
      </p:sp>
      <p:sp>
        <p:nvSpPr>
          <p:cNvPr id="6" name="Holder 6"/>
          <p:cNvSpPr>
            <a:spLocks noGrp="1"/>
          </p:cNvSpPr>
          <p:nvPr>
            <p:ph type="sldNum" sz="quarter" idx="7"/>
          </p:nvPr>
        </p:nvSpPr>
        <p:spPr>
          <a:xfrm>
            <a:off x="14474954" y="10517696"/>
            <a:ext cx="4623943" cy="565467"/>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ransition/>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svg"/><Relationship Id="rId10" Type="http://schemas.openxmlformats.org/officeDocument/2006/relationships/image" Target="../media/image17.svg"/><Relationship Id="rId4" Type="http://schemas.openxmlformats.org/officeDocument/2006/relationships/image" Target="../media/image11.png"/><Relationship Id="rId9" Type="http://schemas.openxmlformats.org/officeDocument/2006/relationships/image" Target="../media/image16.png"/></Relationships>
</file>

<file path=ppt/slides/_rels/slide2.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13.png"/><Relationship Id="rId4" Type="http://schemas.openxmlformats.org/officeDocument/2006/relationships/image" Target="../media/image12.svg"/></Relationships>
</file>

<file path=ppt/slides/_rels/slide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9.png"/><Relationship Id="rId7" Type="http://schemas.openxmlformats.org/officeDocument/2006/relationships/image" Target="../media/image20.png"/><Relationship Id="rId12"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image" Target="../media/image24.png"/><Relationship Id="rId5" Type="http://schemas.openxmlformats.org/officeDocument/2006/relationships/image" Target="../media/image12.svg"/><Relationship Id="rId10" Type="http://schemas.openxmlformats.org/officeDocument/2006/relationships/image" Target="../media/image23.png"/><Relationship Id="rId4" Type="http://schemas.openxmlformats.org/officeDocument/2006/relationships/image" Target="../media/image11.png"/><Relationship Id="rId9" Type="http://schemas.openxmlformats.org/officeDocument/2006/relationships/image" Target="../media/image22.png"/></Relationships>
</file>

<file path=ppt/slides/_rels/slide5.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11.png"/><Relationship Id="rId7"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13.png"/><Relationship Id="rId10" Type="http://schemas.openxmlformats.org/officeDocument/2006/relationships/image" Target="../media/image10.png"/><Relationship Id="rId4" Type="http://schemas.openxmlformats.org/officeDocument/2006/relationships/image" Target="../media/image12.svg"/><Relationship Id="rId9" Type="http://schemas.openxmlformats.org/officeDocument/2006/relationships/image" Target="../media/image29.png"/></Relationships>
</file>

<file path=ppt/slides/_rels/slide7.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11.png"/><Relationship Id="rId7" Type="http://schemas.openxmlformats.org/officeDocument/2006/relationships/image" Target="../media/image31.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13.png"/><Relationship Id="rId10" Type="http://schemas.openxmlformats.org/officeDocument/2006/relationships/image" Target="../media/image10.png"/><Relationship Id="rId4" Type="http://schemas.openxmlformats.org/officeDocument/2006/relationships/image" Target="../media/image12.svg"/><Relationship Id="rId9" Type="http://schemas.openxmlformats.org/officeDocument/2006/relationships/image" Target="../media/image33.jpe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4.jpeg"/><Relationship Id="rId5" Type="http://schemas.openxmlformats.org/officeDocument/2006/relationships/image" Target="../media/image13.png"/><Relationship Id="rId4" Type="http://schemas.openxmlformats.org/officeDocument/2006/relationships/image" Target="../media/image12.svg"/></Relationships>
</file>

<file path=ppt/slides/_rels/slide9.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11.png"/><Relationship Id="rId7" Type="http://schemas.openxmlformats.org/officeDocument/2006/relationships/image" Target="../media/image36.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13.png"/><Relationship Id="rId4" Type="http://schemas.openxmlformats.org/officeDocument/2006/relationships/image" Target="../media/image12.svg"/><Relationship Id="rId9" Type="http://schemas.openxmlformats.org/officeDocument/2006/relationships/image" Target="../media/image10.png"/></Relationships>
</file>

<file path=ppt/slides/_rels/slide10.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11.png"/><Relationship Id="rId7" Type="http://schemas.openxmlformats.org/officeDocument/2006/relationships/image" Target="../media/image39.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13.png"/><Relationship Id="rId4" Type="http://schemas.openxmlformats.org/officeDocument/2006/relationships/image" Target="../media/image12.svg"/><Relationship Id="rId9" Type="http://schemas.openxmlformats.org/officeDocument/2006/relationships/image" Target="../media/image10.png"/></Relationships>
</file>

<file path=ppt/slides/_rels/slide11.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1.png"/><Relationship Id="rId7" Type="http://schemas.openxmlformats.org/officeDocument/2006/relationships/image" Target="../media/image42.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41.jpeg"/><Relationship Id="rId5" Type="http://schemas.openxmlformats.org/officeDocument/2006/relationships/image" Target="../media/image13.png"/><Relationship Id="rId4" Type="http://schemas.openxmlformats.org/officeDocument/2006/relationships/image" Target="../media/image12.svg"/><Relationship Id="rId9" Type="http://schemas.openxmlformats.org/officeDocument/2006/relationships/image" Target="../media/image10.png"/></Relationships>
</file>

<file path=ppt/slides/_rels/slide12.xml.rels><?xml version="1.0" encoding="UTF-8" standalone="yes"?>
<Relationships xmlns="http://schemas.openxmlformats.org/package/2006/relationships"><Relationship Id="rId8" Type="http://schemas.openxmlformats.org/officeDocument/2006/relationships/image" Target="../media/image47.jpeg"/><Relationship Id="rId13" Type="http://schemas.openxmlformats.org/officeDocument/2006/relationships/image" Target="../media/image10.png"/><Relationship Id="rId3" Type="http://schemas.openxmlformats.org/officeDocument/2006/relationships/image" Target="../media/image43.jpeg"/><Relationship Id="rId7" Type="http://schemas.openxmlformats.org/officeDocument/2006/relationships/image" Target="../media/image13.png"/><Relationship Id="rId12" Type="http://schemas.openxmlformats.org/officeDocument/2006/relationships/image" Target="../media/image51.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6.png"/><Relationship Id="rId11" Type="http://schemas.openxmlformats.org/officeDocument/2006/relationships/image" Target="../media/image50.png"/><Relationship Id="rId5" Type="http://schemas.openxmlformats.org/officeDocument/2006/relationships/image" Target="../media/image45.jpeg"/><Relationship Id="rId10" Type="http://schemas.openxmlformats.org/officeDocument/2006/relationships/image" Target="../media/image49.png"/><Relationship Id="rId4" Type="http://schemas.openxmlformats.org/officeDocument/2006/relationships/image" Target="../media/image44.png"/><Relationship Id="rId9" Type="http://schemas.openxmlformats.org/officeDocument/2006/relationships/image" Target="../media/image48.png"/></Relationships>
</file>

<file path=ppt/slides/_rels/slide13.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46.png"/><Relationship Id="rId7" Type="http://schemas.openxmlformats.org/officeDocument/2006/relationships/image" Target="../media/image53.png"/><Relationship Id="rId12"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48.png"/><Relationship Id="rId11" Type="http://schemas.openxmlformats.org/officeDocument/2006/relationships/image" Target="../media/image50.png"/><Relationship Id="rId5" Type="http://schemas.openxmlformats.org/officeDocument/2006/relationships/image" Target="../media/image52.jpeg"/><Relationship Id="rId10" Type="http://schemas.openxmlformats.org/officeDocument/2006/relationships/image" Target="../media/image56.png"/><Relationship Id="rId4" Type="http://schemas.openxmlformats.org/officeDocument/2006/relationships/image" Target="../media/image13.png"/><Relationship Id="rId9" Type="http://schemas.openxmlformats.org/officeDocument/2006/relationships/image" Target="../media/image55.png"/></Relationships>
</file>

<file path=ppt/slides/_rels/slide14.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46.png"/><Relationship Id="rId7" Type="http://schemas.openxmlformats.org/officeDocument/2006/relationships/image" Target="../media/image59.png"/><Relationship Id="rId12"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58.png"/><Relationship Id="rId11" Type="http://schemas.openxmlformats.org/officeDocument/2006/relationships/image" Target="../media/image63.jpeg"/><Relationship Id="rId5" Type="http://schemas.openxmlformats.org/officeDocument/2006/relationships/image" Target="../media/image57.png"/><Relationship Id="rId10" Type="http://schemas.openxmlformats.org/officeDocument/2006/relationships/image" Target="../media/image62.png"/><Relationship Id="rId4" Type="http://schemas.openxmlformats.org/officeDocument/2006/relationships/image" Target="../media/image13.png"/><Relationship Id="rId9" Type="http://schemas.openxmlformats.org/officeDocument/2006/relationships/image" Target="../media/image61.png"/></Relationships>
</file>

<file path=ppt/slides/_rels/slide1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64.jpeg"/><Relationship Id="rId7" Type="http://schemas.openxmlformats.org/officeDocument/2006/relationships/image" Target="../media/image66.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65.png"/><Relationship Id="rId5" Type="http://schemas.openxmlformats.org/officeDocument/2006/relationships/image" Target="../media/image13.png"/><Relationship Id="rId4" Type="http://schemas.openxmlformats.org/officeDocument/2006/relationships/image" Target="../media/image46.png"/></Relationships>
</file>

<file path=ppt/slides/_rels/slide16.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67.jpeg"/><Relationship Id="rId5" Type="http://schemas.openxmlformats.org/officeDocument/2006/relationships/chart" Target="../charts/chart1.xm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Layout" Target="../slideLayouts/slideLayout2.xml"/><Relationship Id="rId7" Type="http://schemas.openxmlformats.org/officeDocument/2006/relationships/image" Target="../media/image68.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3.png"/><Relationship Id="rId5" Type="http://schemas.openxmlformats.org/officeDocument/2006/relationships/image" Target="../media/image46.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69.png"/><Relationship Id="rId7" Type="http://schemas.openxmlformats.org/officeDocument/2006/relationships/image" Target="../media/image73.svg"/><Relationship Id="rId12" Type="http://schemas.microsoft.com/office/2007/relationships/hdphoto" Target="../media/hdphoto2.wdp"/><Relationship Id="rId2" Type="http://schemas.openxmlformats.org/officeDocument/2006/relationships/notesSlide" Target="../notesSlides/notesSlide18.xml"/><Relationship Id="rId1" Type="http://schemas.openxmlformats.org/officeDocument/2006/relationships/slideLayout" Target="../slideLayouts/slideLayout4.xml"/><Relationship Id="rId6" Type="http://schemas.openxmlformats.org/officeDocument/2006/relationships/image" Target="../media/image72.png"/><Relationship Id="rId11" Type="http://schemas.openxmlformats.org/officeDocument/2006/relationships/image" Target="../media/image76.png"/><Relationship Id="rId5" Type="http://schemas.openxmlformats.org/officeDocument/2006/relationships/image" Target="../media/image71.png"/><Relationship Id="rId10" Type="http://schemas.openxmlformats.org/officeDocument/2006/relationships/image" Target="../media/image75.png"/><Relationship Id="rId4" Type="http://schemas.openxmlformats.org/officeDocument/2006/relationships/image" Target="../media/image70.png"/><Relationship Id="rId9"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77.jpe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image" Target="../media/image78.jpeg"/><Relationship Id="rId7"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12.svg"/><Relationship Id="rId5" Type="http://schemas.openxmlformats.org/officeDocument/2006/relationships/image" Target="../media/image11.png"/><Relationship Id="rId10" Type="http://schemas.openxmlformats.org/officeDocument/2006/relationships/image" Target="../media/image81.jpeg"/><Relationship Id="rId4" Type="http://schemas.openxmlformats.org/officeDocument/2006/relationships/image" Target="../media/image10.png"/><Relationship Id="rId9" Type="http://schemas.openxmlformats.org/officeDocument/2006/relationships/image" Target="../media/image8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rostokąt 9">
            <a:extLst>
              <a:ext uri="{FF2B5EF4-FFF2-40B4-BE49-F238E27FC236}">
                <a16:creationId xmlns:a16="http://schemas.microsoft.com/office/drawing/2014/main" id="{440AEBBA-31E1-45DA-A046-A598B52A9E21}"/>
              </a:ext>
            </a:extLst>
          </p:cNvPr>
          <p:cNvSpPr/>
          <p:nvPr/>
        </p:nvSpPr>
        <p:spPr>
          <a:xfrm>
            <a:off x="0" y="1370018"/>
            <a:ext cx="20104100" cy="824477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pl-PL"/>
          </a:p>
        </p:txBody>
      </p:sp>
      <p:sp>
        <p:nvSpPr>
          <p:cNvPr id="40" name="object 30">
            <a:extLst>
              <a:ext uri="{FF2B5EF4-FFF2-40B4-BE49-F238E27FC236}">
                <a16:creationId xmlns:a16="http://schemas.microsoft.com/office/drawing/2014/main" id="{8F681120-9041-4D43-B556-2E8359E55A97}"/>
              </a:ext>
            </a:extLst>
          </p:cNvPr>
          <p:cNvSpPr/>
          <p:nvPr/>
        </p:nvSpPr>
        <p:spPr>
          <a:xfrm>
            <a:off x="0" y="1"/>
            <a:ext cx="19958050" cy="1373192"/>
          </a:xfrm>
          <a:custGeom>
            <a:avLst/>
            <a:gdLst/>
            <a:ahLst/>
            <a:cxnLst/>
            <a:rect l="l" t="t" r="r" b="b"/>
            <a:pathLst>
              <a:path w="3808094" h="3808095">
                <a:moveTo>
                  <a:pt x="3807643" y="0"/>
                </a:moveTo>
                <a:lnTo>
                  <a:pt x="0" y="0"/>
                </a:lnTo>
                <a:lnTo>
                  <a:pt x="0" y="3807643"/>
                </a:lnTo>
                <a:lnTo>
                  <a:pt x="3807643" y="3807643"/>
                </a:lnTo>
                <a:lnTo>
                  <a:pt x="3807643" y="0"/>
                </a:lnTo>
                <a:close/>
              </a:path>
            </a:pathLst>
          </a:custGeom>
          <a:gradFill flip="none" rotWithShape="1">
            <a:gsLst>
              <a:gs pos="35000">
                <a:schemeClr val="bg1">
                  <a:alpha val="81000"/>
                  <a:lumMod val="28000"/>
                  <a:lumOff val="72000"/>
                </a:schemeClr>
              </a:gs>
              <a:gs pos="92000">
                <a:srgbClr val="E52632">
                  <a:shade val="100000"/>
                  <a:satMod val="115000"/>
                </a:srgbClr>
              </a:gs>
            </a:gsLst>
            <a:lin ang="10800000" scaled="1"/>
          </a:gradFill>
        </p:spPr>
        <p:txBody>
          <a:bodyPr wrap="square" lIns="0" tIns="0" rIns="0" bIns="0" rtlCol="0">
            <a:noAutofit/>
          </a:bodyPr>
          <a:lstStyle/>
          <a:p>
            <a:endParaRPr/>
          </a:p>
        </p:txBody>
      </p:sp>
      <p:pic>
        <p:nvPicPr>
          <p:cNvPr id="37" name="Obraz 36">
            <a:extLst>
              <a:ext uri="{FF2B5EF4-FFF2-40B4-BE49-F238E27FC236}">
                <a16:creationId xmlns:a16="http://schemas.microsoft.com/office/drawing/2014/main" id="{C6E686BC-140F-4E3E-8460-201AA3B1E88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6897" y="330016"/>
            <a:ext cx="2463353" cy="719323"/>
          </a:xfrm>
          <a:prstGeom prst="rect">
            <a:avLst/>
          </a:prstGeom>
        </p:spPr>
      </p:pic>
      <p:pic>
        <p:nvPicPr>
          <p:cNvPr id="39" name="Grafika 38">
            <a:extLst>
              <a:ext uri="{FF2B5EF4-FFF2-40B4-BE49-F238E27FC236}">
                <a16:creationId xmlns:a16="http://schemas.microsoft.com/office/drawing/2014/main" id="{FE4D5EDF-3DA8-420E-9376-3429EAED414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4458423" y="364788"/>
            <a:ext cx="4808457" cy="709247"/>
          </a:xfrm>
          <a:prstGeom prst="rect">
            <a:avLst/>
          </a:prstGeom>
        </p:spPr>
      </p:pic>
      <p:pic>
        <p:nvPicPr>
          <p:cNvPr id="47" name="Obraz 46">
            <a:extLst>
              <a:ext uri="{FF2B5EF4-FFF2-40B4-BE49-F238E27FC236}">
                <a16:creationId xmlns:a16="http://schemas.microsoft.com/office/drawing/2014/main" id="{2C95150A-A73F-4F73-8E70-CE299452CE6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02802" y="9718363"/>
            <a:ext cx="14152446" cy="1566567"/>
          </a:xfrm>
          <a:prstGeom prst="rect">
            <a:avLst/>
          </a:prstGeom>
        </p:spPr>
      </p:pic>
      <p:pic>
        <p:nvPicPr>
          <p:cNvPr id="7" name="Grafika 6">
            <a:extLst>
              <a:ext uri="{FF2B5EF4-FFF2-40B4-BE49-F238E27FC236}">
                <a16:creationId xmlns:a16="http://schemas.microsoft.com/office/drawing/2014/main" id="{3FFDA2E9-E0E8-4B60-A647-2BE6025A273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551880" y="3746500"/>
            <a:ext cx="5715000" cy="3810000"/>
          </a:xfrm>
          <a:prstGeom prst="rect">
            <a:avLst/>
          </a:prstGeom>
        </p:spPr>
      </p:pic>
      <p:pic>
        <p:nvPicPr>
          <p:cNvPr id="9" name="Grafika 8">
            <a:extLst>
              <a:ext uri="{FF2B5EF4-FFF2-40B4-BE49-F238E27FC236}">
                <a16:creationId xmlns:a16="http://schemas.microsoft.com/office/drawing/2014/main" id="{1302E45A-9278-488D-8FAD-CC29809C64B6}"/>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06897" y="3746500"/>
            <a:ext cx="6096000" cy="3810000"/>
          </a:xfrm>
          <a:prstGeom prst="rect">
            <a:avLst/>
          </a:prstGeom>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Obraz 6">
            <a:extLst>
              <a:ext uri="{FF2B5EF4-FFF2-40B4-BE49-F238E27FC236}">
                <a16:creationId xmlns:a16="http://schemas.microsoft.com/office/drawing/2014/main" id="{99ADFE08-BBA7-4BFE-8E45-CBAA6E605648}"/>
              </a:ext>
            </a:extLst>
          </p:cNvPr>
          <p:cNvPicPr>
            <a:picLocks noChangeAspect="1"/>
          </p:cNvPicPr>
          <p:nvPr/>
        </p:nvPicPr>
        <p:blipFill>
          <a:blip r:embed="rId3">
            <a:extLst>
              <a:ext uri="{28A0092B-C50C-407E-A947-70E740481C1C}">
                <a14:useLocalDpi xmlns:a14="http://schemas.microsoft.com/office/drawing/2010/main" val="0"/>
              </a:ext>
            </a:extLst>
          </a:blip>
          <a:srcRect b="11009"/>
          <a:stretch>
            <a:fillRect/>
          </a:stretch>
        </p:blipFill>
        <p:spPr>
          <a:xfrm>
            <a:off x="-6350" y="1373193"/>
            <a:ext cx="20104100" cy="9936157"/>
          </a:xfrm>
          <a:prstGeom prst="rect">
            <a:avLst/>
          </a:prstGeom>
        </p:spPr>
      </p:pic>
      <p:sp>
        <p:nvSpPr>
          <p:cNvPr id="3" name="Prostokąt 2">
            <a:extLst>
              <a:ext uri="{FF2B5EF4-FFF2-40B4-BE49-F238E27FC236}">
                <a16:creationId xmlns:a16="http://schemas.microsoft.com/office/drawing/2014/main" id="{5B4B82E7-00AA-4ED0-AA8D-602B93886F03}"/>
              </a:ext>
            </a:extLst>
          </p:cNvPr>
          <p:cNvSpPr/>
          <p:nvPr/>
        </p:nvSpPr>
        <p:spPr>
          <a:xfrm>
            <a:off x="0" y="9718363"/>
            <a:ext cx="20168580" cy="166824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pl-PL"/>
          </a:p>
        </p:txBody>
      </p:sp>
      <p:sp>
        <p:nvSpPr>
          <p:cNvPr id="40" name="object 30">
            <a:extLst>
              <a:ext uri="{FF2B5EF4-FFF2-40B4-BE49-F238E27FC236}">
                <a16:creationId xmlns:a16="http://schemas.microsoft.com/office/drawing/2014/main" id="{8F681120-9041-4D43-B556-2E8359E55A97}"/>
              </a:ext>
            </a:extLst>
          </p:cNvPr>
          <p:cNvSpPr/>
          <p:nvPr/>
        </p:nvSpPr>
        <p:spPr>
          <a:xfrm>
            <a:off x="0" y="1"/>
            <a:ext cx="19958050" cy="1373192"/>
          </a:xfrm>
          <a:custGeom>
            <a:avLst/>
            <a:gdLst/>
            <a:ahLst/>
            <a:cxnLst/>
            <a:rect l="l" t="t" r="r" b="b"/>
            <a:pathLst>
              <a:path w="3808094" h="3808095">
                <a:moveTo>
                  <a:pt x="3807643" y="0"/>
                </a:moveTo>
                <a:lnTo>
                  <a:pt x="0" y="0"/>
                </a:lnTo>
                <a:lnTo>
                  <a:pt x="0" y="3807643"/>
                </a:lnTo>
                <a:lnTo>
                  <a:pt x="3807643" y="3807643"/>
                </a:lnTo>
                <a:lnTo>
                  <a:pt x="3807643" y="0"/>
                </a:lnTo>
                <a:close/>
              </a:path>
            </a:pathLst>
          </a:custGeom>
          <a:gradFill flip="none" rotWithShape="1">
            <a:gsLst>
              <a:gs pos="35000">
                <a:schemeClr val="bg1">
                  <a:alpha val="81000"/>
                  <a:lumMod val="28000"/>
                  <a:lumOff val="72000"/>
                </a:schemeClr>
              </a:gs>
              <a:gs pos="92000">
                <a:srgbClr val="E52632">
                  <a:shade val="100000"/>
                  <a:satMod val="115000"/>
                </a:srgbClr>
              </a:gs>
            </a:gsLst>
            <a:lin ang="10800000" scaled="1"/>
          </a:gradFill>
        </p:spPr>
        <p:txBody>
          <a:bodyPr wrap="square" lIns="0" tIns="0" rIns="0" bIns="0" rtlCol="0">
            <a:noAutofit/>
          </a:bodyPr>
          <a:lstStyle/>
          <a:p>
            <a:endParaRPr/>
          </a:p>
        </p:txBody>
      </p:sp>
      <p:pic>
        <p:nvPicPr>
          <p:cNvPr id="39" name="Grafika 38">
            <a:extLst>
              <a:ext uri="{FF2B5EF4-FFF2-40B4-BE49-F238E27FC236}">
                <a16:creationId xmlns:a16="http://schemas.microsoft.com/office/drawing/2014/main" id="{FE4D5EDF-3DA8-420E-9376-3429EAED414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4458423" y="364788"/>
            <a:ext cx="4808457" cy="709247"/>
          </a:xfrm>
          <a:prstGeom prst="rect">
            <a:avLst/>
          </a:prstGeom>
        </p:spPr>
      </p:pic>
      <p:pic>
        <p:nvPicPr>
          <p:cNvPr id="18" name="Obraz 17">
            <a:extLst>
              <a:ext uri="{FF2B5EF4-FFF2-40B4-BE49-F238E27FC236}">
                <a16:creationId xmlns:a16="http://schemas.microsoft.com/office/drawing/2014/main" id="{33958BDC-8629-4747-9D15-1DA6A09EA02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02802" y="9718363"/>
            <a:ext cx="14152446" cy="1566567"/>
          </a:xfrm>
          <a:prstGeom prst="rect">
            <a:avLst/>
          </a:prstGeom>
        </p:spPr>
      </p:pic>
      <p:sp>
        <p:nvSpPr>
          <p:cNvPr id="2" name="Prostokąt 1"/>
          <p:cNvSpPr/>
          <p:nvPr/>
        </p:nvSpPr>
        <p:spPr>
          <a:xfrm>
            <a:off x="1351186" y="4615462"/>
            <a:ext cx="17401729" cy="923330"/>
          </a:xfrm>
          <a:prstGeom prst="rect">
            <a:avLst/>
          </a:prstGeom>
        </p:spPr>
        <p:txBody>
          <a:bodyPr wrap="square">
            <a:noAutofit/>
          </a:bodyPr>
          <a:lstStyle/>
          <a:p>
            <a:pPr algn="ctr" rtl="0"/>
            <a:r>
              <a:rPr lang="ja" sz="5400" b="1" i="0" u="none" strike="noStrike">
                <a:solidFill>
                  <a:srgbClr val="FFFFFF"/>
                </a:solidFill>
                <a:effectLst>
                  <a:outerShdw blurRad="38100" dist="38100" dir="2700000" algn="tl">
                    <a:srgbClr val="000000">
                      <a:alpha val="43137"/>
                    </a:srgbClr>
                  </a:outerShdw>
                </a:effectLst>
                <a:latin typeface="MS Gothic"/>
                <a:ea typeface="MS Gothic"/>
                <a:cs typeface="Arial"/>
              </a:rPr>
              <a:t>ウッチ県に投資しましょう</a:t>
            </a:r>
          </a:p>
        </p:txBody>
      </p:sp>
      <p:pic>
        <p:nvPicPr>
          <p:cNvPr id="9" name="Obraz 8">
            <a:extLst>
              <a:ext uri="{FF2B5EF4-FFF2-40B4-BE49-F238E27FC236}">
                <a16:creationId xmlns:a16="http://schemas.microsoft.com/office/drawing/2014/main" id="{7A510456-DAC3-4E31-BD9D-5D279C7C424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06897" y="330016"/>
            <a:ext cx="2463353" cy="719323"/>
          </a:xfrm>
          <a:prstGeom prst="rect">
            <a:avLst/>
          </a:prstGeom>
        </p:spPr>
      </p:pic>
    </p:spTree>
    <p:extLst>
      <p:ext uri="{BB962C8B-B14F-4D97-AF65-F5344CB8AC3E}">
        <p14:creationId xmlns:p14="http://schemas.microsoft.com/office/powerpoint/2010/main" val="397261332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1"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object 30">
            <a:extLst>
              <a:ext uri="{FF2B5EF4-FFF2-40B4-BE49-F238E27FC236}">
                <a16:creationId xmlns:a16="http://schemas.microsoft.com/office/drawing/2014/main" id="{8F681120-9041-4D43-B556-2E8359E55A97}"/>
              </a:ext>
            </a:extLst>
          </p:cNvPr>
          <p:cNvSpPr/>
          <p:nvPr/>
        </p:nvSpPr>
        <p:spPr>
          <a:xfrm>
            <a:off x="0" y="1"/>
            <a:ext cx="19958050" cy="1373192"/>
          </a:xfrm>
          <a:custGeom>
            <a:avLst/>
            <a:gdLst/>
            <a:ahLst/>
            <a:cxnLst/>
            <a:rect l="l" t="t" r="r" b="b"/>
            <a:pathLst>
              <a:path w="3808094" h="3808095">
                <a:moveTo>
                  <a:pt x="3807643" y="0"/>
                </a:moveTo>
                <a:lnTo>
                  <a:pt x="0" y="0"/>
                </a:lnTo>
                <a:lnTo>
                  <a:pt x="0" y="3807643"/>
                </a:lnTo>
                <a:lnTo>
                  <a:pt x="3807643" y="3807643"/>
                </a:lnTo>
                <a:lnTo>
                  <a:pt x="3807643" y="0"/>
                </a:lnTo>
                <a:close/>
              </a:path>
            </a:pathLst>
          </a:custGeom>
          <a:gradFill flip="none" rotWithShape="1">
            <a:gsLst>
              <a:gs pos="35000">
                <a:schemeClr val="bg1">
                  <a:alpha val="81000"/>
                  <a:lumMod val="28000"/>
                  <a:lumOff val="72000"/>
                </a:schemeClr>
              </a:gs>
              <a:gs pos="92000">
                <a:srgbClr val="E52632">
                  <a:shade val="100000"/>
                  <a:satMod val="115000"/>
                </a:srgbClr>
              </a:gs>
            </a:gsLst>
            <a:lin ang="10800000" scaled="1"/>
          </a:gradFill>
        </p:spPr>
        <p:txBody>
          <a:bodyPr wrap="square" lIns="0" tIns="0" rIns="0" bIns="0" rtlCol="0">
            <a:noAutofit/>
          </a:bodyPr>
          <a:lstStyle/>
          <a:p>
            <a:endParaRPr/>
          </a:p>
        </p:txBody>
      </p:sp>
      <p:pic>
        <p:nvPicPr>
          <p:cNvPr id="39" name="Grafika 38">
            <a:extLst>
              <a:ext uri="{FF2B5EF4-FFF2-40B4-BE49-F238E27FC236}">
                <a16:creationId xmlns:a16="http://schemas.microsoft.com/office/drawing/2014/main" id="{FE4D5EDF-3DA8-420E-9376-3429EAED414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458423" y="364788"/>
            <a:ext cx="4808457" cy="709247"/>
          </a:xfrm>
          <a:prstGeom prst="rect">
            <a:avLst/>
          </a:prstGeom>
        </p:spPr>
      </p:pic>
      <p:sp>
        <p:nvSpPr>
          <p:cNvPr id="15" name="object 4">
            <a:extLst>
              <a:ext uri="{FF2B5EF4-FFF2-40B4-BE49-F238E27FC236}">
                <a16:creationId xmlns:a16="http://schemas.microsoft.com/office/drawing/2014/main" id="{0BABE982-04EA-40EA-A014-B569CE873AC8}"/>
              </a:ext>
            </a:extLst>
          </p:cNvPr>
          <p:cNvSpPr txBox="1">
            <a:spLocks noGrp="1"/>
          </p:cNvSpPr>
          <p:nvPr>
            <p:ph type="title"/>
          </p:nvPr>
        </p:nvSpPr>
        <p:spPr>
          <a:xfrm>
            <a:off x="824970" y="2127639"/>
            <a:ext cx="18441910" cy="816890"/>
          </a:xfrm>
          <a:prstGeom prst="rect">
            <a:avLst/>
          </a:prstGeom>
        </p:spPr>
        <p:txBody>
          <a:bodyPr vert="horz" wrap="square" lIns="0" tIns="59690" rIns="0" bIns="0" rtlCol="0">
            <a:noAutofit/>
          </a:bodyPr>
          <a:lstStyle/>
          <a:p>
            <a:pPr marL="12700" marR="5080" rtl="0">
              <a:lnSpc>
                <a:spcPts val="5940"/>
              </a:lnSpc>
              <a:spcBef>
                <a:spcPts val="470"/>
              </a:spcBef>
            </a:pPr>
            <a:r>
              <a:rPr lang="ja" sz="5400" b="1" i="0" u="none" strike="noStrike">
                <a:latin typeface="MS Gothic"/>
                <a:ea typeface="MS Gothic"/>
              </a:rPr>
              <a:t>ウッチ県に投資しましょう</a:t>
            </a:r>
            <a:endParaRPr spc="-10"/>
          </a:p>
        </p:txBody>
      </p:sp>
      <p:sp>
        <p:nvSpPr>
          <p:cNvPr id="16" name="object 5">
            <a:extLst>
              <a:ext uri="{FF2B5EF4-FFF2-40B4-BE49-F238E27FC236}">
                <a16:creationId xmlns:a16="http://schemas.microsoft.com/office/drawing/2014/main" id="{0CCF1142-E923-43B1-BDF9-206FA616B856}"/>
              </a:ext>
            </a:extLst>
          </p:cNvPr>
          <p:cNvSpPr txBox="1"/>
          <p:nvPr/>
        </p:nvSpPr>
        <p:spPr>
          <a:xfrm>
            <a:off x="4016756" y="4255571"/>
            <a:ext cx="3886200" cy="447558"/>
          </a:xfrm>
          <a:prstGeom prst="rect">
            <a:avLst/>
          </a:prstGeom>
        </p:spPr>
        <p:txBody>
          <a:bodyPr vert="horz" wrap="square" lIns="0" tIns="16510" rIns="0" bIns="0" rtlCol="0">
            <a:noAutofit/>
          </a:bodyPr>
          <a:lstStyle/>
          <a:p>
            <a:pPr rtl="0"/>
            <a:r>
              <a:rPr lang="ja" sz="2800" b="1" i="0" u="none" strike="noStrike">
                <a:latin typeface="MS Gothic"/>
                <a:ea typeface="MS Gothic"/>
              </a:rPr>
              <a:t>地域の利点</a:t>
            </a:r>
            <a:endParaRPr lang="pl-PL" sz="2400">
              <a:latin typeface="Montserrat Medium" panose="00000600000000000000" pitchFamily="50" charset="-18"/>
            </a:endParaRPr>
          </a:p>
        </p:txBody>
      </p:sp>
      <p:pic>
        <p:nvPicPr>
          <p:cNvPr id="12" name="Obraz 11">
            <a:extLst>
              <a:ext uri="{FF2B5EF4-FFF2-40B4-BE49-F238E27FC236}">
                <a16:creationId xmlns:a16="http://schemas.microsoft.com/office/drawing/2014/main" id="{49575CED-0A65-477D-9AD4-5F06864CAAA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02802" y="9718363"/>
            <a:ext cx="14152446" cy="1566567"/>
          </a:xfrm>
          <a:prstGeom prst="rect">
            <a:avLst/>
          </a:prstGeom>
        </p:spPr>
      </p:pic>
      <p:sp>
        <p:nvSpPr>
          <p:cNvPr id="3" name="pole tekstowe 2">
            <a:extLst>
              <a:ext uri="{FF2B5EF4-FFF2-40B4-BE49-F238E27FC236}">
                <a16:creationId xmlns:a16="http://schemas.microsoft.com/office/drawing/2014/main" id="{DDF19EB6-BAC2-49EF-8236-5A7403A16FA3}"/>
              </a:ext>
            </a:extLst>
          </p:cNvPr>
          <p:cNvSpPr txBox="1"/>
          <p:nvPr/>
        </p:nvSpPr>
        <p:spPr>
          <a:xfrm>
            <a:off x="4032250" y="5338530"/>
            <a:ext cx="12801600" cy="3395801"/>
          </a:xfrm>
          <a:prstGeom prst="rect">
            <a:avLst/>
          </a:prstGeom>
          <a:noFill/>
        </p:spPr>
        <p:txBody>
          <a:bodyPr wrap="square" rtlCol="0">
            <a:noAutofit/>
          </a:bodyPr>
          <a:lstStyle/>
          <a:p>
            <a:pPr marL="457200" indent="-457200" rtl="0">
              <a:spcAft>
                <a:spcPts val="1400"/>
              </a:spcAft>
              <a:buAutoNum type="arabicPeriod"/>
            </a:pPr>
            <a:r>
              <a:rPr lang="ja" sz="2800" b="1" i="0" u="none" strike="noStrike">
                <a:latin typeface="MS Gothic"/>
                <a:ea typeface="MS Gothic"/>
              </a:rPr>
              <a:t>中心的な位置と便利な交通環境</a:t>
            </a:r>
          </a:p>
          <a:p>
            <a:pPr marL="457200" indent="-457200" rtl="0">
              <a:spcAft>
                <a:spcPts val="1400"/>
              </a:spcAft>
              <a:buAutoNum type="arabicPeriod"/>
            </a:pPr>
            <a:r>
              <a:rPr lang="ja" sz="2800" b="1" i="0" u="none" strike="noStrike">
                <a:latin typeface="MS Gothic"/>
                <a:ea typeface="MS Gothic"/>
              </a:rPr>
              <a:t>多様な学術施設、高学歴人材</a:t>
            </a:r>
          </a:p>
          <a:p>
            <a:pPr marL="457200" indent="-457200" rtl="0">
              <a:spcAft>
                <a:spcPts val="1400"/>
              </a:spcAft>
              <a:buAutoNum type="arabicPeriod"/>
            </a:pPr>
            <a:r>
              <a:rPr lang="ja" sz="2800" b="1" i="0" u="none" strike="noStrike">
                <a:latin typeface="MS Gothic"/>
                <a:ea typeface="MS Gothic"/>
              </a:rPr>
              <a:t>スマート特化（地域の優先）</a:t>
            </a:r>
          </a:p>
          <a:p>
            <a:pPr marL="457200" indent="-457200" rtl="0">
              <a:spcAft>
                <a:spcPts val="1400"/>
              </a:spcAft>
              <a:buAutoNum type="arabicPeriod"/>
            </a:pPr>
            <a:r>
              <a:rPr lang="ja" sz="2800" b="1" i="0" u="none" strike="noStrike">
                <a:latin typeface="MS Gothic"/>
                <a:ea typeface="MS Gothic"/>
              </a:rPr>
              <a:t>魅力的な開発区域とウッチ特別経済領域からの支援</a:t>
            </a:r>
          </a:p>
          <a:p>
            <a:pPr marL="457200" indent="-457200" rtl="0">
              <a:spcAft>
                <a:spcPts val="1400"/>
              </a:spcAft>
              <a:buAutoNum type="arabicPeriod"/>
            </a:pPr>
            <a:r>
              <a:rPr lang="ja" sz="2800" b="1" i="0" u="none" strike="noStrike">
                <a:latin typeface="MS Gothic"/>
                <a:ea typeface="MS Gothic"/>
              </a:rPr>
              <a:t>新エネルギー地域、起業支援のためのEU基金</a:t>
            </a:r>
            <a:endParaRPr lang="pl-PL" sz="2800" b="1"/>
          </a:p>
        </p:txBody>
      </p:sp>
      <p:pic>
        <p:nvPicPr>
          <p:cNvPr id="9" name="Obraz 8">
            <a:extLst>
              <a:ext uri="{FF2B5EF4-FFF2-40B4-BE49-F238E27FC236}">
                <a16:creationId xmlns:a16="http://schemas.microsoft.com/office/drawing/2014/main" id="{98A5CA49-DDF9-46E1-9E85-DF3F31B31B4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06897" y="330016"/>
            <a:ext cx="2463353" cy="719323"/>
          </a:xfrm>
          <a:prstGeom prst="rect">
            <a:avLst/>
          </a:prstGeom>
        </p:spPr>
      </p:pic>
    </p:spTree>
    <p:extLst>
      <p:ext uri="{BB962C8B-B14F-4D97-AF65-F5344CB8AC3E}">
        <p14:creationId xmlns:p14="http://schemas.microsoft.com/office/powerpoint/2010/main" val="4289080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Obraz 7"/>
          <p:cNvPicPr>
            <a:picLocks noChangeAspect="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331655" y="3430474"/>
            <a:ext cx="4322064" cy="3681399"/>
          </a:xfrm>
          <a:prstGeom prst="rect">
            <a:avLst/>
          </a:prstGeom>
        </p:spPr>
      </p:pic>
      <p:sp>
        <p:nvSpPr>
          <p:cNvPr id="40" name="object 30">
            <a:extLst>
              <a:ext uri="{FF2B5EF4-FFF2-40B4-BE49-F238E27FC236}">
                <a16:creationId xmlns:a16="http://schemas.microsoft.com/office/drawing/2014/main" id="{8F681120-9041-4D43-B556-2E8359E55A97}"/>
              </a:ext>
            </a:extLst>
          </p:cNvPr>
          <p:cNvSpPr/>
          <p:nvPr/>
        </p:nvSpPr>
        <p:spPr>
          <a:xfrm>
            <a:off x="0" y="1"/>
            <a:ext cx="19958050" cy="1373192"/>
          </a:xfrm>
          <a:custGeom>
            <a:avLst/>
            <a:gdLst/>
            <a:ahLst/>
            <a:cxnLst/>
            <a:rect l="l" t="t" r="r" b="b"/>
            <a:pathLst>
              <a:path w="3808094" h="3808095">
                <a:moveTo>
                  <a:pt x="3807643" y="0"/>
                </a:moveTo>
                <a:lnTo>
                  <a:pt x="0" y="0"/>
                </a:lnTo>
                <a:lnTo>
                  <a:pt x="0" y="3807643"/>
                </a:lnTo>
                <a:lnTo>
                  <a:pt x="3807643" y="3807643"/>
                </a:lnTo>
                <a:lnTo>
                  <a:pt x="3807643" y="0"/>
                </a:lnTo>
                <a:close/>
              </a:path>
            </a:pathLst>
          </a:custGeom>
          <a:gradFill flip="none" rotWithShape="1">
            <a:gsLst>
              <a:gs pos="35000">
                <a:schemeClr val="bg1">
                  <a:alpha val="81000"/>
                  <a:lumMod val="28000"/>
                  <a:lumOff val="72000"/>
                </a:schemeClr>
              </a:gs>
              <a:gs pos="92000">
                <a:srgbClr val="E52632">
                  <a:shade val="100000"/>
                  <a:satMod val="115000"/>
                </a:srgbClr>
              </a:gs>
            </a:gsLst>
            <a:lin ang="10800000" scaled="1"/>
          </a:gradFill>
        </p:spPr>
        <p:txBody>
          <a:bodyPr wrap="square" lIns="0" tIns="0" rIns="0" bIns="0" rtlCol="0">
            <a:noAutofit/>
          </a:bodyPr>
          <a:lstStyle/>
          <a:p>
            <a:endParaRPr>
              <a:latin typeface="Open Sans"/>
            </a:endParaRPr>
          </a:p>
        </p:txBody>
      </p:sp>
      <p:pic>
        <p:nvPicPr>
          <p:cNvPr id="39" name="Grafika 38">
            <a:extLst>
              <a:ext uri="{FF2B5EF4-FFF2-40B4-BE49-F238E27FC236}">
                <a16:creationId xmlns:a16="http://schemas.microsoft.com/office/drawing/2014/main" id="{FE4D5EDF-3DA8-420E-9376-3429EAED414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4458423" y="364788"/>
            <a:ext cx="4808457" cy="709247"/>
          </a:xfrm>
          <a:prstGeom prst="rect">
            <a:avLst/>
          </a:prstGeom>
        </p:spPr>
      </p:pic>
      <p:sp>
        <p:nvSpPr>
          <p:cNvPr id="15" name="object 4">
            <a:extLst>
              <a:ext uri="{FF2B5EF4-FFF2-40B4-BE49-F238E27FC236}">
                <a16:creationId xmlns:a16="http://schemas.microsoft.com/office/drawing/2014/main" id="{0BABE982-04EA-40EA-A014-B569CE873AC8}"/>
              </a:ext>
            </a:extLst>
          </p:cNvPr>
          <p:cNvSpPr txBox="1">
            <a:spLocks noGrp="1"/>
          </p:cNvSpPr>
          <p:nvPr>
            <p:ph type="title"/>
          </p:nvPr>
        </p:nvSpPr>
        <p:spPr>
          <a:xfrm>
            <a:off x="800547" y="1891443"/>
            <a:ext cx="12884680" cy="816890"/>
          </a:xfrm>
          <a:prstGeom prst="rect">
            <a:avLst/>
          </a:prstGeom>
        </p:spPr>
        <p:txBody>
          <a:bodyPr vert="horz" wrap="square" lIns="0" tIns="59690" rIns="0" bIns="0" rtlCol="0">
            <a:noAutofit/>
          </a:bodyPr>
          <a:lstStyle/>
          <a:p>
            <a:pPr marL="12700" marR="5080" rtl="0">
              <a:lnSpc>
                <a:spcPts val="5940"/>
              </a:lnSpc>
              <a:spcBef>
                <a:spcPts val="470"/>
              </a:spcBef>
            </a:pPr>
            <a:r>
              <a:rPr lang="ja" sz="5400" b="1" i="0" u="none" strike="noStrike">
                <a:latin typeface="MS Gothic"/>
                <a:ea typeface="MS Gothic"/>
              </a:rPr>
              <a:t>ウッチ県に投資しましょう</a:t>
            </a:r>
            <a:endParaRPr spc="-10">
              <a:latin typeface="Open Sans"/>
            </a:endParaRPr>
          </a:p>
        </p:txBody>
      </p:sp>
      <p:pic>
        <p:nvPicPr>
          <p:cNvPr id="12" name="Obraz 11">
            <a:extLst>
              <a:ext uri="{FF2B5EF4-FFF2-40B4-BE49-F238E27FC236}">
                <a16:creationId xmlns:a16="http://schemas.microsoft.com/office/drawing/2014/main" id="{49575CED-0A65-477D-9AD4-5F06864CAAA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02802" y="9611525"/>
            <a:ext cx="14152446" cy="1566567"/>
          </a:xfrm>
          <a:prstGeom prst="rect">
            <a:avLst/>
          </a:prstGeom>
        </p:spPr>
      </p:pic>
      <p:sp>
        <p:nvSpPr>
          <p:cNvPr id="10" name="Prostokąt 9"/>
          <p:cNvSpPr/>
          <p:nvPr/>
        </p:nvSpPr>
        <p:spPr>
          <a:xfrm>
            <a:off x="6885714" y="3225136"/>
            <a:ext cx="3628712" cy="577530"/>
          </a:xfrm>
          <a:prstGeom prst="rect">
            <a:avLst/>
          </a:prstGeom>
        </p:spPr>
        <p:txBody>
          <a:bodyPr wrap="square">
            <a:noAutofit/>
          </a:bodyPr>
          <a:lstStyle/>
          <a:p>
            <a:pPr algn="r" rtl="0">
              <a:lnSpc>
                <a:spcPct val="150000"/>
              </a:lnSpc>
            </a:pPr>
            <a:r>
              <a:rPr lang="ja" sz="2400" b="0" i="0" u="none" strike="noStrike">
                <a:latin typeface="MS Gothic"/>
                <a:ea typeface="MS Gothic"/>
              </a:rPr>
              <a:t>県都</a:t>
            </a:r>
          </a:p>
        </p:txBody>
      </p:sp>
      <p:sp>
        <p:nvSpPr>
          <p:cNvPr id="11" name="pole tekstowe 10"/>
          <p:cNvSpPr txBox="1"/>
          <p:nvPr/>
        </p:nvSpPr>
        <p:spPr>
          <a:xfrm>
            <a:off x="13210603" y="3360663"/>
            <a:ext cx="1558355" cy="461665"/>
          </a:xfrm>
          <a:prstGeom prst="rect">
            <a:avLst/>
          </a:prstGeom>
          <a:solidFill>
            <a:schemeClr val="bg1"/>
          </a:solidFill>
        </p:spPr>
        <p:txBody>
          <a:bodyPr wrap="square" rtlCol="0">
            <a:noAutofit/>
          </a:bodyPr>
          <a:lstStyle/>
          <a:p>
            <a:pPr rtl="0"/>
            <a:r>
              <a:rPr lang="ja" sz="2400" b="1" i="0" u="none" strike="noStrike">
                <a:latin typeface="MS Gothic"/>
                <a:ea typeface="MS Gothic"/>
              </a:rPr>
              <a:t>ウッチ</a:t>
            </a:r>
          </a:p>
        </p:txBody>
      </p:sp>
      <p:cxnSp>
        <p:nvCxnSpPr>
          <p:cNvPr id="13" name="Łącznik prosty 12"/>
          <p:cNvCxnSpPr/>
          <p:nvPr/>
        </p:nvCxnSpPr>
        <p:spPr>
          <a:xfrm>
            <a:off x="10676133" y="3597275"/>
            <a:ext cx="1602735" cy="0"/>
          </a:xfrm>
          <a:prstGeom prst="line">
            <a:avLst/>
          </a:prstGeom>
        </p:spPr>
        <p:style>
          <a:lnRef idx="1">
            <a:schemeClr val="dk1"/>
          </a:lnRef>
          <a:fillRef idx="0">
            <a:schemeClr val="dk1"/>
          </a:fillRef>
          <a:effectRef idx="0">
            <a:schemeClr val="dk1"/>
          </a:effectRef>
          <a:fontRef idx="minor">
            <a:schemeClr val="tx1"/>
          </a:fontRef>
        </p:style>
      </p:cxnSp>
      <p:sp>
        <p:nvSpPr>
          <p:cNvPr id="19" name="Prostokąt 18"/>
          <p:cNvSpPr/>
          <p:nvPr/>
        </p:nvSpPr>
        <p:spPr>
          <a:xfrm>
            <a:off x="5350386" y="4212394"/>
            <a:ext cx="5081128" cy="461665"/>
          </a:xfrm>
          <a:prstGeom prst="rect">
            <a:avLst/>
          </a:prstGeom>
          <a:solidFill>
            <a:schemeClr val="bg1"/>
          </a:solidFill>
        </p:spPr>
        <p:txBody>
          <a:bodyPr wrap="square">
            <a:noAutofit/>
          </a:bodyPr>
          <a:lstStyle/>
          <a:p>
            <a:pPr algn="r" rtl="0"/>
            <a:r>
              <a:rPr lang="ja" sz="2400" b="0" i="0" u="none" strike="noStrike">
                <a:latin typeface="MS Gothic"/>
                <a:ea typeface="MS Gothic"/>
              </a:rPr>
              <a:t>地域の面積</a:t>
            </a:r>
          </a:p>
        </p:txBody>
      </p:sp>
      <p:grpSp>
        <p:nvGrpSpPr>
          <p:cNvPr id="3" name="Grupa 2">
            <a:extLst>
              <a:ext uri="{FF2B5EF4-FFF2-40B4-BE49-F238E27FC236}">
                <a16:creationId xmlns:a16="http://schemas.microsoft.com/office/drawing/2014/main" id="{6C8F824A-95A8-4871-9487-7162F34AF49C}"/>
              </a:ext>
            </a:extLst>
          </p:cNvPr>
          <p:cNvGrpSpPr/>
          <p:nvPr/>
        </p:nvGrpSpPr>
        <p:grpSpPr>
          <a:xfrm>
            <a:off x="12518597" y="4218267"/>
            <a:ext cx="4789639" cy="461665"/>
            <a:chOff x="12518597" y="4218267"/>
            <a:chExt cx="4789639" cy="461665"/>
          </a:xfrm>
        </p:grpSpPr>
        <p:sp>
          <p:nvSpPr>
            <p:cNvPr id="20" name="pole tekstowe 19"/>
            <p:cNvSpPr txBox="1"/>
            <p:nvPr/>
          </p:nvSpPr>
          <p:spPr>
            <a:xfrm>
              <a:off x="13210601" y="4218267"/>
              <a:ext cx="4097634" cy="461665"/>
            </a:xfrm>
            <a:prstGeom prst="rect">
              <a:avLst/>
            </a:prstGeom>
            <a:noFill/>
          </p:spPr>
          <p:txBody>
            <a:bodyPr wrap="square" rtlCol="0">
              <a:noAutofit/>
            </a:bodyPr>
            <a:lstStyle/>
            <a:p>
              <a:pPr rtl="0"/>
              <a:r>
                <a:rPr lang="ja" sz="2400" b="1" i="0" u="none" strike="noStrike">
                  <a:latin typeface="MS Gothic"/>
                  <a:ea typeface="MS Gothic"/>
                </a:rPr>
                <a:t>18219 km</a:t>
              </a:r>
              <a:r>
                <a:rPr lang="ja" sz="2400" b="1" i="0" u="none" strike="noStrike" baseline="30000">
                  <a:latin typeface="MS Gothic"/>
                  <a:ea typeface="MS Gothic"/>
                </a:rPr>
                <a:t>2</a:t>
              </a:r>
            </a:p>
          </p:txBody>
        </p:sp>
        <p:pic>
          <p:nvPicPr>
            <p:cNvPr id="21" name="Obraz 20"/>
            <p:cNvPicPr>
              <a:picLocks noChangeAspect="1"/>
            </p:cNvPicPr>
            <p:nvPr/>
          </p:nvPicPr>
          <p:blipFill>
            <a:blip r:embed="rId7">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2518597" y="4227973"/>
              <a:ext cx="532289" cy="441120"/>
            </a:xfrm>
            <a:prstGeom prst="rect">
              <a:avLst/>
            </a:prstGeom>
          </p:spPr>
        </p:pic>
      </p:grpSp>
      <p:sp>
        <p:nvSpPr>
          <p:cNvPr id="22" name="Prostokąt 21"/>
          <p:cNvSpPr/>
          <p:nvPr/>
        </p:nvSpPr>
        <p:spPr>
          <a:xfrm>
            <a:off x="6820493" y="5031880"/>
            <a:ext cx="3693301" cy="646331"/>
          </a:xfrm>
          <a:prstGeom prst="rect">
            <a:avLst/>
          </a:prstGeom>
          <a:solidFill>
            <a:schemeClr val="bg1"/>
          </a:solidFill>
        </p:spPr>
        <p:txBody>
          <a:bodyPr wrap="square">
            <a:noAutofit/>
          </a:bodyPr>
          <a:lstStyle/>
          <a:p>
            <a:pPr algn="r" rtl="0">
              <a:lnSpc>
                <a:spcPct val="150000"/>
              </a:lnSpc>
            </a:pPr>
            <a:r>
              <a:rPr lang="ja" sz="2400" b="0" i="0" u="none" strike="noStrike">
                <a:latin typeface="MS Gothic"/>
                <a:ea typeface="MS Gothic"/>
              </a:rPr>
              <a:t>人口</a:t>
            </a:r>
          </a:p>
        </p:txBody>
      </p:sp>
      <p:grpSp>
        <p:nvGrpSpPr>
          <p:cNvPr id="4" name="Grupa 3">
            <a:extLst>
              <a:ext uri="{FF2B5EF4-FFF2-40B4-BE49-F238E27FC236}">
                <a16:creationId xmlns:a16="http://schemas.microsoft.com/office/drawing/2014/main" id="{60898B29-F8BD-4ABF-94D2-08DEA0E7DF28}"/>
              </a:ext>
            </a:extLst>
          </p:cNvPr>
          <p:cNvGrpSpPr/>
          <p:nvPr/>
        </p:nvGrpSpPr>
        <p:grpSpPr>
          <a:xfrm>
            <a:off x="12476285" y="5120690"/>
            <a:ext cx="3851146" cy="516572"/>
            <a:chOff x="12476285" y="5120690"/>
            <a:chExt cx="3851146" cy="516572"/>
          </a:xfrm>
        </p:grpSpPr>
        <p:pic>
          <p:nvPicPr>
            <p:cNvPr id="17" name="Obraz 16"/>
            <p:cNvPicPr>
              <a:picLocks noChangeAspect="1"/>
            </p:cNvPicPr>
            <p:nvPr/>
          </p:nvPicPr>
          <p:blipFill>
            <a:blip r:embed="rId8">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2476285" y="5120690"/>
              <a:ext cx="637044" cy="516572"/>
            </a:xfrm>
            <a:prstGeom prst="rect">
              <a:avLst/>
            </a:prstGeom>
          </p:spPr>
        </p:pic>
        <p:sp>
          <p:nvSpPr>
            <p:cNvPr id="23" name="pole tekstowe 22"/>
            <p:cNvSpPr txBox="1"/>
            <p:nvPr/>
          </p:nvSpPr>
          <p:spPr>
            <a:xfrm>
              <a:off x="13355124" y="5174345"/>
              <a:ext cx="2972307" cy="461665"/>
            </a:xfrm>
            <a:prstGeom prst="rect">
              <a:avLst/>
            </a:prstGeom>
            <a:solidFill>
              <a:schemeClr val="bg1"/>
            </a:solidFill>
          </p:spPr>
          <p:txBody>
            <a:bodyPr wrap="square" rtlCol="0">
              <a:noAutofit/>
            </a:bodyPr>
            <a:lstStyle/>
            <a:p>
              <a:pPr rtl="0"/>
              <a:r>
                <a:rPr lang="ja" sz="2400" b="1" i="0" u="none" strike="noStrike">
                  <a:latin typeface="MS Gothic"/>
                  <a:ea typeface="MS Gothic"/>
                </a:rPr>
                <a:t>235万人</a:t>
              </a:r>
              <a:endParaRPr lang="pl-PL" sz="2400" b="1" baseline="30000">
                <a:solidFill>
                  <a:srgbClr val="002060"/>
                </a:solidFill>
                <a:latin typeface="Open Sans"/>
                <a:cs typeface="Arial" panose="020B0604020202020204" pitchFamily="34" charset="0"/>
              </a:endParaRPr>
            </a:p>
          </p:txBody>
        </p:sp>
      </p:grpSp>
      <p:cxnSp>
        <p:nvCxnSpPr>
          <p:cNvPr id="24" name="Łącznik prosty 23"/>
          <p:cNvCxnSpPr/>
          <p:nvPr/>
        </p:nvCxnSpPr>
        <p:spPr>
          <a:xfrm>
            <a:off x="10676133" y="4443226"/>
            <a:ext cx="1558356" cy="0"/>
          </a:xfrm>
          <a:prstGeom prst="line">
            <a:avLst/>
          </a:prstGeom>
        </p:spPr>
        <p:style>
          <a:lnRef idx="1">
            <a:schemeClr val="dk1"/>
          </a:lnRef>
          <a:fillRef idx="0">
            <a:schemeClr val="dk1"/>
          </a:fillRef>
          <a:effectRef idx="0">
            <a:schemeClr val="dk1"/>
          </a:effectRef>
          <a:fontRef idx="minor">
            <a:schemeClr val="tx1"/>
          </a:fontRef>
        </p:style>
      </p:cxnSp>
      <p:cxnSp>
        <p:nvCxnSpPr>
          <p:cNvPr id="25" name="Łącznik prosty 24"/>
          <p:cNvCxnSpPr/>
          <p:nvPr/>
        </p:nvCxnSpPr>
        <p:spPr>
          <a:xfrm>
            <a:off x="10676134" y="5378976"/>
            <a:ext cx="1558356" cy="0"/>
          </a:xfrm>
          <a:prstGeom prst="line">
            <a:avLst/>
          </a:prstGeom>
        </p:spPr>
        <p:style>
          <a:lnRef idx="1">
            <a:schemeClr val="dk1"/>
          </a:lnRef>
          <a:fillRef idx="0">
            <a:schemeClr val="dk1"/>
          </a:fillRef>
          <a:effectRef idx="0">
            <a:schemeClr val="dk1"/>
          </a:effectRef>
          <a:fontRef idx="minor">
            <a:schemeClr val="tx1"/>
          </a:fontRef>
        </p:style>
      </p:cxnSp>
      <p:sp>
        <p:nvSpPr>
          <p:cNvPr id="26" name="Prostokąt 25"/>
          <p:cNvSpPr/>
          <p:nvPr/>
        </p:nvSpPr>
        <p:spPr>
          <a:xfrm>
            <a:off x="4260850" y="6193279"/>
            <a:ext cx="6234911" cy="461665"/>
          </a:xfrm>
          <a:prstGeom prst="rect">
            <a:avLst/>
          </a:prstGeom>
          <a:solidFill>
            <a:schemeClr val="bg1"/>
          </a:solidFill>
        </p:spPr>
        <p:txBody>
          <a:bodyPr wrap="square">
            <a:noAutofit/>
          </a:bodyPr>
          <a:lstStyle/>
          <a:p>
            <a:pPr algn="r" rtl="0"/>
            <a:r>
              <a:rPr lang="ja" sz="2400" b="0" i="0" u="none" strike="noStrike">
                <a:latin typeface="MS Gothic"/>
                <a:ea typeface="MS Gothic"/>
              </a:rPr>
              <a:t>企業の数</a:t>
            </a:r>
            <a:endParaRPr lang="pl-PL" sz="2400">
              <a:latin typeface="Open Sans"/>
            </a:endParaRPr>
          </a:p>
        </p:txBody>
      </p:sp>
      <p:sp>
        <p:nvSpPr>
          <p:cNvPr id="27" name="Prostokąt 26"/>
          <p:cNvSpPr/>
          <p:nvPr/>
        </p:nvSpPr>
        <p:spPr>
          <a:xfrm>
            <a:off x="4653719" y="7017848"/>
            <a:ext cx="5837782" cy="830997"/>
          </a:xfrm>
          <a:prstGeom prst="rect">
            <a:avLst/>
          </a:prstGeom>
          <a:solidFill>
            <a:schemeClr val="bg1"/>
          </a:solidFill>
          <a:ln>
            <a:noFill/>
          </a:ln>
        </p:spPr>
        <p:txBody>
          <a:bodyPr wrap="square">
            <a:noAutofit/>
          </a:bodyPr>
          <a:lstStyle/>
          <a:p>
            <a:pPr algn="r" rtl="0"/>
            <a:r>
              <a:rPr lang="ja" sz="2400" b="0" i="0" u="none" strike="noStrike">
                <a:latin typeface="MS Gothic"/>
                <a:ea typeface="MS Gothic"/>
              </a:rPr>
              <a:t>経済部門別就業率</a:t>
            </a:r>
            <a:br>
              <a:rPr lang="ja" sz="2400" b="0" i="0" u="none" strike="noStrike">
                <a:latin typeface="MS Gothic"/>
                <a:ea typeface="MS Gothic"/>
              </a:rPr>
            </a:br>
            <a:endParaRPr lang="ja" sz="2400" b="0" i="0" u="none" strike="noStrike">
              <a:latin typeface="MS Gothic"/>
              <a:ea typeface="MS Gothic"/>
            </a:endParaRPr>
          </a:p>
        </p:txBody>
      </p:sp>
      <p:sp>
        <p:nvSpPr>
          <p:cNvPr id="28" name="Prostokąt 27"/>
          <p:cNvSpPr/>
          <p:nvPr/>
        </p:nvSpPr>
        <p:spPr>
          <a:xfrm>
            <a:off x="6639896" y="8256033"/>
            <a:ext cx="3873898" cy="465241"/>
          </a:xfrm>
          <a:prstGeom prst="rect">
            <a:avLst/>
          </a:prstGeom>
        </p:spPr>
        <p:txBody>
          <a:bodyPr wrap="square">
            <a:noAutofit/>
          </a:bodyPr>
          <a:lstStyle/>
          <a:p>
            <a:pPr algn="r" rtl="0"/>
            <a:r>
              <a:rPr lang="ja" sz="2400" b="0" i="0" u="none" strike="noStrike">
                <a:latin typeface="MS Gothic"/>
                <a:ea typeface="MS Gothic"/>
              </a:rPr>
              <a:t>失業率</a:t>
            </a:r>
          </a:p>
        </p:txBody>
      </p:sp>
      <p:grpSp>
        <p:nvGrpSpPr>
          <p:cNvPr id="7" name="Grupa 6">
            <a:extLst>
              <a:ext uri="{FF2B5EF4-FFF2-40B4-BE49-F238E27FC236}">
                <a16:creationId xmlns:a16="http://schemas.microsoft.com/office/drawing/2014/main" id="{34874AE5-EFE7-41D4-A613-CD4F3076E349}"/>
              </a:ext>
            </a:extLst>
          </p:cNvPr>
          <p:cNvGrpSpPr/>
          <p:nvPr/>
        </p:nvGrpSpPr>
        <p:grpSpPr>
          <a:xfrm>
            <a:off x="12646009" y="8183391"/>
            <a:ext cx="3565172" cy="671227"/>
            <a:chOff x="12646009" y="8183391"/>
            <a:chExt cx="3565172" cy="671227"/>
          </a:xfrm>
        </p:grpSpPr>
        <p:pic>
          <p:nvPicPr>
            <p:cNvPr id="18" name="Obraz 17"/>
            <p:cNvPicPr>
              <a:picLocks noChangeAspect="1"/>
            </p:cNvPicPr>
            <p:nvPr/>
          </p:nvPicPr>
          <p:blipFill>
            <a:blip r:embed="rId9">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2646009" y="8183391"/>
              <a:ext cx="364929" cy="671227"/>
            </a:xfrm>
            <a:prstGeom prst="rect">
              <a:avLst/>
            </a:prstGeom>
          </p:spPr>
        </p:pic>
        <p:sp>
          <p:nvSpPr>
            <p:cNvPr id="29" name="pole tekstowe 28"/>
            <p:cNvSpPr txBox="1"/>
            <p:nvPr/>
          </p:nvSpPr>
          <p:spPr>
            <a:xfrm>
              <a:off x="13355124" y="8226278"/>
              <a:ext cx="2856057" cy="461665"/>
            </a:xfrm>
            <a:prstGeom prst="rect">
              <a:avLst/>
            </a:prstGeom>
            <a:solidFill>
              <a:schemeClr val="bg1"/>
            </a:solidFill>
          </p:spPr>
          <p:txBody>
            <a:bodyPr wrap="square" rtlCol="0">
              <a:noAutofit/>
            </a:bodyPr>
            <a:lstStyle/>
            <a:p>
              <a:pPr rtl="0"/>
              <a:r>
                <a:rPr lang="ja" sz="2400" b="1" i="0" u="none" strike="noStrike">
                  <a:latin typeface="MS Gothic"/>
                  <a:ea typeface="MS Gothic"/>
                </a:rPr>
                <a:t>5.8%</a:t>
              </a:r>
            </a:p>
          </p:txBody>
        </p:sp>
      </p:grpSp>
      <p:grpSp>
        <p:nvGrpSpPr>
          <p:cNvPr id="5" name="Grupa 4">
            <a:extLst>
              <a:ext uri="{FF2B5EF4-FFF2-40B4-BE49-F238E27FC236}">
                <a16:creationId xmlns:a16="http://schemas.microsoft.com/office/drawing/2014/main" id="{7BB1C280-381A-4951-99DA-6226A6631C1A}"/>
              </a:ext>
            </a:extLst>
          </p:cNvPr>
          <p:cNvGrpSpPr/>
          <p:nvPr/>
        </p:nvGrpSpPr>
        <p:grpSpPr>
          <a:xfrm>
            <a:off x="12564286" y="6193279"/>
            <a:ext cx="3164453" cy="567434"/>
            <a:chOff x="12564286" y="6193279"/>
            <a:chExt cx="3164453" cy="567434"/>
          </a:xfrm>
        </p:grpSpPr>
        <p:pic>
          <p:nvPicPr>
            <p:cNvPr id="30" name="Obraz 29"/>
            <p:cNvPicPr>
              <a:picLocks noChangeAspect="1"/>
            </p:cNvPicPr>
            <p:nvPr/>
          </p:nvPicPr>
          <p:blipFill>
            <a:blip r:embed="rId10">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2564286" y="6247260"/>
              <a:ext cx="494271" cy="513453"/>
            </a:xfrm>
            <a:prstGeom prst="rect">
              <a:avLst/>
            </a:prstGeom>
          </p:spPr>
        </p:pic>
        <p:sp>
          <p:nvSpPr>
            <p:cNvPr id="31" name="pole tekstowe 30"/>
            <p:cNvSpPr txBox="1"/>
            <p:nvPr/>
          </p:nvSpPr>
          <p:spPr>
            <a:xfrm>
              <a:off x="13355124" y="6193279"/>
              <a:ext cx="2373615" cy="461665"/>
            </a:xfrm>
            <a:prstGeom prst="rect">
              <a:avLst/>
            </a:prstGeom>
            <a:solidFill>
              <a:schemeClr val="bg1"/>
            </a:solidFill>
          </p:spPr>
          <p:txBody>
            <a:bodyPr wrap="square" rtlCol="0">
              <a:noAutofit/>
            </a:bodyPr>
            <a:lstStyle/>
            <a:p>
              <a:pPr rtl="0"/>
              <a:r>
                <a:rPr lang="ja" sz="2400" b="1" i="0" u="none" strike="noStrike">
                  <a:latin typeface="MS Gothic"/>
                  <a:ea typeface="MS Gothic"/>
                </a:rPr>
                <a:t>29万</a:t>
              </a:r>
            </a:p>
          </p:txBody>
        </p:sp>
      </p:grpSp>
      <p:grpSp>
        <p:nvGrpSpPr>
          <p:cNvPr id="6" name="Grupa 5">
            <a:extLst>
              <a:ext uri="{FF2B5EF4-FFF2-40B4-BE49-F238E27FC236}">
                <a16:creationId xmlns:a16="http://schemas.microsoft.com/office/drawing/2014/main" id="{AF346544-E0B3-4294-943B-9301B32DD45B}"/>
              </a:ext>
            </a:extLst>
          </p:cNvPr>
          <p:cNvGrpSpPr/>
          <p:nvPr/>
        </p:nvGrpSpPr>
        <p:grpSpPr>
          <a:xfrm>
            <a:off x="12606064" y="7015917"/>
            <a:ext cx="5682597" cy="830997"/>
            <a:chOff x="12606064" y="7015917"/>
            <a:chExt cx="5682597" cy="830997"/>
          </a:xfrm>
        </p:grpSpPr>
        <p:pic>
          <p:nvPicPr>
            <p:cNvPr id="32" name="Obraz 31"/>
            <p:cNvPicPr>
              <a:picLocks noChangeAspect="1"/>
            </p:cNvPicPr>
            <p:nvPr/>
          </p:nvPicPr>
          <p:blipFill>
            <a:blip r:embed="rId11">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2606064" y="7189508"/>
              <a:ext cx="444822" cy="473952"/>
            </a:xfrm>
            <a:prstGeom prst="rect">
              <a:avLst/>
            </a:prstGeom>
          </p:spPr>
        </p:pic>
        <p:sp>
          <p:nvSpPr>
            <p:cNvPr id="33" name="pole tekstowe 32"/>
            <p:cNvSpPr txBox="1"/>
            <p:nvPr/>
          </p:nvSpPr>
          <p:spPr>
            <a:xfrm>
              <a:off x="13355124" y="7015917"/>
              <a:ext cx="4933537" cy="830997"/>
            </a:xfrm>
            <a:prstGeom prst="rect">
              <a:avLst/>
            </a:prstGeom>
            <a:solidFill>
              <a:schemeClr val="bg1"/>
            </a:solidFill>
          </p:spPr>
          <p:txBody>
            <a:bodyPr wrap="square" rtlCol="0">
              <a:noAutofit/>
            </a:bodyPr>
            <a:lstStyle/>
            <a:p>
              <a:pPr rtl="0"/>
              <a:r>
                <a:rPr lang="ja" sz="2400" b="1" i="0" u="none" strike="noStrike">
                  <a:latin typeface="MS Gothic"/>
                  <a:ea typeface="MS Gothic"/>
                </a:rPr>
                <a:t>サービス 62%| 工業 29%|</a:t>
              </a:r>
            </a:p>
            <a:p>
              <a:pPr rtl="0"/>
              <a:r>
                <a:rPr lang="ja" sz="2400" b="1" i="0" u="none" strike="noStrike">
                  <a:latin typeface="MS Gothic"/>
                  <a:ea typeface="MS Gothic"/>
                </a:rPr>
                <a:t>農業 9%</a:t>
              </a:r>
            </a:p>
          </p:txBody>
        </p:sp>
      </p:grpSp>
      <p:cxnSp>
        <p:nvCxnSpPr>
          <p:cNvPr id="34" name="Łącznik prosty 33"/>
          <p:cNvCxnSpPr/>
          <p:nvPr/>
        </p:nvCxnSpPr>
        <p:spPr>
          <a:xfrm>
            <a:off x="10677884" y="6441001"/>
            <a:ext cx="1558356" cy="0"/>
          </a:xfrm>
          <a:prstGeom prst="line">
            <a:avLst/>
          </a:prstGeom>
        </p:spPr>
        <p:style>
          <a:lnRef idx="1">
            <a:schemeClr val="dk1"/>
          </a:lnRef>
          <a:fillRef idx="0">
            <a:schemeClr val="dk1"/>
          </a:fillRef>
          <a:effectRef idx="0">
            <a:schemeClr val="dk1"/>
          </a:effectRef>
          <a:fontRef idx="minor">
            <a:schemeClr val="tx1"/>
          </a:fontRef>
        </p:style>
      </p:cxnSp>
      <p:cxnSp>
        <p:nvCxnSpPr>
          <p:cNvPr id="35" name="Łącznik prosty 34"/>
          <p:cNvCxnSpPr/>
          <p:nvPr/>
        </p:nvCxnSpPr>
        <p:spPr>
          <a:xfrm>
            <a:off x="10720512" y="7426484"/>
            <a:ext cx="1558356" cy="0"/>
          </a:xfrm>
          <a:prstGeom prst="line">
            <a:avLst/>
          </a:prstGeom>
        </p:spPr>
        <p:style>
          <a:lnRef idx="1">
            <a:schemeClr val="dk1"/>
          </a:lnRef>
          <a:fillRef idx="0">
            <a:schemeClr val="dk1"/>
          </a:fillRef>
          <a:effectRef idx="0">
            <a:schemeClr val="dk1"/>
          </a:effectRef>
          <a:fontRef idx="minor">
            <a:schemeClr val="tx1"/>
          </a:fontRef>
        </p:style>
      </p:cxnSp>
      <p:cxnSp>
        <p:nvCxnSpPr>
          <p:cNvPr id="36" name="Łącznik prosty 35"/>
          <p:cNvCxnSpPr/>
          <p:nvPr/>
        </p:nvCxnSpPr>
        <p:spPr>
          <a:xfrm>
            <a:off x="10676134" y="8457111"/>
            <a:ext cx="1558356" cy="0"/>
          </a:xfrm>
          <a:prstGeom prst="line">
            <a:avLst/>
          </a:prstGeom>
        </p:spPr>
        <p:style>
          <a:lnRef idx="1">
            <a:schemeClr val="dk1"/>
          </a:lnRef>
          <a:fillRef idx="0">
            <a:schemeClr val="dk1"/>
          </a:fillRef>
          <a:effectRef idx="0">
            <a:schemeClr val="dk1"/>
          </a:effectRef>
          <a:fontRef idx="minor">
            <a:schemeClr val="tx1"/>
          </a:fontRef>
        </p:style>
      </p:cxnSp>
      <p:sp>
        <p:nvSpPr>
          <p:cNvPr id="61" name="Prostokąt 60"/>
          <p:cNvSpPr/>
          <p:nvPr/>
        </p:nvSpPr>
        <p:spPr>
          <a:xfrm>
            <a:off x="2581562" y="8971716"/>
            <a:ext cx="7947105" cy="830997"/>
          </a:xfrm>
          <a:prstGeom prst="rect">
            <a:avLst/>
          </a:prstGeom>
        </p:spPr>
        <p:txBody>
          <a:bodyPr wrap="square">
            <a:noAutofit/>
          </a:bodyPr>
          <a:lstStyle/>
          <a:p>
            <a:pPr algn="r" rtl="0"/>
            <a:r>
              <a:rPr lang="ja" sz="2400" b="0" i="0" u="none" strike="noStrike">
                <a:latin typeface="MS Gothic"/>
                <a:ea typeface="MS Gothic"/>
              </a:rPr>
              <a:t>企業部門での</a:t>
            </a:r>
          </a:p>
          <a:p>
            <a:pPr algn="r" rtl="0"/>
            <a:r>
              <a:rPr lang="ja" sz="2400" b="0" i="0" u="none" strike="noStrike">
                <a:latin typeface="MS Gothic"/>
                <a:ea typeface="MS Gothic"/>
              </a:rPr>
              <a:t>平均総給与</a:t>
            </a:r>
          </a:p>
        </p:txBody>
      </p:sp>
      <p:cxnSp>
        <p:nvCxnSpPr>
          <p:cNvPr id="63" name="Łącznik prosty 62"/>
          <p:cNvCxnSpPr/>
          <p:nvPr/>
        </p:nvCxnSpPr>
        <p:spPr>
          <a:xfrm>
            <a:off x="10720512" y="9388475"/>
            <a:ext cx="1558356" cy="0"/>
          </a:xfrm>
          <a:prstGeom prst="line">
            <a:avLst/>
          </a:prstGeom>
        </p:spPr>
        <p:style>
          <a:lnRef idx="1">
            <a:schemeClr val="dk1"/>
          </a:lnRef>
          <a:fillRef idx="0">
            <a:schemeClr val="dk1"/>
          </a:fillRef>
          <a:effectRef idx="0">
            <a:schemeClr val="dk1"/>
          </a:effectRef>
          <a:fontRef idx="minor">
            <a:schemeClr val="tx1"/>
          </a:fontRef>
        </p:style>
      </p:cxnSp>
      <p:sp>
        <p:nvSpPr>
          <p:cNvPr id="64" name="pole tekstowe 63"/>
          <p:cNvSpPr txBox="1"/>
          <p:nvPr/>
        </p:nvSpPr>
        <p:spPr>
          <a:xfrm>
            <a:off x="12470713" y="9184832"/>
            <a:ext cx="5353737" cy="461665"/>
          </a:xfrm>
          <a:prstGeom prst="rect">
            <a:avLst/>
          </a:prstGeom>
          <a:noFill/>
          <a:ln>
            <a:noFill/>
          </a:ln>
        </p:spPr>
        <p:txBody>
          <a:bodyPr wrap="square" rtlCol="0">
            <a:noAutofit/>
          </a:bodyPr>
          <a:lstStyle/>
          <a:p>
            <a:pPr rtl="0"/>
            <a:r>
              <a:rPr lang="ja" sz="2400" b="1" i="0" u="none" strike="noStrike">
                <a:solidFill>
                  <a:srgbClr val="000000"/>
                </a:solidFill>
                <a:latin typeface="MS Gothic"/>
                <a:ea typeface="MS Gothic"/>
                <a:cs typeface="Arial"/>
              </a:rPr>
              <a:t>3107 円 │ 1934 ユーロ │ 2008 ドル</a:t>
            </a:r>
          </a:p>
        </p:txBody>
      </p:sp>
      <p:pic>
        <p:nvPicPr>
          <p:cNvPr id="41" name="Obraz 40">
            <a:extLst>
              <a:ext uri="{FF2B5EF4-FFF2-40B4-BE49-F238E27FC236}">
                <a16:creationId xmlns:a16="http://schemas.microsoft.com/office/drawing/2014/main" id="{5ADF0AFE-2AC0-47D4-8854-1BF6CDB0A2A8}"/>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806897" y="330016"/>
            <a:ext cx="2463353" cy="719323"/>
          </a:xfrm>
          <a:prstGeom prst="rect">
            <a:avLst/>
          </a:prstGeom>
        </p:spPr>
      </p:pic>
    </p:spTree>
    <p:extLst>
      <p:ext uri="{BB962C8B-B14F-4D97-AF65-F5344CB8AC3E}">
        <p14:creationId xmlns:p14="http://schemas.microsoft.com/office/powerpoint/2010/main" val="178477703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par>
                                <p:cTn id="11" presetID="2" presetClass="entr" presetSubtype="8"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0-#ppt_w/2"/>
                                          </p:val>
                                        </p:tav>
                                        <p:tav tm="100000">
                                          <p:val>
                                            <p:strVal val="#ppt_x"/>
                                          </p:val>
                                        </p:tav>
                                      </p:tavLst>
                                    </p:anim>
                                    <p:anim calcmode="lin" valueType="num">
                                      <p:cBhvr additive="base">
                                        <p:cTn id="14" dur="500" fill="hold"/>
                                        <p:tgtEl>
                                          <p:spTgt spid="11"/>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0-#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0-#ppt_w/2"/>
                                          </p:val>
                                        </p:tav>
                                        <p:tav tm="100000">
                                          <p:val>
                                            <p:strVal val="#ppt_x"/>
                                          </p:val>
                                        </p:tav>
                                      </p:tavLst>
                                    </p:anim>
                                    <p:anim calcmode="lin" valueType="num">
                                      <p:cBhvr additive="base">
                                        <p:cTn id="22" dur="500" fill="hold"/>
                                        <p:tgtEl>
                                          <p:spTgt spid="4"/>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0-#ppt_w/2"/>
                                          </p:val>
                                        </p:tav>
                                        <p:tav tm="100000">
                                          <p:val>
                                            <p:strVal val="#ppt_x"/>
                                          </p:val>
                                        </p:tav>
                                      </p:tavLst>
                                    </p:anim>
                                    <p:anim calcmode="lin" valueType="num">
                                      <p:cBhvr additive="base">
                                        <p:cTn id="26" dur="500" fill="hold"/>
                                        <p:tgtEl>
                                          <p:spTgt spid="5"/>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0-#ppt_w/2"/>
                                          </p:val>
                                        </p:tav>
                                        <p:tav tm="100000">
                                          <p:val>
                                            <p:strVal val="#ppt_x"/>
                                          </p:val>
                                        </p:tav>
                                      </p:tavLst>
                                    </p:anim>
                                    <p:anim calcmode="lin" valueType="num">
                                      <p:cBhvr additive="base">
                                        <p:cTn id="30" dur="500" fill="hold"/>
                                        <p:tgtEl>
                                          <p:spTgt spid="6"/>
                                        </p:tgtEl>
                                        <p:attrNameLst>
                                          <p:attrName>ppt_y</p:attrName>
                                        </p:attrNameLst>
                                      </p:cBhvr>
                                      <p:tavLst>
                                        <p:tav tm="0">
                                          <p:val>
                                            <p:strVal val="#ppt_y"/>
                                          </p:val>
                                        </p:tav>
                                        <p:tav tm="100000">
                                          <p:val>
                                            <p:strVal val="#ppt_y"/>
                                          </p:val>
                                        </p:tav>
                                      </p:tavLst>
                                    </p:anim>
                                  </p:childTnLst>
                                </p:cTn>
                              </p:par>
                              <p:par>
                                <p:cTn id="31" presetID="2" presetClass="entr" presetSubtype="8" fill="hold" nodeType="with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fill="hold"/>
                                        <p:tgtEl>
                                          <p:spTgt spid="7"/>
                                        </p:tgtEl>
                                        <p:attrNameLst>
                                          <p:attrName>ppt_x</p:attrName>
                                        </p:attrNameLst>
                                      </p:cBhvr>
                                      <p:tavLst>
                                        <p:tav tm="0">
                                          <p:val>
                                            <p:strVal val="0-#ppt_w/2"/>
                                          </p:val>
                                        </p:tav>
                                        <p:tav tm="100000">
                                          <p:val>
                                            <p:strVal val="#ppt_x"/>
                                          </p:val>
                                        </p:tav>
                                      </p:tavLst>
                                    </p:anim>
                                    <p:anim calcmode="lin" valueType="num">
                                      <p:cBhvr additive="base">
                                        <p:cTn id="34" dur="500" fill="hold"/>
                                        <p:tgtEl>
                                          <p:spTgt spid="7"/>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64"/>
                                        </p:tgtEl>
                                        <p:attrNameLst>
                                          <p:attrName>style.visibility</p:attrName>
                                        </p:attrNameLst>
                                      </p:cBhvr>
                                      <p:to>
                                        <p:strVal val="visible"/>
                                      </p:to>
                                    </p:set>
                                    <p:anim calcmode="lin" valueType="num">
                                      <p:cBhvr additive="base">
                                        <p:cTn id="37" dur="500" fill="hold"/>
                                        <p:tgtEl>
                                          <p:spTgt spid="64"/>
                                        </p:tgtEl>
                                        <p:attrNameLst>
                                          <p:attrName>ppt_x</p:attrName>
                                        </p:attrNameLst>
                                      </p:cBhvr>
                                      <p:tavLst>
                                        <p:tav tm="0">
                                          <p:val>
                                            <p:strVal val="0-#ppt_w/2"/>
                                          </p:val>
                                        </p:tav>
                                        <p:tav tm="100000">
                                          <p:val>
                                            <p:strVal val="#ppt_x"/>
                                          </p:val>
                                        </p:tav>
                                      </p:tavLst>
                                    </p:anim>
                                    <p:anim calcmode="lin" valueType="num">
                                      <p:cBhvr additive="base">
                                        <p:cTn id="38" dur="500" fill="hold"/>
                                        <p:tgtEl>
                                          <p:spTgt spid="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Obraz 9">
            <a:extLst>
              <a:ext uri="{FF2B5EF4-FFF2-40B4-BE49-F238E27FC236}">
                <a16:creationId xmlns:a16="http://schemas.microsoft.com/office/drawing/2014/main" id="{46D6C6F2-650B-45AE-9944-C8898254A7CE}"/>
              </a:ext>
            </a:extLst>
          </p:cNvPr>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l="10711" t="23358" r="10687" b="10327"/>
          <a:stretch>
            <a:fillRect/>
          </a:stretch>
        </p:blipFill>
        <p:spPr>
          <a:xfrm>
            <a:off x="1" y="1372134"/>
            <a:ext cx="20168580" cy="9573487"/>
          </a:xfrm>
          <a:prstGeom prst="rect">
            <a:avLst/>
          </a:prstGeom>
        </p:spPr>
      </p:pic>
      <p:sp>
        <p:nvSpPr>
          <p:cNvPr id="22" name="Prostokąt 21">
            <a:extLst>
              <a:ext uri="{FF2B5EF4-FFF2-40B4-BE49-F238E27FC236}">
                <a16:creationId xmlns:a16="http://schemas.microsoft.com/office/drawing/2014/main" id="{25084E8D-041C-4E00-9875-464C04BABF06}"/>
              </a:ext>
            </a:extLst>
          </p:cNvPr>
          <p:cNvSpPr/>
          <p:nvPr/>
        </p:nvSpPr>
        <p:spPr>
          <a:xfrm>
            <a:off x="0" y="9623897"/>
            <a:ext cx="20168580" cy="166824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pl-PL"/>
          </a:p>
        </p:txBody>
      </p:sp>
      <p:sp>
        <p:nvSpPr>
          <p:cNvPr id="40" name="object 30">
            <a:extLst>
              <a:ext uri="{FF2B5EF4-FFF2-40B4-BE49-F238E27FC236}">
                <a16:creationId xmlns:a16="http://schemas.microsoft.com/office/drawing/2014/main" id="{8F681120-9041-4D43-B556-2E8359E55A97}"/>
              </a:ext>
            </a:extLst>
          </p:cNvPr>
          <p:cNvSpPr/>
          <p:nvPr/>
        </p:nvSpPr>
        <p:spPr>
          <a:xfrm>
            <a:off x="0" y="-1058"/>
            <a:ext cx="19958050" cy="1373192"/>
          </a:xfrm>
          <a:custGeom>
            <a:avLst/>
            <a:gdLst/>
            <a:ahLst/>
            <a:cxnLst/>
            <a:rect l="l" t="t" r="r" b="b"/>
            <a:pathLst>
              <a:path w="3808094" h="3808095">
                <a:moveTo>
                  <a:pt x="3807643" y="0"/>
                </a:moveTo>
                <a:lnTo>
                  <a:pt x="0" y="0"/>
                </a:lnTo>
                <a:lnTo>
                  <a:pt x="0" y="3807643"/>
                </a:lnTo>
                <a:lnTo>
                  <a:pt x="3807643" y="3807643"/>
                </a:lnTo>
                <a:lnTo>
                  <a:pt x="3807643" y="0"/>
                </a:lnTo>
                <a:close/>
              </a:path>
            </a:pathLst>
          </a:custGeom>
          <a:gradFill flip="none" rotWithShape="1">
            <a:gsLst>
              <a:gs pos="35000">
                <a:schemeClr val="bg1">
                  <a:alpha val="81000"/>
                  <a:lumMod val="28000"/>
                  <a:lumOff val="72000"/>
                </a:schemeClr>
              </a:gs>
              <a:gs pos="92000">
                <a:srgbClr val="E52632">
                  <a:shade val="100000"/>
                  <a:satMod val="115000"/>
                </a:srgbClr>
              </a:gs>
            </a:gsLst>
            <a:lin ang="10800000" scaled="1"/>
          </a:gradFill>
        </p:spPr>
        <p:txBody>
          <a:bodyPr wrap="square" lIns="0" tIns="0" rIns="0" bIns="0" rtlCol="0">
            <a:noAutofit/>
          </a:bodyPr>
          <a:lstStyle/>
          <a:p>
            <a:endParaRPr>
              <a:latin typeface="Open Sans"/>
            </a:endParaRPr>
          </a:p>
        </p:txBody>
      </p:sp>
      <p:pic>
        <p:nvPicPr>
          <p:cNvPr id="39" name="Grafika 38">
            <a:extLst>
              <a:ext uri="{FF2B5EF4-FFF2-40B4-BE49-F238E27FC236}">
                <a16:creationId xmlns:a16="http://schemas.microsoft.com/office/drawing/2014/main" id="{FE4D5EDF-3DA8-420E-9376-3429EAED414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4458423" y="363729"/>
            <a:ext cx="4808457" cy="709247"/>
          </a:xfrm>
          <a:prstGeom prst="rect">
            <a:avLst/>
          </a:prstGeom>
        </p:spPr>
      </p:pic>
      <p:sp>
        <p:nvSpPr>
          <p:cNvPr id="5" name="Prostokąt 4">
            <a:extLst>
              <a:ext uri="{FF2B5EF4-FFF2-40B4-BE49-F238E27FC236}">
                <a16:creationId xmlns:a16="http://schemas.microsoft.com/office/drawing/2014/main" id="{47334E43-2C1A-4CBB-B24F-4517E167E9B5}"/>
              </a:ext>
            </a:extLst>
          </p:cNvPr>
          <p:cNvSpPr/>
          <p:nvPr/>
        </p:nvSpPr>
        <p:spPr>
          <a:xfrm>
            <a:off x="679450" y="2126580"/>
            <a:ext cx="8839200" cy="816890"/>
          </a:xfrm>
          <a:prstGeom prst="rect">
            <a:avLst/>
          </a:prstGeom>
          <a:solidFill>
            <a:srgbClr val="FCF7F7"/>
          </a:solidFill>
          <a:ln>
            <a:solidFill>
              <a:srgbClr val="FCF7F7"/>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pl-PL">
              <a:latin typeface="Open Sans"/>
            </a:endParaRPr>
          </a:p>
        </p:txBody>
      </p:sp>
      <p:sp>
        <p:nvSpPr>
          <p:cNvPr id="15" name="object 4">
            <a:extLst>
              <a:ext uri="{FF2B5EF4-FFF2-40B4-BE49-F238E27FC236}">
                <a16:creationId xmlns:a16="http://schemas.microsoft.com/office/drawing/2014/main" id="{0BABE982-04EA-40EA-A014-B569CE873AC8}"/>
              </a:ext>
            </a:extLst>
          </p:cNvPr>
          <p:cNvSpPr txBox="1">
            <a:spLocks noGrp="1"/>
          </p:cNvSpPr>
          <p:nvPr>
            <p:ph type="title"/>
          </p:nvPr>
        </p:nvSpPr>
        <p:spPr>
          <a:xfrm>
            <a:off x="824970" y="2126580"/>
            <a:ext cx="9379480" cy="816890"/>
          </a:xfrm>
          <a:prstGeom prst="rect">
            <a:avLst/>
          </a:prstGeom>
        </p:spPr>
        <p:txBody>
          <a:bodyPr vert="horz" wrap="square" lIns="0" tIns="59690" rIns="0" bIns="0" rtlCol="0">
            <a:noAutofit/>
          </a:bodyPr>
          <a:lstStyle/>
          <a:p>
            <a:pPr marL="12700" marR="5080" rtl="0">
              <a:lnSpc>
                <a:spcPts val="5940"/>
              </a:lnSpc>
              <a:spcBef>
                <a:spcPts val="470"/>
              </a:spcBef>
            </a:pPr>
            <a:r>
              <a:rPr lang="ja" sz="5400" b="1" i="0" u="none" strike="noStrike">
                <a:latin typeface="MS Gothic"/>
                <a:ea typeface="MS Gothic"/>
              </a:rPr>
              <a:t>ヨーロッパの中心のウッチ県</a:t>
            </a:r>
          </a:p>
        </p:txBody>
      </p:sp>
      <p:pic>
        <p:nvPicPr>
          <p:cNvPr id="12" name="Obraz 11">
            <a:extLst>
              <a:ext uri="{FF2B5EF4-FFF2-40B4-BE49-F238E27FC236}">
                <a16:creationId xmlns:a16="http://schemas.microsoft.com/office/drawing/2014/main" id="{49575CED-0A65-477D-9AD4-5F06864CAAA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02802" y="9717304"/>
            <a:ext cx="14152446" cy="1566567"/>
          </a:xfrm>
          <a:prstGeom prst="rect">
            <a:avLst/>
          </a:prstGeom>
        </p:spPr>
      </p:pic>
      <p:sp>
        <p:nvSpPr>
          <p:cNvPr id="11" name="pole tekstowe 10">
            <a:extLst>
              <a:ext uri="{FF2B5EF4-FFF2-40B4-BE49-F238E27FC236}">
                <a16:creationId xmlns:a16="http://schemas.microsoft.com/office/drawing/2014/main" id="{FAD1F24C-617F-4A73-9950-3E4E94CCB574}"/>
              </a:ext>
            </a:extLst>
          </p:cNvPr>
          <p:cNvSpPr txBox="1"/>
          <p:nvPr/>
        </p:nvSpPr>
        <p:spPr>
          <a:xfrm>
            <a:off x="12414250" y="2792483"/>
            <a:ext cx="2836452" cy="461665"/>
          </a:xfrm>
          <a:prstGeom prst="rect">
            <a:avLst/>
          </a:prstGeom>
          <a:noFill/>
        </p:spPr>
        <p:txBody>
          <a:bodyPr wrap="square" rtlCol="0">
            <a:noAutofit/>
          </a:bodyPr>
          <a:lstStyle/>
          <a:p>
            <a:pPr rtl="0"/>
            <a:r>
              <a:rPr lang="ja" sz="2400" b="1" i="0" u="none" strike="noStrike">
                <a:ln w="6600">
                  <a:solidFill>
                    <a:schemeClr val="accent6">
                      <a:lumMod val="60000"/>
                      <a:lumOff val="40000"/>
                    </a:schemeClr>
                  </a:solidFill>
                  <a:prstDash val="solid"/>
                </a:ln>
                <a:solidFill>
                  <a:srgbClr val="FFFFFF"/>
                </a:solidFill>
                <a:effectLst>
                  <a:outerShdw dist="38100" dir="2700000" algn="tl" rotWithShape="0">
                    <a:schemeClr val="accent2"/>
                  </a:outerShdw>
                </a:effectLst>
                <a:latin typeface="MS Gothic"/>
                <a:ea typeface="MS Gothic"/>
              </a:rPr>
              <a:t>ヴィリニュス 650 km</a:t>
            </a:r>
          </a:p>
        </p:txBody>
      </p:sp>
      <p:sp>
        <p:nvSpPr>
          <p:cNvPr id="13" name="pole tekstowe 12">
            <a:extLst>
              <a:ext uri="{FF2B5EF4-FFF2-40B4-BE49-F238E27FC236}">
                <a16:creationId xmlns:a16="http://schemas.microsoft.com/office/drawing/2014/main" id="{4403057A-4767-4999-9B6A-053F7F3422BA}"/>
              </a:ext>
            </a:extLst>
          </p:cNvPr>
          <p:cNvSpPr txBox="1"/>
          <p:nvPr/>
        </p:nvSpPr>
        <p:spPr>
          <a:xfrm>
            <a:off x="14547850" y="5658491"/>
            <a:ext cx="2685432" cy="461665"/>
          </a:xfrm>
          <a:prstGeom prst="rect">
            <a:avLst/>
          </a:prstGeom>
          <a:noFill/>
        </p:spPr>
        <p:txBody>
          <a:bodyPr wrap="square" rtlCol="0">
            <a:noAutofit/>
          </a:bodyPr>
          <a:lstStyle/>
          <a:p>
            <a:pPr rtl="0"/>
            <a:r>
              <a:rPr lang="ja" sz="2400" b="1" i="0" u="none" strike="noStrike">
                <a:ln w="6600">
                  <a:solidFill>
                    <a:schemeClr val="accent6">
                      <a:lumMod val="60000"/>
                      <a:lumOff val="40000"/>
                    </a:schemeClr>
                  </a:solidFill>
                  <a:prstDash val="solid"/>
                </a:ln>
                <a:solidFill>
                  <a:srgbClr val="FFFFFF"/>
                </a:solidFill>
                <a:effectLst>
                  <a:outerShdw dist="38100" dir="2700000" algn="tl" rotWithShape="0">
                    <a:schemeClr val="accent2"/>
                  </a:outerShdw>
                </a:effectLst>
                <a:latin typeface="MS Gothic"/>
                <a:ea typeface="MS Gothic"/>
              </a:rPr>
              <a:t>キーウ 900 km</a:t>
            </a:r>
          </a:p>
        </p:txBody>
      </p:sp>
      <p:sp>
        <p:nvSpPr>
          <p:cNvPr id="14" name="pole tekstowe 13">
            <a:extLst>
              <a:ext uri="{FF2B5EF4-FFF2-40B4-BE49-F238E27FC236}">
                <a16:creationId xmlns:a16="http://schemas.microsoft.com/office/drawing/2014/main" id="{1571CDA4-53A4-4887-8102-99ECCFA5FB92}"/>
              </a:ext>
            </a:extLst>
          </p:cNvPr>
          <p:cNvSpPr txBox="1"/>
          <p:nvPr/>
        </p:nvSpPr>
        <p:spPr>
          <a:xfrm>
            <a:off x="12795250" y="9012653"/>
            <a:ext cx="3856948" cy="461665"/>
          </a:xfrm>
          <a:prstGeom prst="rect">
            <a:avLst/>
          </a:prstGeom>
          <a:noFill/>
        </p:spPr>
        <p:txBody>
          <a:bodyPr wrap="square" rtlCol="0">
            <a:noAutofit/>
          </a:bodyPr>
          <a:lstStyle/>
          <a:p>
            <a:pPr rtl="0"/>
            <a:r>
              <a:rPr lang="ja" sz="2400" b="1" i="0" u="none" strike="noStrike">
                <a:ln w="6600">
                  <a:solidFill>
                    <a:schemeClr val="accent6">
                      <a:lumMod val="60000"/>
                      <a:lumOff val="40000"/>
                    </a:schemeClr>
                  </a:solidFill>
                  <a:prstDash val="solid"/>
                </a:ln>
                <a:solidFill>
                  <a:srgbClr val="FFFFFF"/>
                </a:solidFill>
                <a:effectLst>
                  <a:outerShdw dist="38100" dir="2700000" algn="tl" rotWithShape="0">
                    <a:schemeClr val="accent2"/>
                  </a:outerShdw>
                </a:effectLst>
                <a:latin typeface="MS Gothic"/>
                <a:ea typeface="MS Gothic"/>
              </a:rPr>
              <a:t>ブカレスト 1380 km</a:t>
            </a:r>
          </a:p>
        </p:txBody>
      </p:sp>
      <p:sp>
        <p:nvSpPr>
          <p:cNvPr id="16" name="pole tekstowe 15">
            <a:extLst>
              <a:ext uri="{FF2B5EF4-FFF2-40B4-BE49-F238E27FC236}">
                <a16:creationId xmlns:a16="http://schemas.microsoft.com/office/drawing/2014/main" id="{C9CD9483-EEE3-4F5F-A52C-420A4303B132}"/>
              </a:ext>
            </a:extLst>
          </p:cNvPr>
          <p:cNvSpPr txBox="1"/>
          <p:nvPr/>
        </p:nvSpPr>
        <p:spPr>
          <a:xfrm>
            <a:off x="8894021" y="7950382"/>
            <a:ext cx="2380538" cy="830997"/>
          </a:xfrm>
          <a:prstGeom prst="rect">
            <a:avLst/>
          </a:prstGeom>
          <a:noFill/>
        </p:spPr>
        <p:txBody>
          <a:bodyPr wrap="square" rtlCol="0">
            <a:noAutofit/>
          </a:bodyPr>
          <a:lstStyle/>
          <a:p>
            <a:pPr algn="ctr" rtl="0"/>
            <a:r>
              <a:rPr lang="ja" sz="2400" b="1" i="0" u="none" strike="noStrike">
                <a:ln w="6600">
                  <a:solidFill>
                    <a:schemeClr val="accent6">
                      <a:lumMod val="60000"/>
                      <a:lumOff val="40000"/>
                    </a:schemeClr>
                  </a:solidFill>
                  <a:prstDash val="solid"/>
                </a:ln>
                <a:solidFill>
                  <a:srgbClr val="FFFFFF"/>
                </a:solidFill>
                <a:effectLst>
                  <a:outerShdw dist="38100" dir="2700000" algn="tl" rotWithShape="0">
                    <a:schemeClr val="accent2"/>
                  </a:outerShdw>
                </a:effectLst>
                <a:latin typeface="MS Gothic"/>
                <a:ea typeface="MS Gothic"/>
              </a:rPr>
              <a:t>ブダペスト</a:t>
            </a:r>
            <a:br>
              <a:rPr lang="ja" sz="2400" b="1" i="0" u="none" strike="noStrike">
                <a:ln w="6600">
                  <a:solidFill>
                    <a:schemeClr val="accent6">
                      <a:lumMod val="60000"/>
                      <a:lumOff val="40000"/>
                    </a:schemeClr>
                  </a:solidFill>
                  <a:prstDash val="solid"/>
                </a:ln>
                <a:solidFill>
                  <a:srgbClr val="FFFFFF"/>
                </a:solidFill>
                <a:effectLst>
                  <a:outerShdw dist="38100" dir="2700000" algn="tl" rotWithShape="0">
                    <a:schemeClr val="accent2"/>
                  </a:outerShdw>
                </a:effectLst>
                <a:latin typeface="MS Gothic"/>
                <a:ea typeface="MS Gothic"/>
              </a:rPr>
            </a:br>
            <a:r>
              <a:rPr lang="ja" sz="2400" b="1" i="0" u="none" strike="noStrike">
                <a:ln w="6600">
                  <a:solidFill>
                    <a:schemeClr val="accent6">
                      <a:lumMod val="60000"/>
                      <a:lumOff val="40000"/>
                    </a:schemeClr>
                  </a:solidFill>
                  <a:prstDash val="solid"/>
                </a:ln>
                <a:solidFill>
                  <a:srgbClr val="FFFFFF"/>
                </a:solidFill>
                <a:effectLst>
                  <a:outerShdw dist="38100" dir="2700000" algn="tl" rotWithShape="0">
                    <a:schemeClr val="accent2"/>
                  </a:outerShdw>
                </a:effectLst>
                <a:latin typeface="MS Gothic"/>
                <a:ea typeface="MS Gothic"/>
              </a:rPr>
              <a:t>770 km</a:t>
            </a:r>
          </a:p>
        </p:txBody>
      </p:sp>
      <p:sp>
        <p:nvSpPr>
          <p:cNvPr id="18" name="pole tekstowe 17">
            <a:extLst>
              <a:ext uri="{FF2B5EF4-FFF2-40B4-BE49-F238E27FC236}">
                <a16:creationId xmlns:a16="http://schemas.microsoft.com/office/drawing/2014/main" id="{DD2AD21E-B589-475E-A87E-DF0F51261AC5}"/>
              </a:ext>
            </a:extLst>
          </p:cNvPr>
          <p:cNvSpPr txBox="1"/>
          <p:nvPr/>
        </p:nvSpPr>
        <p:spPr>
          <a:xfrm>
            <a:off x="5175250" y="7022212"/>
            <a:ext cx="3429000" cy="830997"/>
          </a:xfrm>
          <a:prstGeom prst="rect">
            <a:avLst/>
          </a:prstGeom>
          <a:noFill/>
        </p:spPr>
        <p:txBody>
          <a:bodyPr wrap="square" rtlCol="0">
            <a:noAutofit/>
          </a:bodyPr>
          <a:lstStyle/>
          <a:p>
            <a:pPr algn="r" rtl="0"/>
            <a:r>
              <a:rPr lang="ja" sz="2400" b="1" i="0" u="none" strike="noStrike">
                <a:ln w="6600">
                  <a:solidFill>
                    <a:schemeClr val="accent6">
                      <a:lumMod val="60000"/>
                      <a:lumOff val="40000"/>
                    </a:schemeClr>
                  </a:solidFill>
                  <a:prstDash val="solid"/>
                </a:ln>
                <a:solidFill>
                  <a:srgbClr val="FFFFFF"/>
                </a:solidFill>
                <a:effectLst>
                  <a:outerShdw dist="38100" dir="2700000" algn="tl" rotWithShape="0">
                    <a:schemeClr val="accent2"/>
                  </a:outerShdw>
                </a:effectLst>
                <a:latin typeface="MS Gothic"/>
                <a:ea typeface="MS Gothic"/>
              </a:rPr>
              <a:t>580 km ウィーン</a:t>
            </a:r>
            <a:br>
              <a:rPr lang="ja" sz="2400" b="1" i="0" u="none" strike="noStrike">
                <a:ln w="6600">
                  <a:solidFill>
                    <a:schemeClr val="accent6">
                      <a:lumMod val="60000"/>
                      <a:lumOff val="40000"/>
                    </a:schemeClr>
                  </a:solidFill>
                  <a:prstDash val="solid"/>
                </a:ln>
                <a:solidFill>
                  <a:srgbClr val="FFFFFF"/>
                </a:solidFill>
                <a:effectLst>
                  <a:outerShdw dist="38100" dir="2700000" algn="tl" rotWithShape="0">
                    <a:schemeClr val="accent2"/>
                  </a:outerShdw>
                </a:effectLst>
                <a:latin typeface="MS Gothic"/>
                <a:ea typeface="MS Gothic"/>
              </a:rPr>
            </a:br>
            <a:endParaRPr lang="pl-PL" sz="2400" b="1">
              <a:ln w="6600">
                <a:solidFill>
                  <a:schemeClr val="accent6">
                    <a:lumMod val="60000"/>
                    <a:lumOff val="40000"/>
                  </a:schemeClr>
                </a:solidFill>
                <a:prstDash val="solid"/>
              </a:ln>
              <a:solidFill>
                <a:schemeClr val="bg1"/>
              </a:solidFill>
              <a:effectLst>
                <a:outerShdw dist="38100" dir="2700000" algn="tl" rotWithShape="0">
                  <a:schemeClr val="accent2"/>
                </a:outerShdw>
              </a:effectLst>
              <a:latin typeface="Arial Black" panose="020B0A04020102020204" pitchFamily="34" charset="0"/>
            </a:endParaRPr>
          </a:p>
        </p:txBody>
      </p:sp>
      <p:sp>
        <p:nvSpPr>
          <p:cNvPr id="19" name="pole tekstowe 18">
            <a:extLst>
              <a:ext uri="{FF2B5EF4-FFF2-40B4-BE49-F238E27FC236}">
                <a16:creationId xmlns:a16="http://schemas.microsoft.com/office/drawing/2014/main" id="{1346AEAA-20F3-4EC2-AB63-E5ACB4BD0F6E}"/>
              </a:ext>
            </a:extLst>
          </p:cNvPr>
          <p:cNvSpPr txBox="1"/>
          <p:nvPr/>
        </p:nvSpPr>
        <p:spPr>
          <a:xfrm>
            <a:off x="5175250" y="5920118"/>
            <a:ext cx="2832900" cy="830997"/>
          </a:xfrm>
          <a:prstGeom prst="rect">
            <a:avLst/>
          </a:prstGeom>
          <a:noFill/>
        </p:spPr>
        <p:txBody>
          <a:bodyPr wrap="square" rtlCol="0">
            <a:noAutofit/>
          </a:bodyPr>
          <a:lstStyle/>
          <a:p>
            <a:pPr algn="r" rtl="0"/>
            <a:r>
              <a:rPr lang="ja" sz="2400" b="1" i="0" u="none" strike="noStrike">
                <a:ln w="6600">
                  <a:solidFill>
                    <a:schemeClr val="accent6">
                      <a:lumMod val="60000"/>
                      <a:lumOff val="40000"/>
                    </a:schemeClr>
                  </a:solidFill>
                  <a:prstDash val="solid"/>
                </a:ln>
                <a:solidFill>
                  <a:srgbClr val="FFFFFF"/>
                </a:solidFill>
                <a:effectLst>
                  <a:outerShdw dist="38100" dir="2700000" algn="tl" rotWithShape="0">
                    <a:schemeClr val="accent2"/>
                  </a:outerShdw>
                </a:effectLst>
                <a:latin typeface="MS Gothic"/>
                <a:ea typeface="MS Gothic"/>
              </a:rPr>
              <a:t>500 km プラハ</a:t>
            </a:r>
            <a:br>
              <a:rPr lang="ja" sz="2400" b="1" i="0" u="none" strike="noStrike">
                <a:ln w="6600">
                  <a:solidFill>
                    <a:schemeClr val="accent6">
                      <a:lumMod val="60000"/>
                      <a:lumOff val="40000"/>
                    </a:schemeClr>
                  </a:solidFill>
                  <a:prstDash val="solid"/>
                </a:ln>
                <a:solidFill>
                  <a:srgbClr val="FFFFFF"/>
                </a:solidFill>
                <a:effectLst>
                  <a:outerShdw dist="38100" dir="2700000" algn="tl" rotWithShape="0">
                    <a:schemeClr val="accent2"/>
                  </a:outerShdw>
                </a:effectLst>
                <a:latin typeface="MS Gothic"/>
                <a:ea typeface="MS Gothic"/>
              </a:rPr>
            </a:br>
            <a:endParaRPr lang="pl-PL" sz="2400" b="1">
              <a:ln w="6600">
                <a:solidFill>
                  <a:schemeClr val="accent6">
                    <a:lumMod val="60000"/>
                    <a:lumOff val="40000"/>
                  </a:schemeClr>
                </a:solidFill>
                <a:prstDash val="solid"/>
              </a:ln>
              <a:solidFill>
                <a:schemeClr val="bg1"/>
              </a:solidFill>
              <a:effectLst>
                <a:outerShdw dist="38100" dir="2700000" algn="tl" rotWithShape="0">
                  <a:schemeClr val="accent2"/>
                </a:outerShdw>
              </a:effectLst>
              <a:latin typeface="Arial Black" panose="020B0A04020102020204" pitchFamily="34" charset="0"/>
            </a:endParaRPr>
          </a:p>
        </p:txBody>
      </p:sp>
      <p:sp>
        <p:nvSpPr>
          <p:cNvPr id="20" name="pole tekstowe 19">
            <a:extLst>
              <a:ext uri="{FF2B5EF4-FFF2-40B4-BE49-F238E27FC236}">
                <a16:creationId xmlns:a16="http://schemas.microsoft.com/office/drawing/2014/main" id="{AF04D9ED-FB40-468D-AC64-705EB515869F}"/>
              </a:ext>
            </a:extLst>
          </p:cNvPr>
          <p:cNvSpPr txBox="1"/>
          <p:nvPr/>
        </p:nvSpPr>
        <p:spPr>
          <a:xfrm>
            <a:off x="4636305" y="4358974"/>
            <a:ext cx="2906689" cy="461665"/>
          </a:xfrm>
          <a:prstGeom prst="rect">
            <a:avLst/>
          </a:prstGeom>
          <a:noFill/>
        </p:spPr>
        <p:txBody>
          <a:bodyPr wrap="square" rtlCol="0">
            <a:noAutofit/>
          </a:bodyPr>
          <a:lstStyle/>
          <a:p>
            <a:pPr algn="r" rtl="0"/>
            <a:r>
              <a:rPr lang="ja" sz="2400" b="1" i="0" u="none" strike="noStrike">
                <a:ln w="6600">
                  <a:solidFill>
                    <a:schemeClr val="accent6">
                      <a:lumMod val="60000"/>
                      <a:lumOff val="40000"/>
                    </a:schemeClr>
                  </a:solidFill>
                  <a:prstDash val="solid"/>
                </a:ln>
                <a:solidFill>
                  <a:srgbClr val="FFFFFF"/>
                </a:solidFill>
                <a:effectLst>
                  <a:outerShdw dist="38100" dir="2700000" algn="tl" rotWithShape="0">
                    <a:schemeClr val="accent2"/>
                  </a:outerShdw>
                </a:effectLst>
                <a:latin typeface="MS Gothic"/>
                <a:ea typeface="MS Gothic"/>
              </a:rPr>
              <a:t>470</a:t>
            </a:r>
            <a:r>
              <a:rPr lang="ja" sz="2400" b="0" i="0" u="none" strike="noStrike">
                <a:ln w="9525">
                  <a:solidFill>
                    <a:schemeClr val="accent6">
                      <a:lumMod val="60000"/>
                      <a:lumOff val="40000"/>
                    </a:schemeClr>
                  </a:solidFill>
                </a:ln>
                <a:solidFill>
                  <a:srgbClr val="FFFFFF"/>
                </a:solidFill>
                <a:latin typeface="MS Gothic"/>
                <a:ea typeface="MS Gothic"/>
              </a:rPr>
              <a:t> </a:t>
            </a:r>
            <a:r>
              <a:rPr lang="ja" sz="2400" b="1" i="0" u="none" strike="noStrike">
                <a:ln w="6600">
                  <a:solidFill>
                    <a:schemeClr val="accent6">
                      <a:lumMod val="60000"/>
                      <a:lumOff val="40000"/>
                    </a:schemeClr>
                  </a:solidFill>
                  <a:prstDash val="solid"/>
                </a:ln>
                <a:solidFill>
                  <a:srgbClr val="FFFFFF"/>
                </a:solidFill>
                <a:effectLst>
                  <a:outerShdw dist="38100" dir="2700000" algn="tl" rotWithShape="0">
                    <a:schemeClr val="accent2"/>
                  </a:outerShdw>
                </a:effectLst>
                <a:latin typeface="MS Gothic"/>
                <a:ea typeface="MS Gothic"/>
              </a:rPr>
              <a:t>km</a:t>
            </a:r>
            <a:r>
              <a:rPr lang="ja" sz="2400" b="0" i="0" u="none" strike="noStrike">
                <a:ln w="9525">
                  <a:solidFill>
                    <a:schemeClr val="accent6">
                      <a:lumMod val="60000"/>
                      <a:lumOff val="40000"/>
                    </a:schemeClr>
                  </a:solidFill>
                </a:ln>
                <a:solidFill>
                  <a:srgbClr val="FFFFFF"/>
                </a:solidFill>
                <a:latin typeface="MS Gothic"/>
                <a:ea typeface="MS Gothic"/>
              </a:rPr>
              <a:t> </a:t>
            </a:r>
            <a:r>
              <a:rPr lang="ja" sz="2400" b="1" i="0" u="none" strike="noStrike">
                <a:ln w="6600">
                  <a:solidFill>
                    <a:schemeClr val="accent6">
                      <a:lumMod val="60000"/>
                      <a:lumOff val="40000"/>
                    </a:schemeClr>
                  </a:solidFill>
                  <a:prstDash val="solid"/>
                </a:ln>
                <a:solidFill>
                  <a:srgbClr val="FFFFFF"/>
                </a:solidFill>
                <a:effectLst>
                  <a:outerShdw dist="38100" dir="2700000" algn="tl" rotWithShape="0">
                    <a:schemeClr val="accent2"/>
                  </a:outerShdw>
                </a:effectLst>
                <a:latin typeface="MS Gothic"/>
                <a:ea typeface="MS Gothic"/>
              </a:rPr>
              <a:t>ベルリン</a:t>
            </a:r>
            <a:endParaRPr lang="ja" sz="2400" b="0" i="0" u="none" strike="noStrike">
              <a:ln>
                <a:solidFill>
                  <a:schemeClr val="accent6">
                    <a:lumMod val="60000"/>
                    <a:lumOff val="40000"/>
                  </a:schemeClr>
                </a:solidFill>
              </a:ln>
              <a:solidFill>
                <a:srgbClr val="FFFFFF"/>
              </a:solidFill>
              <a:latin typeface="MS Gothic"/>
              <a:ea typeface="MS Gothic"/>
            </a:endParaRPr>
          </a:p>
        </p:txBody>
      </p:sp>
      <p:sp>
        <p:nvSpPr>
          <p:cNvPr id="21" name="pole tekstowe 20">
            <a:extLst>
              <a:ext uri="{FF2B5EF4-FFF2-40B4-BE49-F238E27FC236}">
                <a16:creationId xmlns:a16="http://schemas.microsoft.com/office/drawing/2014/main" id="{A79E498D-783E-49BA-8396-8449EC4A7BB9}"/>
              </a:ext>
            </a:extLst>
          </p:cNvPr>
          <p:cNvSpPr txBox="1"/>
          <p:nvPr/>
        </p:nvSpPr>
        <p:spPr>
          <a:xfrm>
            <a:off x="9410378" y="4295126"/>
            <a:ext cx="1347824" cy="461665"/>
          </a:xfrm>
          <a:prstGeom prst="rect">
            <a:avLst/>
          </a:prstGeom>
          <a:noFill/>
        </p:spPr>
        <p:txBody>
          <a:bodyPr wrap="square" rtlCol="0">
            <a:noAutofit/>
          </a:bodyPr>
          <a:lstStyle/>
          <a:p>
            <a:pPr algn="ctr" rtl="0"/>
            <a:r>
              <a:rPr lang="ja" sz="2400" b="1" i="0" u="none" strike="noStrike">
                <a:ln w="6600">
                  <a:solidFill>
                    <a:schemeClr val="accent6">
                      <a:lumMod val="60000"/>
                      <a:lumOff val="40000"/>
                    </a:schemeClr>
                  </a:solidFill>
                  <a:prstDash val="solid"/>
                </a:ln>
                <a:solidFill>
                  <a:srgbClr val="FFFFFF"/>
                </a:solidFill>
                <a:effectLst>
                  <a:outerShdw dist="38100" dir="2700000" algn="tl" rotWithShape="0">
                    <a:schemeClr val="accent2"/>
                  </a:outerShdw>
                </a:effectLst>
                <a:latin typeface="MS Gothic"/>
                <a:ea typeface="MS Gothic"/>
              </a:rPr>
              <a:t>ウッチ</a:t>
            </a:r>
            <a:endParaRPr lang="pl-PL" sz="1600" b="1">
              <a:ln w="6600">
                <a:solidFill>
                  <a:schemeClr val="accent6">
                    <a:lumMod val="60000"/>
                    <a:lumOff val="40000"/>
                  </a:schemeClr>
                </a:solidFill>
                <a:prstDash val="solid"/>
              </a:ln>
              <a:solidFill>
                <a:srgbClr val="FFFFFF"/>
              </a:solidFill>
              <a:effectLst>
                <a:outerShdw dist="38100" dir="2700000" algn="tl" rotWithShape="0">
                  <a:schemeClr val="accent2"/>
                </a:outerShdw>
              </a:effectLst>
              <a:latin typeface="Arial Black" panose="020B0A04020102020204" pitchFamily="34" charset="0"/>
            </a:endParaRPr>
          </a:p>
        </p:txBody>
      </p:sp>
      <p:pic>
        <p:nvPicPr>
          <p:cNvPr id="23" name="Obraz 22">
            <a:extLst>
              <a:ext uri="{FF2B5EF4-FFF2-40B4-BE49-F238E27FC236}">
                <a16:creationId xmlns:a16="http://schemas.microsoft.com/office/drawing/2014/main" id="{6762A8F4-545C-4FD9-999E-0F2FBDFB5E1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06897" y="330016"/>
            <a:ext cx="2463353" cy="719323"/>
          </a:xfrm>
          <a:prstGeom prst="rect">
            <a:avLst/>
          </a:prstGeom>
        </p:spPr>
      </p:pic>
    </p:spTree>
    <p:extLst>
      <p:ext uri="{BB962C8B-B14F-4D97-AF65-F5344CB8AC3E}">
        <p14:creationId xmlns:p14="http://schemas.microsoft.com/office/powerpoint/2010/main" val="61105647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p:cTn id="12" dur="500" fill="hold"/>
                                        <p:tgtEl>
                                          <p:spTgt spid="19"/>
                                        </p:tgtEl>
                                        <p:attrNameLst>
                                          <p:attrName>ppt_w</p:attrName>
                                        </p:attrNameLst>
                                      </p:cBhvr>
                                      <p:tavLst>
                                        <p:tav tm="0">
                                          <p:val>
                                            <p:fltVal val="0"/>
                                          </p:val>
                                        </p:tav>
                                        <p:tav tm="100000">
                                          <p:val>
                                            <p:strVal val="#ppt_w"/>
                                          </p:val>
                                        </p:tav>
                                      </p:tavLst>
                                    </p:anim>
                                    <p:anim calcmode="lin" valueType="num">
                                      <p:cBhvr>
                                        <p:cTn id="13" dur="500" fill="hold"/>
                                        <p:tgtEl>
                                          <p:spTgt spid="19"/>
                                        </p:tgtEl>
                                        <p:attrNameLst>
                                          <p:attrName>ppt_h</p:attrName>
                                        </p:attrNameLst>
                                      </p:cBhvr>
                                      <p:tavLst>
                                        <p:tav tm="0">
                                          <p:val>
                                            <p:fltVal val="0"/>
                                          </p:val>
                                        </p:tav>
                                        <p:tav tm="100000">
                                          <p:val>
                                            <p:strVal val="#ppt_h"/>
                                          </p:val>
                                        </p:tav>
                                      </p:tavLst>
                                    </p:anim>
                                    <p:animEffect transition="in" filter="fade">
                                      <p:cBhvr>
                                        <p:cTn id="14" dur="500"/>
                                        <p:tgtEl>
                                          <p:spTgt spid="19"/>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p:cTn id="17" dur="500" fill="hold"/>
                                        <p:tgtEl>
                                          <p:spTgt spid="18"/>
                                        </p:tgtEl>
                                        <p:attrNameLst>
                                          <p:attrName>ppt_w</p:attrName>
                                        </p:attrNameLst>
                                      </p:cBhvr>
                                      <p:tavLst>
                                        <p:tav tm="0">
                                          <p:val>
                                            <p:fltVal val="0"/>
                                          </p:val>
                                        </p:tav>
                                        <p:tav tm="100000">
                                          <p:val>
                                            <p:strVal val="#ppt_w"/>
                                          </p:val>
                                        </p:tav>
                                      </p:tavLst>
                                    </p:anim>
                                    <p:anim calcmode="lin" valueType="num">
                                      <p:cBhvr>
                                        <p:cTn id="18" dur="500" fill="hold"/>
                                        <p:tgtEl>
                                          <p:spTgt spid="18"/>
                                        </p:tgtEl>
                                        <p:attrNameLst>
                                          <p:attrName>ppt_h</p:attrName>
                                        </p:attrNameLst>
                                      </p:cBhvr>
                                      <p:tavLst>
                                        <p:tav tm="0">
                                          <p:val>
                                            <p:fltVal val="0"/>
                                          </p:val>
                                        </p:tav>
                                        <p:tav tm="100000">
                                          <p:val>
                                            <p:strVal val="#ppt_h"/>
                                          </p:val>
                                        </p:tav>
                                      </p:tavLst>
                                    </p:anim>
                                    <p:animEffect transition="in" filter="fade">
                                      <p:cBhvr>
                                        <p:cTn id="19" dur="500"/>
                                        <p:tgtEl>
                                          <p:spTgt spid="1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p:cTn id="22" dur="500" fill="hold"/>
                                        <p:tgtEl>
                                          <p:spTgt spid="16"/>
                                        </p:tgtEl>
                                        <p:attrNameLst>
                                          <p:attrName>ppt_w</p:attrName>
                                        </p:attrNameLst>
                                      </p:cBhvr>
                                      <p:tavLst>
                                        <p:tav tm="0">
                                          <p:val>
                                            <p:fltVal val="0"/>
                                          </p:val>
                                        </p:tav>
                                        <p:tav tm="100000">
                                          <p:val>
                                            <p:strVal val="#ppt_w"/>
                                          </p:val>
                                        </p:tav>
                                      </p:tavLst>
                                    </p:anim>
                                    <p:anim calcmode="lin" valueType="num">
                                      <p:cBhvr>
                                        <p:cTn id="23" dur="500" fill="hold"/>
                                        <p:tgtEl>
                                          <p:spTgt spid="16"/>
                                        </p:tgtEl>
                                        <p:attrNameLst>
                                          <p:attrName>ppt_h</p:attrName>
                                        </p:attrNameLst>
                                      </p:cBhvr>
                                      <p:tavLst>
                                        <p:tav tm="0">
                                          <p:val>
                                            <p:fltVal val="0"/>
                                          </p:val>
                                        </p:tav>
                                        <p:tav tm="100000">
                                          <p:val>
                                            <p:strVal val="#ppt_h"/>
                                          </p:val>
                                        </p:tav>
                                      </p:tavLst>
                                    </p:anim>
                                    <p:animEffect transition="in" filter="fade">
                                      <p:cBhvr>
                                        <p:cTn id="24" dur="500"/>
                                        <p:tgtEl>
                                          <p:spTgt spid="1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ppt_w</p:attrName>
                                        </p:attrNameLst>
                                      </p:cBhvr>
                                      <p:tavLst>
                                        <p:tav tm="0">
                                          <p:val>
                                            <p:fltVal val="0"/>
                                          </p:val>
                                        </p:tav>
                                        <p:tav tm="100000">
                                          <p:val>
                                            <p:strVal val="#ppt_w"/>
                                          </p:val>
                                        </p:tav>
                                      </p:tavLst>
                                    </p:anim>
                                    <p:anim calcmode="lin" valueType="num">
                                      <p:cBhvr>
                                        <p:cTn id="28" dur="500" fill="hold"/>
                                        <p:tgtEl>
                                          <p:spTgt spid="14"/>
                                        </p:tgtEl>
                                        <p:attrNameLst>
                                          <p:attrName>ppt_h</p:attrName>
                                        </p:attrNameLst>
                                      </p:cBhvr>
                                      <p:tavLst>
                                        <p:tav tm="0">
                                          <p:val>
                                            <p:fltVal val="0"/>
                                          </p:val>
                                        </p:tav>
                                        <p:tav tm="100000">
                                          <p:val>
                                            <p:strVal val="#ppt_h"/>
                                          </p:val>
                                        </p:tav>
                                      </p:tavLst>
                                    </p:anim>
                                    <p:animEffect transition="in" filter="fade">
                                      <p:cBhvr>
                                        <p:cTn id="29" dur="500"/>
                                        <p:tgtEl>
                                          <p:spTgt spid="14"/>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ppt_w</p:attrName>
                                        </p:attrNameLst>
                                      </p:cBhvr>
                                      <p:tavLst>
                                        <p:tav tm="0">
                                          <p:val>
                                            <p:fltVal val="0"/>
                                          </p:val>
                                        </p:tav>
                                        <p:tav tm="100000">
                                          <p:val>
                                            <p:strVal val="#ppt_w"/>
                                          </p:val>
                                        </p:tav>
                                      </p:tavLst>
                                    </p:anim>
                                    <p:anim calcmode="lin" valueType="num">
                                      <p:cBhvr>
                                        <p:cTn id="38" dur="500" fill="hold"/>
                                        <p:tgtEl>
                                          <p:spTgt spid="11"/>
                                        </p:tgtEl>
                                        <p:attrNameLst>
                                          <p:attrName>ppt_h</p:attrName>
                                        </p:attrNameLst>
                                      </p:cBhvr>
                                      <p:tavLst>
                                        <p:tav tm="0">
                                          <p:val>
                                            <p:fltVal val="0"/>
                                          </p:val>
                                        </p:tav>
                                        <p:tav tm="100000">
                                          <p:val>
                                            <p:strVal val="#ppt_h"/>
                                          </p:val>
                                        </p:tav>
                                      </p:tavLst>
                                    </p:anim>
                                    <p:animEffect transition="in" filter="fade">
                                      <p:cBhvr>
                                        <p:cTn id="3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14" grpId="0"/>
      <p:bldP spid="16" grpId="0"/>
      <p:bldP spid="18" grpId="0"/>
      <p:bldP spid="19" grpId="0"/>
      <p:bldP spid="2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object 30">
            <a:extLst>
              <a:ext uri="{FF2B5EF4-FFF2-40B4-BE49-F238E27FC236}">
                <a16:creationId xmlns:a16="http://schemas.microsoft.com/office/drawing/2014/main" id="{8F681120-9041-4D43-B556-2E8359E55A97}"/>
              </a:ext>
            </a:extLst>
          </p:cNvPr>
          <p:cNvSpPr/>
          <p:nvPr/>
        </p:nvSpPr>
        <p:spPr>
          <a:xfrm>
            <a:off x="0" y="1"/>
            <a:ext cx="19958050" cy="1373192"/>
          </a:xfrm>
          <a:custGeom>
            <a:avLst/>
            <a:gdLst/>
            <a:ahLst/>
            <a:cxnLst/>
            <a:rect l="l" t="t" r="r" b="b"/>
            <a:pathLst>
              <a:path w="3808094" h="3808095">
                <a:moveTo>
                  <a:pt x="3807643" y="0"/>
                </a:moveTo>
                <a:lnTo>
                  <a:pt x="0" y="0"/>
                </a:lnTo>
                <a:lnTo>
                  <a:pt x="0" y="3807643"/>
                </a:lnTo>
                <a:lnTo>
                  <a:pt x="3807643" y="3807643"/>
                </a:lnTo>
                <a:lnTo>
                  <a:pt x="3807643" y="0"/>
                </a:lnTo>
                <a:close/>
              </a:path>
            </a:pathLst>
          </a:custGeom>
          <a:gradFill flip="none" rotWithShape="1">
            <a:gsLst>
              <a:gs pos="35000">
                <a:schemeClr val="bg1">
                  <a:alpha val="81000"/>
                  <a:lumMod val="28000"/>
                  <a:lumOff val="72000"/>
                </a:schemeClr>
              </a:gs>
              <a:gs pos="92000">
                <a:srgbClr val="E52632">
                  <a:shade val="100000"/>
                  <a:satMod val="115000"/>
                </a:srgbClr>
              </a:gs>
            </a:gsLst>
            <a:lin ang="10800000" scaled="1"/>
          </a:gradFill>
        </p:spPr>
        <p:txBody>
          <a:bodyPr wrap="square" lIns="0" tIns="0" rIns="0" bIns="0" rtlCol="0">
            <a:noAutofit/>
          </a:bodyPr>
          <a:lstStyle/>
          <a:p>
            <a:endParaRPr/>
          </a:p>
        </p:txBody>
      </p:sp>
      <p:pic>
        <p:nvPicPr>
          <p:cNvPr id="39" name="Grafika 38">
            <a:extLst>
              <a:ext uri="{FF2B5EF4-FFF2-40B4-BE49-F238E27FC236}">
                <a16:creationId xmlns:a16="http://schemas.microsoft.com/office/drawing/2014/main" id="{FE4D5EDF-3DA8-420E-9376-3429EAED414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458423" y="364788"/>
            <a:ext cx="4808457" cy="709247"/>
          </a:xfrm>
          <a:prstGeom prst="rect">
            <a:avLst/>
          </a:prstGeom>
        </p:spPr>
      </p:pic>
      <p:sp>
        <p:nvSpPr>
          <p:cNvPr id="15" name="object 4">
            <a:extLst>
              <a:ext uri="{FF2B5EF4-FFF2-40B4-BE49-F238E27FC236}">
                <a16:creationId xmlns:a16="http://schemas.microsoft.com/office/drawing/2014/main" id="{0BABE982-04EA-40EA-A014-B569CE873AC8}"/>
              </a:ext>
            </a:extLst>
          </p:cNvPr>
          <p:cNvSpPr txBox="1">
            <a:spLocks noGrp="1"/>
          </p:cNvSpPr>
          <p:nvPr>
            <p:ph type="title"/>
          </p:nvPr>
        </p:nvSpPr>
        <p:spPr>
          <a:xfrm>
            <a:off x="824970" y="1940005"/>
            <a:ext cx="9455680" cy="816890"/>
          </a:xfrm>
          <a:prstGeom prst="rect">
            <a:avLst/>
          </a:prstGeom>
        </p:spPr>
        <p:txBody>
          <a:bodyPr vert="horz" wrap="square" lIns="0" tIns="59690" rIns="0" bIns="0" rtlCol="0">
            <a:noAutofit/>
          </a:bodyPr>
          <a:lstStyle/>
          <a:p>
            <a:pPr marL="12700" marR="5080" rtl="0">
              <a:lnSpc>
                <a:spcPts val="5940"/>
              </a:lnSpc>
              <a:spcBef>
                <a:spcPts val="470"/>
              </a:spcBef>
            </a:pPr>
            <a:r>
              <a:rPr lang="ja" sz="5400" b="1" i="0" u="none" strike="noStrike">
                <a:latin typeface="MS Gothic"/>
                <a:ea typeface="MS Gothic"/>
              </a:rPr>
              <a:t>ヨーロッパの中心のウッチ県</a:t>
            </a:r>
          </a:p>
        </p:txBody>
      </p:sp>
      <p:pic>
        <p:nvPicPr>
          <p:cNvPr id="12" name="Obraz 11">
            <a:extLst>
              <a:ext uri="{FF2B5EF4-FFF2-40B4-BE49-F238E27FC236}">
                <a16:creationId xmlns:a16="http://schemas.microsoft.com/office/drawing/2014/main" id="{49575CED-0A65-477D-9AD4-5F06864CAAA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02802" y="9718363"/>
            <a:ext cx="14152446" cy="1566567"/>
          </a:xfrm>
          <a:prstGeom prst="rect">
            <a:avLst/>
          </a:prstGeom>
        </p:spPr>
      </p:pic>
      <p:grpSp>
        <p:nvGrpSpPr>
          <p:cNvPr id="3" name="Grupa 2">
            <a:extLst>
              <a:ext uri="{FF2B5EF4-FFF2-40B4-BE49-F238E27FC236}">
                <a16:creationId xmlns:a16="http://schemas.microsoft.com/office/drawing/2014/main" id="{11EB37B0-689C-4458-B41C-CE3036CF4447}"/>
              </a:ext>
            </a:extLst>
          </p:cNvPr>
          <p:cNvGrpSpPr/>
          <p:nvPr/>
        </p:nvGrpSpPr>
        <p:grpSpPr>
          <a:xfrm>
            <a:off x="603250" y="3496528"/>
            <a:ext cx="14180080" cy="5546148"/>
            <a:chOff x="570510" y="3735910"/>
            <a:chExt cx="14180080" cy="5546148"/>
          </a:xfrm>
        </p:grpSpPr>
        <p:sp>
          <p:nvSpPr>
            <p:cNvPr id="7" name="Prostokąt 6"/>
            <p:cNvSpPr/>
            <p:nvPr/>
          </p:nvSpPr>
          <p:spPr>
            <a:xfrm>
              <a:off x="570510" y="3735910"/>
              <a:ext cx="14045754" cy="1200329"/>
            </a:xfrm>
            <a:prstGeom prst="rect">
              <a:avLst/>
            </a:prstGeom>
          </p:spPr>
          <p:txBody>
            <a:bodyPr wrap="square">
              <a:noAutofit/>
            </a:bodyPr>
            <a:lstStyle/>
            <a:p>
              <a:pPr algn="l" rtl="0">
                <a:spcBef>
                  <a:spcPts val="1130"/>
                </a:spcBef>
                <a:spcAft>
                  <a:spcPct val="0"/>
                </a:spcAft>
              </a:pPr>
              <a:r>
                <a:rPr lang="ja" sz="2400" b="0" i="0" u="none" strike="noStrike">
                  <a:latin typeface="MS Gothic"/>
                  <a:ea typeface="MS Gothic"/>
                </a:rPr>
                <a:t>ウッチ県は西と東ヨーロッパ（北海 - バルト海回廊）そしてバルト三国と南ヨーロッパ（バルト海 - アドリア海回廊）を繋がっている欧州横断輸送ネットワーク（TEN-T）の一部分である</a:t>
              </a:r>
              <a:r>
                <a:rPr lang="ja" sz="2400" b="1" i="0" u="none" strike="noStrike">
                  <a:latin typeface="MS Gothic"/>
                  <a:ea typeface="MS Gothic"/>
                </a:rPr>
                <a:t>高速道路A1とA2の交差</a:t>
              </a:r>
              <a:r>
                <a:rPr lang="ja" sz="2400" b="0" i="0" u="none" strike="noStrike">
                  <a:latin typeface="MS Gothic"/>
                  <a:ea typeface="MS Gothic"/>
                </a:rPr>
                <a:t>に位置しています。</a:t>
              </a:r>
              <a:br>
                <a:rPr lang="ja" sz="2400" b="0" i="0" u="none" strike="noStrike">
                  <a:latin typeface="MS Gothic"/>
                  <a:ea typeface="MS Gothic"/>
                </a:rPr>
              </a:br>
              <a:endParaRPr lang="ja" sz="2400" b="0" i="0" u="none" strike="noStrike">
                <a:latin typeface="MS Gothic"/>
                <a:ea typeface="MS Gothic"/>
              </a:endParaRPr>
            </a:p>
          </p:txBody>
        </p:sp>
        <p:sp>
          <p:nvSpPr>
            <p:cNvPr id="8" name="Prostokąt 7"/>
            <p:cNvSpPr/>
            <p:nvPr/>
          </p:nvSpPr>
          <p:spPr>
            <a:xfrm>
              <a:off x="570510" y="5269532"/>
              <a:ext cx="14180080" cy="1200329"/>
            </a:xfrm>
            <a:prstGeom prst="rect">
              <a:avLst/>
            </a:prstGeom>
          </p:spPr>
          <p:txBody>
            <a:bodyPr wrap="square">
              <a:noAutofit/>
            </a:bodyPr>
            <a:lstStyle/>
            <a:p>
              <a:pPr rtl="0"/>
              <a:r>
                <a:rPr lang="ja" sz="2400" b="0" i="0" u="none" strike="noStrike">
                  <a:latin typeface="MS Gothic"/>
                  <a:ea typeface="MS Gothic"/>
                </a:rPr>
                <a:t>都市圏の周りにある高速道路A1とA2の部分及び自動車道S8とS14の部分で構成している100キロメートルの道路の輪は地域の重要な利点です</a:t>
              </a:r>
            </a:p>
            <a:p>
              <a:pPr rtl="0"/>
              <a:endParaRPr lang="ja" sz="2400" b="0" i="0" u="none" strike="noStrike">
                <a:latin typeface="MS Gothic"/>
                <a:ea typeface="MS Gothic"/>
              </a:endParaRPr>
            </a:p>
            <a:p>
              <a:pPr rtl="0"/>
              <a:endParaRPr lang="ja" sz="2400" b="0" i="0" u="none" strike="noStrike">
                <a:latin typeface="MS Gothic"/>
                <a:ea typeface="MS Gothic"/>
              </a:endParaRPr>
            </a:p>
          </p:txBody>
        </p:sp>
        <p:sp>
          <p:nvSpPr>
            <p:cNvPr id="10" name="Prostokąt 9"/>
            <p:cNvSpPr/>
            <p:nvPr/>
          </p:nvSpPr>
          <p:spPr>
            <a:xfrm>
              <a:off x="570510" y="6652367"/>
              <a:ext cx="13182600" cy="1200329"/>
            </a:xfrm>
            <a:prstGeom prst="rect">
              <a:avLst/>
            </a:prstGeom>
          </p:spPr>
          <p:txBody>
            <a:bodyPr wrap="square">
              <a:noAutofit/>
            </a:bodyPr>
            <a:lstStyle/>
            <a:p>
              <a:pPr rtl="0"/>
              <a:r>
                <a:rPr lang="ja" sz="2400" b="0" i="0" u="none" strike="noStrike">
                  <a:latin typeface="MS Gothic"/>
                  <a:ea typeface="MS Gothic"/>
                </a:rPr>
                <a:t>県都を囲んでいる環状道路は納期の短縮、よって供給連鎖の効率化を可能にします</a:t>
              </a:r>
            </a:p>
            <a:p>
              <a:pPr rtl="0"/>
              <a:endParaRPr lang="ja" sz="2400" b="0" i="0" u="none" strike="noStrike">
                <a:latin typeface="MS Gothic"/>
                <a:ea typeface="MS Gothic"/>
              </a:endParaRPr>
            </a:p>
            <a:p>
              <a:pPr rtl="0"/>
              <a:endParaRPr lang="ja" sz="2400" b="0" i="0" u="none" strike="noStrike">
                <a:latin typeface="MS Gothic"/>
                <a:ea typeface="MS Gothic"/>
              </a:endParaRPr>
            </a:p>
          </p:txBody>
        </p:sp>
        <p:sp>
          <p:nvSpPr>
            <p:cNvPr id="11" name="Prostokąt 10"/>
            <p:cNvSpPr/>
            <p:nvPr/>
          </p:nvSpPr>
          <p:spPr>
            <a:xfrm>
              <a:off x="570510" y="8081729"/>
              <a:ext cx="12555750" cy="1200329"/>
            </a:xfrm>
            <a:prstGeom prst="rect">
              <a:avLst/>
            </a:prstGeom>
          </p:spPr>
          <p:txBody>
            <a:bodyPr wrap="square">
              <a:noAutofit/>
            </a:bodyPr>
            <a:lstStyle/>
            <a:p>
              <a:pPr rtl="0"/>
              <a:r>
                <a:rPr lang="ja" sz="2400" b="1" i="0" u="none" strike="noStrike">
                  <a:latin typeface="MS Gothic"/>
                  <a:ea typeface="MS Gothic"/>
                </a:rPr>
                <a:t>中国との定期貨物鉄道接続（成都市まで）による中国欧州大陸横断路線の開設</a:t>
              </a:r>
              <a:endParaRPr lang="ja" sz="2400" b="0" i="0" u="none" strike="noStrike">
                <a:latin typeface="MS Gothic"/>
                <a:ea typeface="MS Gothic"/>
              </a:endParaRPr>
            </a:p>
            <a:p>
              <a:pPr rtl="0"/>
              <a:endParaRPr lang="ja" sz="2400" b="0" i="0" u="none" strike="noStrike">
                <a:latin typeface="MS Gothic"/>
                <a:ea typeface="MS Gothic"/>
              </a:endParaRPr>
            </a:p>
            <a:p>
              <a:pPr rtl="0"/>
              <a:endParaRPr lang="ja" sz="2400" b="0" i="0" u="none" strike="noStrike">
                <a:latin typeface="MS Gothic"/>
                <a:ea typeface="MS Gothic"/>
              </a:endParaRPr>
            </a:p>
          </p:txBody>
        </p:sp>
      </p:grpSp>
      <p:pic>
        <p:nvPicPr>
          <p:cNvPr id="23" name="Obraz 22">
            <a:extLst>
              <a:ext uri="{FF2B5EF4-FFF2-40B4-BE49-F238E27FC236}">
                <a16:creationId xmlns:a16="http://schemas.microsoft.com/office/drawing/2014/main" id="{06419C91-27A4-4E6E-B64C-499B8108243C}"/>
              </a:ext>
            </a:extLst>
          </p:cNvPr>
          <p:cNvPicPr>
            <a:picLocks noChangeAspect="1"/>
          </p:cNvPicPr>
          <p:nvPr/>
        </p:nvPicPr>
        <p:blipFill>
          <a:blip r:embed="rId6">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0509250" y="4029449"/>
            <a:ext cx="10185506" cy="5729349"/>
          </a:xfrm>
          <a:prstGeom prst="rect">
            <a:avLst/>
          </a:prstGeom>
        </p:spPr>
      </p:pic>
      <p:sp>
        <p:nvSpPr>
          <p:cNvPr id="24" name="Pięciokąt 16">
            <a:extLst>
              <a:ext uri="{FF2B5EF4-FFF2-40B4-BE49-F238E27FC236}">
                <a16:creationId xmlns:a16="http://schemas.microsoft.com/office/drawing/2014/main" id="{9D9DCB1F-BD97-46B3-9686-CA655B973C61}"/>
              </a:ext>
            </a:extLst>
          </p:cNvPr>
          <p:cNvSpPr/>
          <p:nvPr/>
        </p:nvSpPr>
        <p:spPr>
          <a:xfrm flipH="1">
            <a:off x="18336394" y="7322198"/>
            <a:ext cx="1598834" cy="537090"/>
          </a:xfrm>
          <a:prstGeom prst="homePlate">
            <a:avLst/>
          </a:prstGeom>
          <a:solidFill>
            <a:srgbClr val="FF0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r>
              <a:rPr lang="ja" sz="1400" b="1" i="0" u="none" strike="noStrike">
                <a:solidFill>
                  <a:srgbClr val="FFFFFF"/>
                </a:solidFill>
                <a:latin typeface="MS Gothic"/>
                <a:ea typeface="MS Gothic"/>
              </a:rPr>
              <a:t>日本</a:t>
            </a:r>
            <a:endParaRPr lang="pl-PL" b="1">
              <a:solidFill>
                <a:schemeClr val="bg1"/>
              </a:solidFill>
            </a:endParaRPr>
          </a:p>
        </p:txBody>
      </p:sp>
      <p:sp>
        <p:nvSpPr>
          <p:cNvPr id="26" name="Dowolny kształt 18">
            <a:extLst>
              <a:ext uri="{FF2B5EF4-FFF2-40B4-BE49-F238E27FC236}">
                <a16:creationId xmlns:a16="http://schemas.microsoft.com/office/drawing/2014/main" id="{4172BFA3-F85D-49A5-BAE1-F341B377FA41}"/>
              </a:ext>
            </a:extLst>
          </p:cNvPr>
          <p:cNvSpPr/>
          <p:nvPr/>
        </p:nvSpPr>
        <p:spPr>
          <a:xfrm rot="160656">
            <a:off x="12856306" y="6446305"/>
            <a:ext cx="3938187" cy="1346539"/>
          </a:xfrm>
          <a:custGeom>
            <a:avLst/>
            <a:gdLst>
              <a:gd name="connsiteX0" fmla="*/ 4407243 w 4407243"/>
              <a:gd name="connsiteY0" fmla="*/ 1779241 h 1779241"/>
              <a:gd name="connsiteX1" fmla="*/ 2669060 w 4407243"/>
              <a:gd name="connsiteY1" fmla="*/ 65771 h 1779241"/>
              <a:gd name="connsiteX2" fmla="*/ 0 w 4407243"/>
              <a:gd name="connsiteY2" fmla="*/ 518852 h 1779241"/>
            </a:gdLst>
            <a:ahLst/>
            <a:cxnLst>
              <a:cxn ang="0">
                <a:pos x="connsiteX0" y="connsiteY0"/>
              </a:cxn>
              <a:cxn ang="0">
                <a:pos x="connsiteX1" y="connsiteY1"/>
              </a:cxn>
              <a:cxn ang="0">
                <a:pos x="connsiteX2" y="connsiteY2"/>
              </a:cxn>
            </a:cxnLst>
            <a:rect l="l" t="t" r="r" b="b"/>
            <a:pathLst>
              <a:path w="4407243" h="1779241">
                <a:moveTo>
                  <a:pt x="4407243" y="1779241"/>
                </a:moveTo>
                <a:cubicBezTo>
                  <a:pt x="3905421" y="1027538"/>
                  <a:pt x="3403600" y="275836"/>
                  <a:pt x="2669060" y="65771"/>
                </a:cubicBezTo>
                <a:cubicBezTo>
                  <a:pt x="1934520" y="-144294"/>
                  <a:pt x="967260" y="187279"/>
                  <a:pt x="0" y="518852"/>
                </a:cubicBezTo>
              </a:path>
            </a:pathLst>
          </a:custGeom>
          <a:noFill/>
          <a:ln w="28575">
            <a:solidFill>
              <a:srgbClr val="002060"/>
            </a:solidFill>
            <a:prstDash val="lgDash"/>
            <a:headEnd type="none" w="sm" len="sm"/>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pl-PL"/>
          </a:p>
        </p:txBody>
      </p:sp>
      <p:sp>
        <p:nvSpPr>
          <p:cNvPr id="27" name="Dowolny kształt 19">
            <a:extLst>
              <a:ext uri="{FF2B5EF4-FFF2-40B4-BE49-F238E27FC236}">
                <a16:creationId xmlns:a16="http://schemas.microsoft.com/office/drawing/2014/main" id="{B8DD866D-71A7-4074-AA2F-DC08F0F61922}"/>
              </a:ext>
            </a:extLst>
          </p:cNvPr>
          <p:cNvSpPr/>
          <p:nvPr/>
        </p:nvSpPr>
        <p:spPr>
          <a:xfrm>
            <a:off x="12878776" y="6506689"/>
            <a:ext cx="3882115" cy="1377407"/>
          </a:xfrm>
          <a:custGeom>
            <a:avLst/>
            <a:gdLst>
              <a:gd name="connsiteX0" fmla="*/ 0 w 4191856"/>
              <a:gd name="connsiteY0" fmla="*/ 227640 h 1727665"/>
              <a:gd name="connsiteX1" fmla="*/ 965770 w 4191856"/>
              <a:gd name="connsiteY1" fmla="*/ 1606 h 1727665"/>
              <a:gd name="connsiteX2" fmla="*/ 1808253 w 4191856"/>
              <a:gd name="connsiteY2" fmla="*/ 135171 h 1727665"/>
              <a:gd name="connsiteX3" fmla="*/ 2239766 w 4191856"/>
              <a:gd name="connsiteY3" fmla="*/ 299557 h 1727665"/>
              <a:gd name="connsiteX4" fmla="*/ 3133618 w 4191856"/>
              <a:gd name="connsiteY4" fmla="*/ 761895 h 1727665"/>
              <a:gd name="connsiteX5" fmla="*/ 3637052 w 4191856"/>
              <a:gd name="connsiteY5" fmla="*/ 1152313 h 1727665"/>
              <a:gd name="connsiteX6" fmla="*/ 3935002 w 4191856"/>
              <a:gd name="connsiteY6" fmla="*/ 1409166 h 1727665"/>
              <a:gd name="connsiteX7" fmla="*/ 4191856 w 4191856"/>
              <a:gd name="connsiteY7" fmla="*/ 1727665 h 1727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91856" h="1727665">
                <a:moveTo>
                  <a:pt x="0" y="227640"/>
                </a:moveTo>
                <a:cubicBezTo>
                  <a:pt x="904126" y="-1816"/>
                  <a:pt x="664395" y="17017"/>
                  <a:pt x="965770" y="1606"/>
                </a:cubicBezTo>
                <a:cubicBezTo>
                  <a:pt x="1267145" y="-13805"/>
                  <a:pt x="1595920" y="85513"/>
                  <a:pt x="1808253" y="135171"/>
                </a:cubicBezTo>
                <a:cubicBezTo>
                  <a:pt x="2020586" y="184829"/>
                  <a:pt x="2018872" y="195103"/>
                  <a:pt x="2239766" y="299557"/>
                </a:cubicBezTo>
                <a:cubicBezTo>
                  <a:pt x="2460660" y="404011"/>
                  <a:pt x="2900737" y="619769"/>
                  <a:pt x="3133618" y="761895"/>
                </a:cubicBezTo>
                <a:cubicBezTo>
                  <a:pt x="3366499" y="904021"/>
                  <a:pt x="3503488" y="1044435"/>
                  <a:pt x="3637052" y="1152313"/>
                </a:cubicBezTo>
                <a:cubicBezTo>
                  <a:pt x="3770616" y="1260191"/>
                  <a:pt x="3842535" y="1313274"/>
                  <a:pt x="3935002" y="1409166"/>
                </a:cubicBezTo>
                <a:cubicBezTo>
                  <a:pt x="4027469" y="1505058"/>
                  <a:pt x="4108806" y="1620642"/>
                  <a:pt x="4191856" y="1727665"/>
                </a:cubicBezTo>
              </a:path>
            </a:pathLst>
          </a:custGeom>
          <a:ln w="22225" cap="flat" cmpd="sng" algn="ctr">
            <a:solidFill>
              <a:srgbClr val="0070C0"/>
            </a:solidFill>
            <a:prstDash val="lgDashDot"/>
            <a:round/>
            <a:headEnd type="stealth" w="lg" len="lg"/>
            <a:tailEnd type="none" w="sm" len="sm"/>
          </a:ln>
        </p:spPr>
        <p:style>
          <a:lnRef idx="0">
            <a:scrgbClr r="0" g="0" b="0"/>
          </a:lnRef>
          <a:fillRef idx="0">
            <a:scrgbClr r="0" g="0" b="0"/>
          </a:fillRef>
          <a:effectRef idx="0">
            <a:scrgbClr r="0" g="0" b="0"/>
          </a:effectRef>
          <a:fontRef idx="minor">
            <a:schemeClr val="tx1"/>
          </a:fontRef>
        </p:style>
        <p:txBody>
          <a:bodyPr rtlCol="0" anchor="ctr">
            <a:noAutofit/>
          </a:bodyPr>
          <a:lstStyle/>
          <a:p>
            <a:pPr algn="ctr"/>
            <a:endParaRPr lang="pl-PL"/>
          </a:p>
        </p:txBody>
      </p:sp>
      <p:sp>
        <p:nvSpPr>
          <p:cNvPr id="28" name="Dowolny kształt 20">
            <a:extLst>
              <a:ext uri="{FF2B5EF4-FFF2-40B4-BE49-F238E27FC236}">
                <a16:creationId xmlns:a16="http://schemas.microsoft.com/office/drawing/2014/main" id="{6E901615-C4CE-471A-AD7A-5BB827E93E03}"/>
              </a:ext>
            </a:extLst>
          </p:cNvPr>
          <p:cNvSpPr/>
          <p:nvPr/>
        </p:nvSpPr>
        <p:spPr>
          <a:xfrm>
            <a:off x="11513637" y="6241482"/>
            <a:ext cx="5744377" cy="3141901"/>
          </a:xfrm>
          <a:custGeom>
            <a:avLst/>
            <a:gdLst>
              <a:gd name="connsiteX0" fmla="*/ 1311324 w 5972224"/>
              <a:gd name="connsiteY0" fmla="*/ 275404 h 3528255"/>
              <a:gd name="connsiteX1" fmla="*/ 1095424 w 5972224"/>
              <a:gd name="connsiteY1" fmla="*/ 237304 h 3528255"/>
              <a:gd name="connsiteX2" fmla="*/ 1006524 w 5972224"/>
              <a:gd name="connsiteY2" fmla="*/ 8704 h 3528255"/>
              <a:gd name="connsiteX3" fmla="*/ 320724 w 5972224"/>
              <a:gd name="connsiteY3" fmla="*/ 580204 h 3528255"/>
              <a:gd name="connsiteX4" fmla="*/ 15924 w 5972224"/>
              <a:gd name="connsiteY4" fmla="*/ 1164404 h 3528255"/>
              <a:gd name="connsiteX5" fmla="*/ 66724 w 5972224"/>
              <a:gd name="connsiteY5" fmla="*/ 1659704 h 3528255"/>
              <a:gd name="connsiteX6" fmla="*/ 269924 w 5972224"/>
              <a:gd name="connsiteY6" fmla="*/ 1558104 h 3528255"/>
              <a:gd name="connsiteX7" fmla="*/ 650924 w 5972224"/>
              <a:gd name="connsiteY7" fmla="*/ 1469204 h 3528255"/>
              <a:gd name="connsiteX8" fmla="*/ 1197024 w 5972224"/>
              <a:gd name="connsiteY8" fmla="*/ 1431104 h 3528255"/>
              <a:gd name="connsiteX9" fmla="*/ 1959024 w 5972224"/>
              <a:gd name="connsiteY9" fmla="*/ 1748604 h 3528255"/>
              <a:gd name="connsiteX10" fmla="*/ 2213024 w 5972224"/>
              <a:gd name="connsiteY10" fmla="*/ 2256604 h 3528255"/>
              <a:gd name="connsiteX11" fmla="*/ 2505124 w 5972224"/>
              <a:gd name="connsiteY11" fmla="*/ 2777304 h 3528255"/>
              <a:gd name="connsiteX12" fmla="*/ 2530524 w 5972224"/>
              <a:gd name="connsiteY12" fmla="*/ 2866204 h 3528255"/>
              <a:gd name="connsiteX13" fmla="*/ 2784524 w 5972224"/>
              <a:gd name="connsiteY13" fmla="*/ 2840804 h 3528255"/>
              <a:gd name="connsiteX14" fmla="*/ 3470324 w 5972224"/>
              <a:gd name="connsiteY14" fmla="*/ 2650304 h 3528255"/>
              <a:gd name="connsiteX15" fmla="*/ 4054524 w 5972224"/>
              <a:gd name="connsiteY15" fmla="*/ 3221804 h 3528255"/>
              <a:gd name="connsiteX16" fmla="*/ 4143424 w 5972224"/>
              <a:gd name="connsiteY16" fmla="*/ 3348804 h 3528255"/>
              <a:gd name="connsiteX17" fmla="*/ 4486324 w 5972224"/>
              <a:gd name="connsiteY17" fmla="*/ 3056704 h 3528255"/>
              <a:gd name="connsiteX18" fmla="*/ 4626024 w 5972224"/>
              <a:gd name="connsiteY18" fmla="*/ 2904304 h 3528255"/>
              <a:gd name="connsiteX19" fmla="*/ 4981624 w 5972224"/>
              <a:gd name="connsiteY19" fmla="*/ 3094804 h 3528255"/>
              <a:gd name="connsiteX20" fmla="*/ 5095924 w 5972224"/>
              <a:gd name="connsiteY20" fmla="*/ 3298004 h 3528255"/>
              <a:gd name="connsiteX21" fmla="*/ 5197524 w 5972224"/>
              <a:gd name="connsiteY21" fmla="*/ 3437704 h 3528255"/>
              <a:gd name="connsiteX22" fmla="*/ 5388024 w 5972224"/>
              <a:gd name="connsiteY22" fmla="*/ 3526604 h 3528255"/>
              <a:gd name="connsiteX23" fmla="*/ 5578524 w 5972224"/>
              <a:gd name="connsiteY23" fmla="*/ 3361504 h 3528255"/>
              <a:gd name="connsiteX24" fmla="*/ 5756324 w 5972224"/>
              <a:gd name="connsiteY24" fmla="*/ 3005904 h 3528255"/>
              <a:gd name="connsiteX25" fmla="*/ 5972224 w 5972224"/>
              <a:gd name="connsiteY25" fmla="*/ 2243904 h 3528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972224" h="3528255">
                <a:moveTo>
                  <a:pt x="1311324" y="275404"/>
                </a:moveTo>
                <a:cubicBezTo>
                  <a:pt x="1228774" y="278579"/>
                  <a:pt x="1146224" y="281754"/>
                  <a:pt x="1095424" y="237304"/>
                </a:cubicBezTo>
                <a:cubicBezTo>
                  <a:pt x="1044624" y="192854"/>
                  <a:pt x="1135641" y="-48446"/>
                  <a:pt x="1006524" y="8704"/>
                </a:cubicBezTo>
                <a:cubicBezTo>
                  <a:pt x="877407" y="65854"/>
                  <a:pt x="485824" y="387587"/>
                  <a:pt x="320724" y="580204"/>
                </a:cubicBezTo>
                <a:cubicBezTo>
                  <a:pt x="155624" y="772821"/>
                  <a:pt x="58257" y="984487"/>
                  <a:pt x="15924" y="1164404"/>
                </a:cubicBezTo>
                <a:cubicBezTo>
                  <a:pt x="-26409" y="1344321"/>
                  <a:pt x="24391" y="1594087"/>
                  <a:pt x="66724" y="1659704"/>
                </a:cubicBezTo>
                <a:cubicBezTo>
                  <a:pt x="109057" y="1725321"/>
                  <a:pt x="172557" y="1589854"/>
                  <a:pt x="269924" y="1558104"/>
                </a:cubicBezTo>
                <a:cubicBezTo>
                  <a:pt x="367291" y="1526354"/>
                  <a:pt x="496407" y="1490371"/>
                  <a:pt x="650924" y="1469204"/>
                </a:cubicBezTo>
                <a:cubicBezTo>
                  <a:pt x="805441" y="1448037"/>
                  <a:pt x="979007" y="1384537"/>
                  <a:pt x="1197024" y="1431104"/>
                </a:cubicBezTo>
                <a:cubicBezTo>
                  <a:pt x="1415041" y="1477671"/>
                  <a:pt x="1789691" y="1611021"/>
                  <a:pt x="1959024" y="1748604"/>
                </a:cubicBezTo>
                <a:cubicBezTo>
                  <a:pt x="2128357" y="1886187"/>
                  <a:pt x="2122007" y="2085154"/>
                  <a:pt x="2213024" y="2256604"/>
                </a:cubicBezTo>
                <a:cubicBezTo>
                  <a:pt x="2304041" y="2428054"/>
                  <a:pt x="2452207" y="2675704"/>
                  <a:pt x="2505124" y="2777304"/>
                </a:cubicBezTo>
                <a:cubicBezTo>
                  <a:pt x="2558041" y="2878904"/>
                  <a:pt x="2483957" y="2855621"/>
                  <a:pt x="2530524" y="2866204"/>
                </a:cubicBezTo>
                <a:cubicBezTo>
                  <a:pt x="2577091" y="2876787"/>
                  <a:pt x="2627891" y="2876787"/>
                  <a:pt x="2784524" y="2840804"/>
                </a:cubicBezTo>
                <a:cubicBezTo>
                  <a:pt x="2941157" y="2804821"/>
                  <a:pt x="3258657" y="2586804"/>
                  <a:pt x="3470324" y="2650304"/>
                </a:cubicBezTo>
                <a:cubicBezTo>
                  <a:pt x="3681991" y="2713804"/>
                  <a:pt x="3942341" y="3105387"/>
                  <a:pt x="4054524" y="3221804"/>
                </a:cubicBezTo>
                <a:cubicBezTo>
                  <a:pt x="4166707" y="3338221"/>
                  <a:pt x="4071457" y="3376321"/>
                  <a:pt x="4143424" y="3348804"/>
                </a:cubicBezTo>
                <a:cubicBezTo>
                  <a:pt x="4215391" y="3321287"/>
                  <a:pt x="4405891" y="3130787"/>
                  <a:pt x="4486324" y="3056704"/>
                </a:cubicBezTo>
                <a:cubicBezTo>
                  <a:pt x="4566757" y="2982621"/>
                  <a:pt x="4543474" y="2897954"/>
                  <a:pt x="4626024" y="2904304"/>
                </a:cubicBezTo>
                <a:cubicBezTo>
                  <a:pt x="4708574" y="2910654"/>
                  <a:pt x="4903307" y="3029187"/>
                  <a:pt x="4981624" y="3094804"/>
                </a:cubicBezTo>
                <a:cubicBezTo>
                  <a:pt x="5059941" y="3160421"/>
                  <a:pt x="5059941" y="3240854"/>
                  <a:pt x="5095924" y="3298004"/>
                </a:cubicBezTo>
                <a:cubicBezTo>
                  <a:pt x="5131907" y="3355154"/>
                  <a:pt x="5148841" y="3399604"/>
                  <a:pt x="5197524" y="3437704"/>
                </a:cubicBezTo>
                <a:cubicBezTo>
                  <a:pt x="5246207" y="3475804"/>
                  <a:pt x="5324524" y="3539304"/>
                  <a:pt x="5388024" y="3526604"/>
                </a:cubicBezTo>
                <a:cubicBezTo>
                  <a:pt x="5451524" y="3513904"/>
                  <a:pt x="5517141" y="3448287"/>
                  <a:pt x="5578524" y="3361504"/>
                </a:cubicBezTo>
                <a:cubicBezTo>
                  <a:pt x="5639907" y="3274721"/>
                  <a:pt x="5690707" y="3192171"/>
                  <a:pt x="5756324" y="3005904"/>
                </a:cubicBezTo>
                <a:cubicBezTo>
                  <a:pt x="5821941" y="2819637"/>
                  <a:pt x="5940474" y="2362437"/>
                  <a:pt x="5972224" y="2243904"/>
                </a:cubicBezTo>
              </a:path>
            </a:pathLst>
          </a:custGeom>
          <a:ln w="19050">
            <a:prstDash val="lgDashDot"/>
            <a:headEnd type="arrow" w="med" len="med"/>
            <a:tailEnd type="none" w="med" len="med"/>
          </a:ln>
        </p:spPr>
        <p:style>
          <a:lnRef idx="2">
            <a:schemeClr val="accent5"/>
          </a:lnRef>
          <a:fillRef idx="0">
            <a:schemeClr val="accent5"/>
          </a:fillRef>
          <a:effectRef idx="1">
            <a:schemeClr val="accent5"/>
          </a:effectRef>
          <a:fontRef idx="minor">
            <a:schemeClr val="tx1"/>
          </a:fontRef>
        </p:style>
        <p:txBody>
          <a:bodyPr rtlCol="0" anchor="ctr">
            <a:noAutofit/>
          </a:bodyPr>
          <a:lstStyle/>
          <a:p>
            <a:pPr algn="ctr"/>
            <a:endParaRPr lang="pl-PL" spc="600"/>
          </a:p>
        </p:txBody>
      </p:sp>
      <p:pic>
        <p:nvPicPr>
          <p:cNvPr id="30" name="Obraz 29">
            <a:extLst>
              <a:ext uri="{FF2B5EF4-FFF2-40B4-BE49-F238E27FC236}">
                <a16:creationId xmlns:a16="http://schemas.microsoft.com/office/drawing/2014/main" id="{43669141-0168-4DBB-AD7F-921333C51F7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0581746">
            <a:off x="12904521" y="6368326"/>
            <a:ext cx="1893974" cy="1228867"/>
          </a:xfrm>
          <a:prstGeom prst="rect">
            <a:avLst/>
          </a:prstGeom>
        </p:spPr>
      </p:pic>
      <p:pic>
        <p:nvPicPr>
          <p:cNvPr id="31" name="Obraz 30">
            <a:extLst>
              <a:ext uri="{FF2B5EF4-FFF2-40B4-BE49-F238E27FC236}">
                <a16:creationId xmlns:a16="http://schemas.microsoft.com/office/drawing/2014/main" id="{702A6996-4E1A-424D-8B7F-9A4E6F91EA5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893478">
            <a:off x="16929760" y="8188404"/>
            <a:ext cx="1258311" cy="686722"/>
          </a:xfrm>
          <a:prstGeom prst="rect">
            <a:avLst/>
          </a:prstGeom>
        </p:spPr>
      </p:pic>
      <p:sp>
        <p:nvSpPr>
          <p:cNvPr id="25" name="Pięciokąt 17">
            <a:extLst>
              <a:ext uri="{FF2B5EF4-FFF2-40B4-BE49-F238E27FC236}">
                <a16:creationId xmlns:a16="http://schemas.microsoft.com/office/drawing/2014/main" id="{6AE31DFF-881A-4A06-A302-FE828B379EA6}"/>
              </a:ext>
            </a:extLst>
          </p:cNvPr>
          <p:cNvSpPr/>
          <p:nvPr/>
        </p:nvSpPr>
        <p:spPr>
          <a:xfrm>
            <a:off x="10440632" y="6367092"/>
            <a:ext cx="2047624" cy="539074"/>
          </a:xfrm>
          <a:prstGeom prst="homePlate">
            <a:avLst/>
          </a:prstGeom>
          <a:solidFill>
            <a:schemeClr val="bg1"/>
          </a:solidFill>
          <a:ln w="28575">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r>
              <a:rPr lang="ja" sz="1400" b="1" i="0" u="none" strike="noStrike">
                <a:solidFill>
                  <a:srgbClr val="FF0000"/>
                </a:solidFill>
                <a:latin typeface="MS Gothic"/>
                <a:ea typeface="MS Gothic"/>
              </a:rPr>
              <a:t>ポーランド</a:t>
            </a:r>
            <a:endParaRPr lang="pl-PL" b="1">
              <a:solidFill>
                <a:srgbClr val="FF0000"/>
              </a:solidFill>
            </a:endParaRPr>
          </a:p>
        </p:txBody>
      </p:sp>
      <p:pic>
        <p:nvPicPr>
          <p:cNvPr id="29" name="Obraz 28">
            <a:extLst>
              <a:ext uri="{FF2B5EF4-FFF2-40B4-BE49-F238E27FC236}">
                <a16:creationId xmlns:a16="http://schemas.microsoft.com/office/drawing/2014/main" id="{DA6F8264-F0F7-4C51-B974-C46A221D794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flipH="1">
            <a:off x="16517610" y="7195391"/>
            <a:ext cx="1306839" cy="1051830"/>
          </a:xfrm>
          <a:prstGeom prst="rect">
            <a:avLst/>
          </a:prstGeom>
        </p:spPr>
      </p:pic>
      <p:sp>
        <p:nvSpPr>
          <p:cNvPr id="21" name="Pięciokąt 16">
            <a:extLst>
              <a:ext uri="{FF2B5EF4-FFF2-40B4-BE49-F238E27FC236}">
                <a16:creationId xmlns:a16="http://schemas.microsoft.com/office/drawing/2014/main" id="{C553CAE7-FE4E-4CEE-8B55-CBED9413F601}"/>
              </a:ext>
            </a:extLst>
          </p:cNvPr>
          <p:cNvSpPr/>
          <p:nvPr/>
        </p:nvSpPr>
        <p:spPr>
          <a:xfrm flipH="1">
            <a:off x="17515387" y="7994675"/>
            <a:ext cx="1598834" cy="537090"/>
          </a:xfrm>
          <a:prstGeom prst="homePlate">
            <a:avLst/>
          </a:prstGeom>
          <a:solidFill>
            <a:srgbClr val="FF0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r>
              <a:rPr lang="ja" sz="1400" b="1" i="0" u="none" strike="noStrike">
                <a:solidFill>
                  <a:srgbClr val="FFFFFF"/>
                </a:solidFill>
                <a:latin typeface="MS Gothic"/>
                <a:ea typeface="MS Gothic"/>
              </a:rPr>
              <a:t>中国</a:t>
            </a:r>
            <a:endParaRPr lang="pl-PL" b="1">
              <a:solidFill>
                <a:schemeClr val="bg1"/>
              </a:solidFill>
            </a:endParaRPr>
          </a:p>
        </p:txBody>
      </p:sp>
      <p:pic>
        <p:nvPicPr>
          <p:cNvPr id="22" name="Obraz 21">
            <a:extLst>
              <a:ext uri="{FF2B5EF4-FFF2-40B4-BE49-F238E27FC236}">
                <a16:creationId xmlns:a16="http://schemas.microsoft.com/office/drawing/2014/main" id="{374CC9E8-39A2-4BBB-9FD1-534219F3D28B}"/>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06897" y="330016"/>
            <a:ext cx="2463353" cy="719323"/>
          </a:xfrm>
          <a:prstGeom prst="rect">
            <a:avLst/>
          </a:prstGeom>
        </p:spPr>
      </p:pic>
    </p:spTree>
    <p:extLst>
      <p:ext uri="{BB962C8B-B14F-4D97-AF65-F5344CB8AC3E}">
        <p14:creationId xmlns:p14="http://schemas.microsoft.com/office/powerpoint/2010/main" val="71614418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0" presetClass="path" presetSubtype="0" accel="50000" decel="50000" fill="hold" nodeType="withEffect">
                                  <p:stCondLst>
                                    <p:cond delay="0"/>
                                  </p:stCondLst>
                                  <p:childTnLst>
                                    <p:animMotion origin="layout" path="M -0.04493 -0.02316 L 0.14079 0.07959" pathEditMode="relative" ptsTypes="AA">
                                      <p:cBhvr>
                                        <p:cTn id="10" dur="15000" fill="hold"/>
                                        <p:tgtEl>
                                          <p:spTgt spid="30"/>
                                        </p:tgtEl>
                                        <p:attrNameLst>
                                          <p:attrName>ppt_x</p:attrName>
                                          <p:attrName>ppt_y</p:attrName>
                                        </p:attrNameLst>
                                      </p:cBhvr>
                                    </p:animMotion>
                                  </p:childTnLst>
                                </p:cTn>
                              </p:par>
                              <p:par>
                                <p:cTn id="11" presetID="0" presetClass="path" presetSubtype="0" accel="50000" decel="50000" fill="hold" nodeType="withEffect">
                                  <p:stCondLst>
                                    <p:cond delay="0"/>
                                  </p:stCondLst>
                                  <p:childTnLst>
                                    <p:animMotion origin="layout" path="M -0.01863 0.01544 C -0.02803 -0.00912 -0.03735 -0.03355 -0.04674 -0.05222 C -0.05614 -0.07074 -0.06443 -0.08604 -0.07525 -0.09643 C -0.08607 -0.10696 -0.09996 -0.11272 -0.11157 -0.11482 C -0.12326 -0.11693 -0.13076 -0.11215 -0.14521 -0.10921 C -0.15966 -0.10612 -0.18738 -0.10064 -0.1982 -0.09643 C -0.20909 -0.09222 -0.2098 -0.08801 -0.21043 -0.0838" pathEditMode="relative" rAng="0" ptsTypes="AAAAAAA">
                                      <p:cBhvr>
                                        <p:cTn id="12" dur="18000" fill="hold"/>
                                        <p:tgtEl>
                                          <p:spTgt spid="29"/>
                                        </p:tgtEl>
                                        <p:attrNameLst>
                                          <p:attrName>ppt_x</p:attrName>
                                          <p:attrName>ppt_y</p:attrName>
                                        </p:attrNameLst>
                                      </p:cBhvr>
                                      <p:rCtr x="-9594" y="-6541"/>
                                    </p:animMotion>
                                  </p:childTnLst>
                                </p:cTn>
                              </p:par>
                              <p:par>
                                <p:cTn id="13" presetID="0" presetClass="path" presetSubtype="0" accel="50000" decel="50000" fill="hold" nodeType="withEffect">
                                  <p:stCondLst>
                                    <p:cond delay="0"/>
                                  </p:stCondLst>
                                  <p:childTnLst>
                                    <p:animMotion origin="layout" path="M -0.01705 -0.02105 C -0.02163 0.00927 -0.02621 0.03945 -0.03056 0.05559 C -0.0349 0.07159 -0.0383 0.0765 -0.04319 0.07524 C -0.04809 0.07398 -0.05535 0.05475 -0.05977 0.04787 C -0.06427 0.04085 -0.06696 0.03734 -0.07012 0.03383 C -0.0732 0.03018 -0.07328 0.02176 -0.07841 0.02597 C -0.08354 0.03032 -0.09436 0.05896 -0.10091 0.0591 C -0.10755 0.05924 -0.11221 0.03566 -0.11797 0.02667 C -0.12366 0.01783 -0.12839 0.00688 -0.13534 0.00562 C -0.14229 0.00435 -0.15216 0.0153 -0.15951 0.01895 C -0.16677 0.0226 -0.17459 0.02878 -0.17925 0.02737 C -0.18391 0.02611 -0.18383 0.02457 -0.18754 0.01123 C -0.19125 -0.00196 -0.19259 -0.03621 -0.20136 -0.05208 C -0.2102 -0.0678 -0.2312 -0.07804 -0.24052 -0.08366 C -0.24992 -0.08927 -0.2511 -0.0852 -0.25758 -0.08576 C -0.26397 -0.08633 -0.27258 -0.08899 -0.27929 -0.08717 C -0.28601 -0.08534 -0.29485 -0.07748 -0.29793 -0.07524 C -0.30093 -0.07299 -0.29698 -0.0699 -0.29753 -0.07383 C -0.29801 -0.07762 -0.30227 -0.08703 -0.30109 -0.0984 C -0.29982 -0.10977 -0.29414 -0.12998 -0.28995 -0.14205 C -0.28585 -0.15413 -0.28079 -0.16269 -0.27614 -0.17083 C -0.27156 -0.17911 -0.26626 -0.18613 -0.26232 -0.19118 C -0.25837 -0.19624 -0.25474 -0.20115 -0.25245 -0.20101 C -0.25008 -0.20101 -0.25071 -0.19427 -0.24842 -0.19048 C -0.24621 -0.18683 -0.24258 -0.18262 -0.23894 -0.17855" pathEditMode="relative" ptsTypes="AAAAAAAAAAAAAAAAAAAAAAAAA">
                                      <p:cBhvr>
                                        <p:cTn id="14" dur="22000" fill="hold"/>
                                        <p:tgtEl>
                                          <p:spTgt spid="31"/>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object 30">
            <a:extLst>
              <a:ext uri="{FF2B5EF4-FFF2-40B4-BE49-F238E27FC236}">
                <a16:creationId xmlns:a16="http://schemas.microsoft.com/office/drawing/2014/main" id="{8F681120-9041-4D43-B556-2E8359E55A97}"/>
              </a:ext>
            </a:extLst>
          </p:cNvPr>
          <p:cNvSpPr/>
          <p:nvPr/>
        </p:nvSpPr>
        <p:spPr>
          <a:xfrm>
            <a:off x="0" y="1"/>
            <a:ext cx="19958050" cy="1373192"/>
          </a:xfrm>
          <a:custGeom>
            <a:avLst/>
            <a:gdLst/>
            <a:ahLst/>
            <a:cxnLst/>
            <a:rect l="l" t="t" r="r" b="b"/>
            <a:pathLst>
              <a:path w="3808094" h="3808095">
                <a:moveTo>
                  <a:pt x="3807643" y="0"/>
                </a:moveTo>
                <a:lnTo>
                  <a:pt x="0" y="0"/>
                </a:lnTo>
                <a:lnTo>
                  <a:pt x="0" y="3807643"/>
                </a:lnTo>
                <a:lnTo>
                  <a:pt x="3807643" y="3807643"/>
                </a:lnTo>
                <a:lnTo>
                  <a:pt x="3807643" y="0"/>
                </a:lnTo>
                <a:close/>
              </a:path>
            </a:pathLst>
          </a:custGeom>
          <a:gradFill flip="none" rotWithShape="1">
            <a:gsLst>
              <a:gs pos="35000">
                <a:schemeClr val="bg1">
                  <a:alpha val="81000"/>
                  <a:lumMod val="28000"/>
                  <a:lumOff val="72000"/>
                </a:schemeClr>
              </a:gs>
              <a:gs pos="92000">
                <a:srgbClr val="E52632">
                  <a:shade val="100000"/>
                  <a:satMod val="115000"/>
                </a:srgbClr>
              </a:gs>
            </a:gsLst>
            <a:lin ang="10800000" scaled="1"/>
          </a:gradFill>
        </p:spPr>
        <p:txBody>
          <a:bodyPr wrap="square" lIns="0" tIns="0" rIns="0" bIns="0" rtlCol="0">
            <a:noAutofit/>
          </a:bodyPr>
          <a:lstStyle/>
          <a:p>
            <a:endParaRPr>
              <a:latin typeface="Open Sans"/>
            </a:endParaRPr>
          </a:p>
        </p:txBody>
      </p:sp>
      <p:pic>
        <p:nvPicPr>
          <p:cNvPr id="39" name="Grafika 38">
            <a:extLst>
              <a:ext uri="{FF2B5EF4-FFF2-40B4-BE49-F238E27FC236}">
                <a16:creationId xmlns:a16="http://schemas.microsoft.com/office/drawing/2014/main" id="{FE4D5EDF-3DA8-420E-9376-3429EAED414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458423" y="364788"/>
            <a:ext cx="4808457" cy="709247"/>
          </a:xfrm>
          <a:prstGeom prst="rect">
            <a:avLst/>
          </a:prstGeom>
        </p:spPr>
      </p:pic>
      <p:sp>
        <p:nvSpPr>
          <p:cNvPr id="15" name="object 4">
            <a:extLst>
              <a:ext uri="{FF2B5EF4-FFF2-40B4-BE49-F238E27FC236}">
                <a16:creationId xmlns:a16="http://schemas.microsoft.com/office/drawing/2014/main" id="{0BABE982-04EA-40EA-A014-B569CE873AC8}"/>
              </a:ext>
            </a:extLst>
          </p:cNvPr>
          <p:cNvSpPr txBox="1">
            <a:spLocks noGrp="1"/>
          </p:cNvSpPr>
          <p:nvPr>
            <p:ph type="title"/>
          </p:nvPr>
        </p:nvSpPr>
        <p:spPr>
          <a:xfrm>
            <a:off x="806897" y="1727156"/>
            <a:ext cx="7322080" cy="816890"/>
          </a:xfrm>
          <a:prstGeom prst="rect">
            <a:avLst/>
          </a:prstGeom>
        </p:spPr>
        <p:txBody>
          <a:bodyPr vert="horz" wrap="square" lIns="0" tIns="59690" rIns="0" bIns="0" rtlCol="0">
            <a:noAutofit/>
          </a:bodyPr>
          <a:lstStyle/>
          <a:p>
            <a:pPr marL="12700" marR="5080" rtl="0">
              <a:lnSpc>
                <a:spcPts val="5940"/>
              </a:lnSpc>
              <a:spcBef>
                <a:spcPts val="470"/>
              </a:spcBef>
            </a:pPr>
            <a:r>
              <a:rPr lang="ja" sz="5400" b="1" i="0" u="none" strike="noStrike">
                <a:latin typeface="MS Gothic"/>
                <a:ea typeface="MS Gothic"/>
              </a:rPr>
              <a:t>優秀人材</a:t>
            </a:r>
          </a:p>
        </p:txBody>
      </p:sp>
      <p:pic>
        <p:nvPicPr>
          <p:cNvPr id="12" name="Obraz 11">
            <a:extLst>
              <a:ext uri="{FF2B5EF4-FFF2-40B4-BE49-F238E27FC236}">
                <a16:creationId xmlns:a16="http://schemas.microsoft.com/office/drawing/2014/main" id="{49575CED-0A65-477D-9AD4-5F06864CAAA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02802" y="9718363"/>
            <a:ext cx="14152446" cy="1566567"/>
          </a:xfrm>
          <a:prstGeom prst="rect">
            <a:avLst/>
          </a:prstGeom>
        </p:spPr>
      </p:pic>
      <p:grpSp>
        <p:nvGrpSpPr>
          <p:cNvPr id="2" name="Grupa 1">
            <a:extLst>
              <a:ext uri="{FF2B5EF4-FFF2-40B4-BE49-F238E27FC236}">
                <a16:creationId xmlns:a16="http://schemas.microsoft.com/office/drawing/2014/main" id="{519F1390-9638-45AB-BDBF-CB3B8D307BE7}"/>
              </a:ext>
            </a:extLst>
          </p:cNvPr>
          <p:cNvGrpSpPr/>
          <p:nvPr/>
        </p:nvGrpSpPr>
        <p:grpSpPr>
          <a:xfrm>
            <a:off x="806898" y="3146507"/>
            <a:ext cx="18232230" cy="6448023"/>
            <a:chOff x="-3000350" y="3146507"/>
            <a:chExt cx="22042309" cy="6448023"/>
          </a:xfrm>
        </p:grpSpPr>
        <p:sp>
          <p:nvSpPr>
            <p:cNvPr id="7" name="Prostokąt 6"/>
            <p:cNvSpPr/>
            <p:nvPr/>
          </p:nvSpPr>
          <p:spPr>
            <a:xfrm>
              <a:off x="-3000350" y="3156725"/>
              <a:ext cx="8556600" cy="5428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rtl="0"/>
              <a:r>
                <a:rPr lang="ja" sz="3200" b="1" i="0" u="none" strike="noStrike">
                  <a:solidFill>
                    <a:srgbClr val="000000"/>
                  </a:solidFill>
                  <a:latin typeface="MS Gothic"/>
                  <a:ea typeface="MS Gothic"/>
                </a:rPr>
                <a:t>高等教育</a:t>
              </a:r>
            </a:p>
          </p:txBody>
        </p:sp>
        <p:sp>
          <p:nvSpPr>
            <p:cNvPr id="8" name="Prostokąt 7"/>
            <p:cNvSpPr/>
            <p:nvPr/>
          </p:nvSpPr>
          <p:spPr>
            <a:xfrm>
              <a:off x="2373002" y="3146507"/>
              <a:ext cx="16308994" cy="830997"/>
            </a:xfrm>
            <a:prstGeom prst="rect">
              <a:avLst/>
            </a:prstGeom>
          </p:spPr>
          <p:txBody>
            <a:bodyPr wrap="square">
              <a:noAutofit/>
            </a:bodyPr>
            <a:lstStyle/>
            <a:p>
              <a:pPr lvl="0" rtl="0">
                <a:defRPr/>
              </a:pPr>
              <a:r>
                <a:rPr lang="ja" sz="2400" b="0" i="0" u="none" strike="noStrike">
                  <a:latin typeface="MS Gothic"/>
                  <a:ea typeface="MS Gothic"/>
                </a:rPr>
                <a:t>地域の全ての大学を含むと応募者の方々は計</a:t>
              </a:r>
              <a:r>
                <a:rPr lang="ja" sz="2400" b="1" i="0" u="none" strike="noStrike">
                  <a:latin typeface="MS Gothic"/>
                  <a:ea typeface="MS Gothic"/>
                </a:rPr>
                <a:t>260以上</a:t>
              </a:r>
              <a:r>
                <a:rPr lang="ja" sz="2400" b="0" i="0" u="none" strike="noStrike">
                  <a:latin typeface="MS Gothic"/>
                  <a:ea typeface="MS Gothic"/>
                </a:rPr>
                <a:t>の工科、経済学、人文科学、生物学、美術等にまつわる課程から選べます。</a:t>
              </a:r>
              <a:endParaRPr lang="pl-PL" sz="2400">
                <a:solidFill>
                  <a:srgbClr val="002060"/>
                </a:solidFill>
                <a:latin typeface="Open Sans"/>
                <a:cs typeface="Arial" panose="020B0604020202020204" pitchFamily="34" charset="0"/>
              </a:endParaRPr>
            </a:p>
          </p:txBody>
        </p:sp>
        <p:sp>
          <p:nvSpPr>
            <p:cNvPr id="9" name="Prostokąt 8"/>
            <p:cNvSpPr/>
            <p:nvPr/>
          </p:nvSpPr>
          <p:spPr>
            <a:xfrm>
              <a:off x="-466455" y="4331551"/>
              <a:ext cx="19508414" cy="5262979"/>
            </a:xfrm>
            <a:prstGeom prst="rect">
              <a:avLst/>
            </a:prstGeom>
            <a:ln>
              <a:noFill/>
            </a:ln>
          </p:spPr>
          <p:txBody>
            <a:bodyPr wrap="square">
              <a:noAutofit/>
            </a:bodyPr>
            <a:lstStyle/>
            <a:p>
              <a:pPr rtl="0"/>
              <a:r>
                <a:rPr lang="ja" sz="2400" b="1" i="0" u="none" strike="noStrike">
                  <a:solidFill>
                    <a:srgbClr val="000000"/>
                  </a:solidFill>
                  <a:latin typeface="MS Gothic"/>
                  <a:ea typeface="MS Gothic"/>
                  <a:cs typeface="Arial"/>
                </a:rPr>
                <a:t>ウッチ大学 </a:t>
              </a:r>
              <a:r>
                <a:rPr lang="ja" sz="2400" b="0" i="0" u="none" strike="noStrike">
                  <a:solidFill>
                    <a:srgbClr val="000000"/>
                  </a:solidFill>
                  <a:latin typeface="MS Gothic"/>
                  <a:ea typeface="MS Gothic"/>
                  <a:cs typeface="Arial"/>
                </a:rPr>
                <a:t>- 地域で一番大きな大学。</a:t>
              </a:r>
              <a:r>
                <a:rPr lang="ja" sz="2400" b="1" i="0" u="none" strike="noStrike">
                  <a:solidFill>
                    <a:srgbClr val="000000"/>
                  </a:solidFill>
                  <a:latin typeface="MS Gothic"/>
                  <a:ea typeface="MS Gothic"/>
                  <a:cs typeface="Arial"/>
                </a:rPr>
                <a:t>学生数2万6千人</a:t>
              </a:r>
              <a:r>
                <a:rPr lang="ja" sz="2400" b="0" i="0" u="none" strike="noStrike">
                  <a:solidFill>
                    <a:srgbClr val="000000"/>
                  </a:solidFill>
                  <a:latin typeface="MS Gothic"/>
                  <a:ea typeface="MS Gothic"/>
                  <a:cs typeface="Arial"/>
                </a:rPr>
                <a:t>（</a:t>
              </a:r>
              <a:r>
                <a:rPr lang="ja" sz="2400" b="1" i="0" u="none" strike="noStrike">
                  <a:solidFill>
                    <a:srgbClr val="000000"/>
                  </a:solidFill>
                  <a:latin typeface="MS Gothic"/>
                  <a:ea typeface="MS Gothic"/>
                  <a:cs typeface="Arial"/>
                </a:rPr>
                <a:t>1千200人の海外学生を含む</a:t>
              </a:r>
              <a:r>
                <a:rPr lang="ja" sz="2400" b="0" i="0" u="none" strike="noStrike">
                  <a:solidFill>
                    <a:srgbClr val="000000"/>
                  </a:solidFill>
                  <a:latin typeface="MS Gothic"/>
                  <a:ea typeface="MS Gothic"/>
                  <a:cs typeface="Arial"/>
                </a:rPr>
                <a:t>）。</a:t>
              </a:r>
              <a:br>
                <a:rPr lang="ja" sz="2400" b="0" i="0" u="none" strike="noStrike">
                  <a:solidFill>
                    <a:srgbClr val="000000"/>
                  </a:solidFill>
                  <a:latin typeface="MS Gothic"/>
                  <a:ea typeface="MS Gothic"/>
                  <a:cs typeface="Arial"/>
                </a:rPr>
              </a:br>
              <a:r>
                <a:rPr lang="ja" sz="2400" b="0" i="0" u="none" strike="noStrike">
                  <a:solidFill>
                    <a:srgbClr val="000000"/>
                  </a:solidFill>
                  <a:latin typeface="MS Gothic"/>
                  <a:ea typeface="MS Gothic"/>
                  <a:cs typeface="Arial"/>
                </a:rPr>
                <a:t>人気課程は法律、心理学と</a:t>
              </a:r>
              <a:r>
                <a:rPr lang="ja" sz="2400" b="1" i="0" u="none" strike="noStrike">
                  <a:solidFill>
                    <a:srgbClr val="000000"/>
                  </a:solidFill>
                  <a:latin typeface="MS Gothic"/>
                  <a:ea typeface="MS Gothic"/>
                  <a:cs typeface="Arial"/>
                </a:rPr>
                <a:t>計算機科学</a:t>
              </a:r>
              <a:r>
                <a:rPr lang="ja" sz="2400" b="0" i="0" u="none" strike="noStrike">
                  <a:solidFill>
                    <a:srgbClr val="000000"/>
                  </a:solidFill>
                  <a:latin typeface="MS Gothic"/>
                  <a:ea typeface="MS Gothic"/>
                  <a:cs typeface="Arial"/>
                </a:rPr>
                <a:t>です</a:t>
              </a:r>
            </a:p>
            <a:p>
              <a:endParaRPr lang="pl-PL" sz="2400" b="1">
                <a:solidFill>
                  <a:schemeClr val="tx1"/>
                </a:solidFill>
                <a:latin typeface="Open Sans"/>
                <a:cs typeface="Arial" panose="020B0604020202020204" pitchFamily="34" charset="0"/>
              </a:endParaRPr>
            </a:p>
            <a:p>
              <a:pPr rtl="0"/>
              <a:r>
                <a:rPr lang="ja" sz="2400" b="1" i="0" u="none" strike="noStrike">
                  <a:solidFill>
                    <a:srgbClr val="000000"/>
                  </a:solidFill>
                  <a:latin typeface="MS Gothic"/>
                  <a:ea typeface="MS Gothic"/>
                  <a:cs typeface="Arial"/>
                </a:rPr>
                <a:t>ウッチ工科大学</a:t>
              </a:r>
              <a:r>
                <a:rPr lang="ja" sz="2400" b="0" i="0" u="none" strike="noStrike">
                  <a:solidFill>
                    <a:srgbClr val="000000"/>
                  </a:solidFill>
                  <a:latin typeface="MS Gothic"/>
                  <a:ea typeface="MS Gothic"/>
                  <a:cs typeface="Arial"/>
                </a:rPr>
                <a:t> - 約</a:t>
              </a:r>
              <a:r>
                <a:rPr lang="ja" sz="2400" b="1" i="0" u="none" strike="noStrike">
                  <a:solidFill>
                    <a:srgbClr val="000000"/>
                  </a:solidFill>
                  <a:latin typeface="MS Gothic"/>
                  <a:ea typeface="MS Gothic"/>
                  <a:cs typeface="Arial"/>
                </a:rPr>
                <a:t>1万500人の学生</a:t>
              </a:r>
              <a:r>
                <a:rPr lang="ja" sz="2400" b="0" i="0" u="none" strike="noStrike">
                  <a:solidFill>
                    <a:srgbClr val="000000"/>
                  </a:solidFill>
                  <a:latin typeface="MS Gothic"/>
                  <a:ea typeface="MS Gothic"/>
                  <a:cs typeface="Arial"/>
                </a:rPr>
                <a:t>が在籍している工科大学（約</a:t>
              </a:r>
              <a:br>
                <a:rPr lang="ja" sz="2400" b="0" i="0" u="none" strike="noStrike">
                  <a:solidFill>
                    <a:srgbClr val="000000"/>
                  </a:solidFill>
                  <a:latin typeface="MS Gothic"/>
                  <a:ea typeface="MS Gothic"/>
                  <a:cs typeface="Arial"/>
                </a:rPr>
              </a:br>
              <a:r>
                <a:rPr lang="ja" sz="2400" b="1" i="0" u="none" strike="noStrike">
                  <a:solidFill>
                    <a:srgbClr val="000000"/>
                  </a:solidFill>
                  <a:latin typeface="MS Gothic"/>
                  <a:ea typeface="MS Gothic"/>
                  <a:cs typeface="Arial"/>
                </a:rPr>
                <a:t>千人の海外学生</a:t>
              </a:r>
              <a:r>
                <a:rPr lang="ja" sz="2400" b="0" i="0" u="none" strike="noStrike">
                  <a:solidFill>
                    <a:srgbClr val="000000"/>
                  </a:solidFill>
                  <a:latin typeface="MS Gothic"/>
                  <a:ea typeface="MS Gothic"/>
                  <a:cs typeface="Arial"/>
                </a:rPr>
                <a:t>を含む）。人気課程は自動制御・ロボット工学、計算機科学と生物工学</a:t>
              </a:r>
            </a:p>
            <a:p>
              <a:endParaRPr lang="pl-PL" sz="2400">
                <a:solidFill>
                  <a:schemeClr val="tx1"/>
                </a:solidFill>
                <a:latin typeface="Open Sans"/>
                <a:cs typeface="Arial" panose="020B0604020202020204" pitchFamily="34" charset="0"/>
              </a:endParaRPr>
            </a:p>
            <a:p>
              <a:pPr rtl="0"/>
              <a:r>
                <a:rPr lang="ja" sz="2400" b="1" i="0" u="none" strike="noStrike">
                  <a:solidFill>
                    <a:srgbClr val="000000"/>
                  </a:solidFill>
                  <a:latin typeface="MS Gothic"/>
                  <a:ea typeface="MS Gothic"/>
                  <a:cs typeface="Arial"/>
                </a:rPr>
                <a:t>ウッチ医科大学</a:t>
              </a:r>
              <a:r>
                <a:rPr lang="ja" sz="2400" b="0" i="0" u="none" strike="noStrike">
                  <a:solidFill>
                    <a:srgbClr val="000000"/>
                  </a:solidFill>
                  <a:latin typeface="MS Gothic"/>
                  <a:ea typeface="MS Gothic"/>
                  <a:cs typeface="Arial"/>
                </a:rPr>
                <a:t> - </a:t>
              </a:r>
              <a:r>
                <a:rPr lang="ja" sz="2400" b="1" i="0" u="none" strike="noStrike">
                  <a:solidFill>
                    <a:srgbClr val="000000"/>
                  </a:solidFill>
                  <a:latin typeface="MS Gothic"/>
                  <a:ea typeface="MS Gothic"/>
                  <a:cs typeface="Arial"/>
                </a:rPr>
                <a:t>9千人以上の学生</a:t>
              </a:r>
              <a:r>
                <a:rPr lang="ja" sz="2400" b="0" i="0" u="none" strike="noStrike">
                  <a:solidFill>
                    <a:srgbClr val="000000"/>
                  </a:solidFill>
                  <a:latin typeface="MS Gothic"/>
                  <a:ea typeface="MS Gothic"/>
                  <a:cs typeface="Arial"/>
                </a:rPr>
                <a:t>（</a:t>
              </a:r>
              <a:r>
                <a:rPr lang="ja" sz="2400" b="1" i="0" u="none" strike="noStrike">
                  <a:solidFill>
                    <a:srgbClr val="000000"/>
                  </a:solidFill>
                  <a:latin typeface="MS Gothic"/>
                  <a:ea typeface="MS Gothic"/>
                  <a:cs typeface="Arial"/>
                </a:rPr>
                <a:t>400人以上の海外学生</a:t>
              </a:r>
              <a:r>
                <a:rPr lang="ja" sz="2400" b="0" i="0" u="none" strike="noStrike">
                  <a:solidFill>
                    <a:srgbClr val="000000"/>
                  </a:solidFill>
                  <a:latin typeface="MS Gothic"/>
                  <a:ea typeface="MS Gothic"/>
                  <a:cs typeface="Arial"/>
                </a:rPr>
                <a:t>を含む）が在籍している医科学や医療学を専門とする大学。</a:t>
              </a:r>
              <a:br>
                <a:rPr lang="ja" sz="2400" b="0" i="0" u="none" strike="noStrike">
                  <a:solidFill>
                    <a:srgbClr val="000000"/>
                  </a:solidFill>
                  <a:latin typeface="MS Gothic"/>
                  <a:ea typeface="MS Gothic"/>
                  <a:cs typeface="Arial"/>
                </a:rPr>
              </a:br>
              <a:r>
                <a:rPr lang="ja" sz="2400" b="0" i="0" u="none" strike="noStrike">
                  <a:solidFill>
                    <a:srgbClr val="000000"/>
                  </a:solidFill>
                  <a:latin typeface="MS Gothic"/>
                  <a:ea typeface="MS Gothic"/>
                  <a:cs typeface="Arial"/>
                </a:rPr>
                <a:t>ウッチ医科大学が提供する課程には</a:t>
              </a:r>
              <a:r>
                <a:rPr lang="ja" sz="2400" b="1" i="0" u="none" strike="noStrike">
                  <a:solidFill>
                    <a:srgbClr val="000000"/>
                  </a:solidFill>
                  <a:latin typeface="MS Gothic"/>
                  <a:ea typeface="MS Gothic"/>
                  <a:cs typeface="Arial"/>
                </a:rPr>
                <a:t>生物工学、医用分析、心電学</a:t>
              </a:r>
              <a:r>
                <a:rPr lang="ja" sz="2400" b="0" i="0" u="none" strike="noStrike">
                  <a:solidFill>
                    <a:srgbClr val="000000"/>
                  </a:solidFill>
                  <a:latin typeface="MS Gothic"/>
                  <a:ea typeface="MS Gothic"/>
                  <a:cs typeface="Arial"/>
                </a:rPr>
                <a:t>が含まれています</a:t>
              </a:r>
              <a:br>
                <a:rPr lang="ja" sz="2400" b="0" i="0" u="none" strike="noStrike">
                  <a:solidFill>
                    <a:srgbClr val="000000"/>
                  </a:solidFill>
                  <a:latin typeface="MS Gothic"/>
                  <a:ea typeface="MS Gothic"/>
                  <a:cs typeface="Arial"/>
                </a:rPr>
              </a:br>
              <a:endParaRPr lang="ja" sz="2400" b="0" i="0" u="none" strike="noStrike">
                <a:solidFill>
                  <a:srgbClr val="000000"/>
                </a:solidFill>
                <a:latin typeface="MS Gothic"/>
                <a:ea typeface="MS Gothic"/>
                <a:cs typeface="Arial"/>
              </a:endParaRPr>
            </a:p>
            <a:p>
              <a:endParaRPr lang="pl-PL" sz="2400">
                <a:solidFill>
                  <a:schemeClr val="tx1"/>
                </a:solidFill>
                <a:latin typeface="Open Sans"/>
                <a:cs typeface="Arial" panose="020B0604020202020204" pitchFamily="34" charset="0"/>
              </a:endParaRPr>
            </a:p>
            <a:p>
              <a:pPr rtl="0"/>
              <a:r>
                <a:rPr lang="ja" sz="2400" b="1" i="0" u="none" strike="noStrike">
                  <a:solidFill>
                    <a:srgbClr val="000000"/>
                  </a:solidFill>
                  <a:latin typeface="MS Gothic"/>
                  <a:ea typeface="MS Gothic"/>
                  <a:cs typeface="Arial"/>
                </a:rPr>
                <a:t>ウッチ映画大学</a:t>
              </a:r>
              <a:r>
                <a:rPr lang="ja" sz="2400" b="0" i="0" u="none" strike="noStrike">
                  <a:solidFill>
                    <a:srgbClr val="000000"/>
                  </a:solidFill>
                  <a:latin typeface="MS Gothic"/>
                  <a:ea typeface="MS Gothic"/>
                  <a:cs typeface="Arial"/>
                </a:rPr>
                <a:t> - </a:t>
              </a:r>
              <a:r>
                <a:rPr lang="ja" sz="2400" b="1" i="0" u="none" strike="noStrike">
                  <a:solidFill>
                    <a:srgbClr val="000000"/>
                  </a:solidFill>
                  <a:latin typeface="MS Gothic"/>
                  <a:ea typeface="MS Gothic"/>
                  <a:cs typeface="Arial"/>
                </a:rPr>
                <a:t>世界上位15映画学校の一つ</a:t>
              </a:r>
              <a:r>
                <a:rPr lang="ja" sz="2400" b="0" i="0" u="none" strike="noStrike">
                  <a:solidFill>
                    <a:srgbClr val="000000"/>
                  </a:solidFill>
                  <a:latin typeface="MS Gothic"/>
                  <a:ea typeface="MS Gothic"/>
                  <a:cs typeface="Arial"/>
                </a:rPr>
                <a:t>（「ハリウッド・リポーター」、1930年からアメリカで出版されている業界紙、による）。</a:t>
              </a:r>
              <a:br>
                <a:rPr lang="ja" sz="2400" b="0" i="0" u="none" strike="noStrike">
                  <a:solidFill>
                    <a:srgbClr val="000000"/>
                  </a:solidFill>
                  <a:latin typeface="MS Gothic"/>
                  <a:ea typeface="MS Gothic"/>
                  <a:cs typeface="Arial"/>
                </a:rPr>
              </a:br>
              <a:br>
                <a:rPr lang="ja" sz="2400" b="0" i="0" u="none" strike="noStrike">
                  <a:solidFill>
                    <a:srgbClr val="000000"/>
                  </a:solidFill>
                  <a:latin typeface="MS Gothic"/>
                  <a:ea typeface="MS Gothic"/>
                  <a:cs typeface="Arial"/>
                </a:rPr>
              </a:br>
              <a:r>
                <a:rPr lang="ja" sz="2400" b="0" i="0" u="none" strike="noStrike">
                  <a:solidFill>
                    <a:srgbClr val="000000"/>
                  </a:solidFill>
                  <a:latin typeface="MS Gothic"/>
                  <a:ea typeface="MS Gothic"/>
                  <a:cs typeface="Arial"/>
                </a:rPr>
                <a:t>ウッチ映画大学の有名な卒業生の中にはロマン・ポランスキー、アンジェイ・ワイダそしてクシシュトフ・キェシロフスキのそうそうたるポーランドの監督がいます。</a:t>
              </a:r>
              <a:endParaRPr lang="pl-PL" sz="2400">
                <a:solidFill>
                  <a:schemeClr val="tx1"/>
                </a:solidFill>
                <a:latin typeface="Open Sans"/>
              </a:endParaRPr>
            </a:p>
          </p:txBody>
        </p:sp>
      </p:grpSp>
      <p:pic>
        <p:nvPicPr>
          <p:cNvPr id="11" name="Obraz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6120" y="4078735"/>
            <a:ext cx="1957917" cy="1040311"/>
          </a:xfrm>
          <a:prstGeom prst="rect">
            <a:avLst/>
          </a:prstGeom>
        </p:spPr>
      </p:pic>
      <p:pic>
        <p:nvPicPr>
          <p:cNvPr id="13" name="Obraz 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60450" y="5372029"/>
            <a:ext cx="1143000" cy="1143000"/>
          </a:xfrm>
          <a:prstGeom prst="rect">
            <a:avLst/>
          </a:prstGeom>
        </p:spPr>
      </p:pic>
      <p:pic>
        <p:nvPicPr>
          <p:cNvPr id="14" name="Obraz 1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54819" y="6894154"/>
            <a:ext cx="2129631" cy="578704"/>
          </a:xfrm>
          <a:prstGeom prst="rect">
            <a:avLst/>
          </a:prstGeom>
        </p:spPr>
      </p:pic>
      <p:pic>
        <p:nvPicPr>
          <p:cNvPr id="16" name="Obraz 1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60450" y="8065007"/>
            <a:ext cx="1371600" cy="1371600"/>
          </a:xfrm>
          <a:prstGeom prst="rect">
            <a:avLst/>
          </a:prstGeom>
        </p:spPr>
      </p:pic>
      <p:pic>
        <p:nvPicPr>
          <p:cNvPr id="17" name="Obraz 16">
            <a:extLst>
              <a:ext uri="{FF2B5EF4-FFF2-40B4-BE49-F238E27FC236}">
                <a16:creationId xmlns:a16="http://schemas.microsoft.com/office/drawing/2014/main" id="{D3B7D0E1-9379-44E8-A8E5-5378649EE286}"/>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06897" y="330016"/>
            <a:ext cx="2463353" cy="719323"/>
          </a:xfrm>
          <a:prstGeom prst="rect">
            <a:avLst/>
          </a:prstGeom>
        </p:spPr>
      </p:pic>
    </p:spTree>
    <p:extLst>
      <p:ext uri="{BB962C8B-B14F-4D97-AF65-F5344CB8AC3E}">
        <p14:creationId xmlns:p14="http://schemas.microsoft.com/office/powerpoint/2010/main" val="264051644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object 30">
            <a:extLst>
              <a:ext uri="{FF2B5EF4-FFF2-40B4-BE49-F238E27FC236}">
                <a16:creationId xmlns:a16="http://schemas.microsoft.com/office/drawing/2014/main" id="{8F681120-9041-4D43-B556-2E8359E55A97}"/>
              </a:ext>
            </a:extLst>
          </p:cNvPr>
          <p:cNvSpPr/>
          <p:nvPr/>
        </p:nvSpPr>
        <p:spPr>
          <a:xfrm>
            <a:off x="0" y="1"/>
            <a:ext cx="19958050" cy="1373192"/>
          </a:xfrm>
          <a:custGeom>
            <a:avLst/>
            <a:gdLst/>
            <a:ahLst/>
            <a:cxnLst/>
            <a:rect l="l" t="t" r="r" b="b"/>
            <a:pathLst>
              <a:path w="3808094" h="3808095">
                <a:moveTo>
                  <a:pt x="3807643" y="0"/>
                </a:moveTo>
                <a:lnTo>
                  <a:pt x="0" y="0"/>
                </a:lnTo>
                <a:lnTo>
                  <a:pt x="0" y="3807643"/>
                </a:lnTo>
                <a:lnTo>
                  <a:pt x="3807643" y="3807643"/>
                </a:lnTo>
                <a:lnTo>
                  <a:pt x="3807643" y="0"/>
                </a:lnTo>
                <a:close/>
              </a:path>
            </a:pathLst>
          </a:custGeom>
          <a:gradFill flip="none" rotWithShape="1">
            <a:gsLst>
              <a:gs pos="35000">
                <a:schemeClr val="bg1">
                  <a:alpha val="81000"/>
                  <a:lumMod val="28000"/>
                  <a:lumOff val="72000"/>
                </a:schemeClr>
              </a:gs>
              <a:gs pos="92000">
                <a:srgbClr val="E52632">
                  <a:shade val="100000"/>
                  <a:satMod val="115000"/>
                </a:srgbClr>
              </a:gs>
            </a:gsLst>
            <a:lin ang="10800000" scaled="1"/>
          </a:gradFill>
        </p:spPr>
        <p:txBody>
          <a:bodyPr wrap="square" lIns="0" tIns="0" rIns="0" bIns="0" rtlCol="0">
            <a:noAutofit/>
          </a:bodyPr>
          <a:lstStyle/>
          <a:p>
            <a:endParaRPr/>
          </a:p>
        </p:txBody>
      </p:sp>
      <p:pic>
        <p:nvPicPr>
          <p:cNvPr id="39" name="Grafika 38">
            <a:extLst>
              <a:ext uri="{FF2B5EF4-FFF2-40B4-BE49-F238E27FC236}">
                <a16:creationId xmlns:a16="http://schemas.microsoft.com/office/drawing/2014/main" id="{FE4D5EDF-3DA8-420E-9376-3429EAED414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458423" y="364788"/>
            <a:ext cx="4808457" cy="709247"/>
          </a:xfrm>
          <a:prstGeom prst="rect">
            <a:avLst/>
          </a:prstGeom>
        </p:spPr>
      </p:pic>
      <p:pic>
        <p:nvPicPr>
          <p:cNvPr id="18" name="Obraz 17">
            <a:extLst>
              <a:ext uri="{FF2B5EF4-FFF2-40B4-BE49-F238E27FC236}">
                <a16:creationId xmlns:a16="http://schemas.microsoft.com/office/drawing/2014/main" id="{33958BDC-8629-4747-9D15-1DA6A09EA02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02802" y="9718363"/>
            <a:ext cx="14152446" cy="1566567"/>
          </a:xfrm>
          <a:prstGeom prst="rect">
            <a:avLst/>
          </a:prstGeom>
        </p:spPr>
      </p:pic>
      <p:sp>
        <p:nvSpPr>
          <p:cNvPr id="8" name="object 4">
            <a:extLst>
              <a:ext uri="{FF2B5EF4-FFF2-40B4-BE49-F238E27FC236}">
                <a16:creationId xmlns:a16="http://schemas.microsoft.com/office/drawing/2014/main" id="{0BABE982-04EA-40EA-A014-B569CE873AC8}"/>
              </a:ext>
            </a:extLst>
          </p:cNvPr>
          <p:cNvSpPr txBox="1"/>
          <p:nvPr/>
        </p:nvSpPr>
        <p:spPr>
          <a:xfrm>
            <a:off x="806897" y="1727156"/>
            <a:ext cx="7322080" cy="816890"/>
          </a:xfrm>
          <a:prstGeom prst="rect">
            <a:avLst/>
          </a:prstGeom>
        </p:spPr>
        <p:txBody>
          <a:bodyPr vert="horz" wrap="square" lIns="0" tIns="59690" rIns="0" bIns="0" rtlCol="0">
            <a:noAutofit/>
          </a:bodyPr>
          <a:lstStyle>
            <a:lvl1pPr>
              <a:defRPr sz="5150" b="1" i="0">
                <a:solidFill>
                  <a:schemeClr val="tx1"/>
                </a:solidFill>
                <a:latin typeface="Open Sans SemiBold"/>
                <a:ea typeface="+mj-ea"/>
                <a:cs typeface="Open Sans SemiBold"/>
              </a:defRPr>
            </a:lvl1pPr>
          </a:lstStyle>
          <a:p>
            <a:pPr marL="12700" marR="5080" rtl="0">
              <a:lnSpc>
                <a:spcPts val="5940"/>
              </a:lnSpc>
              <a:spcBef>
                <a:spcPts val="470"/>
              </a:spcBef>
            </a:pPr>
            <a:r>
              <a:rPr lang="ja" sz="5400" b="1" i="0" u="none" strike="noStrike">
                <a:latin typeface="MS Gothic"/>
                <a:ea typeface="MS Gothic"/>
              </a:rPr>
              <a:t>優秀人材</a:t>
            </a:r>
          </a:p>
        </p:txBody>
      </p:sp>
      <p:grpSp>
        <p:nvGrpSpPr>
          <p:cNvPr id="2" name="Grupa 1">
            <a:extLst>
              <a:ext uri="{FF2B5EF4-FFF2-40B4-BE49-F238E27FC236}">
                <a16:creationId xmlns:a16="http://schemas.microsoft.com/office/drawing/2014/main" id="{C5888DB6-C224-40D5-9CAE-6667A90809F3}"/>
              </a:ext>
            </a:extLst>
          </p:cNvPr>
          <p:cNvGrpSpPr/>
          <p:nvPr/>
        </p:nvGrpSpPr>
        <p:grpSpPr>
          <a:xfrm>
            <a:off x="806897" y="2850411"/>
            <a:ext cx="17946773" cy="6872239"/>
            <a:chOff x="806896" y="3156725"/>
            <a:chExt cx="17946773" cy="6872239"/>
          </a:xfrm>
        </p:grpSpPr>
        <p:sp>
          <p:nvSpPr>
            <p:cNvPr id="9" name="Prostokąt 8"/>
            <p:cNvSpPr/>
            <p:nvPr/>
          </p:nvSpPr>
          <p:spPr>
            <a:xfrm>
              <a:off x="806896" y="3156725"/>
              <a:ext cx="4749353" cy="5428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rtl="0"/>
              <a:r>
                <a:rPr lang="ja" sz="3200" b="1" i="0" u="none" strike="noStrike">
                  <a:solidFill>
                    <a:srgbClr val="000000"/>
                  </a:solidFill>
                  <a:latin typeface="MS Gothic"/>
                  <a:ea typeface="MS Gothic"/>
                </a:rPr>
                <a:t>職業教育</a:t>
              </a:r>
            </a:p>
          </p:txBody>
        </p:sp>
        <p:sp>
          <p:nvSpPr>
            <p:cNvPr id="10" name="Prostokąt 9"/>
            <p:cNvSpPr/>
            <p:nvPr/>
          </p:nvSpPr>
          <p:spPr>
            <a:xfrm>
              <a:off x="900164" y="3865373"/>
              <a:ext cx="17076686" cy="830997"/>
            </a:xfrm>
            <a:prstGeom prst="rect">
              <a:avLst/>
            </a:prstGeom>
          </p:spPr>
          <p:txBody>
            <a:bodyPr wrap="square">
              <a:noAutofit/>
            </a:bodyPr>
            <a:lstStyle/>
            <a:p>
              <a:pPr lvl="0" rtl="0"/>
              <a:r>
                <a:rPr lang="ja" sz="2400" b="0" i="0" u="none" strike="noStrike">
                  <a:solidFill>
                    <a:srgbClr val="000000"/>
                  </a:solidFill>
                  <a:latin typeface="MS Gothic"/>
                  <a:ea typeface="MS Gothic"/>
                  <a:cs typeface="Arial"/>
                </a:rPr>
                <a:t>地域の高等専修学校は</a:t>
              </a:r>
              <a:r>
                <a:rPr lang="ja" sz="2400" b="1" i="0" u="none" strike="noStrike">
                  <a:solidFill>
                    <a:srgbClr val="000000"/>
                  </a:solidFill>
                  <a:latin typeface="MS Gothic"/>
                  <a:ea typeface="MS Gothic"/>
                  <a:cs typeface="Arial"/>
                </a:rPr>
                <a:t>30産業に関する197の課程（職業）</a:t>
              </a:r>
              <a:r>
                <a:rPr lang="ja" sz="2400" b="0" i="0" u="none" strike="noStrike">
                  <a:solidFill>
                    <a:srgbClr val="000000"/>
                  </a:solidFill>
                  <a:latin typeface="MS Gothic"/>
                  <a:ea typeface="MS Gothic"/>
                  <a:cs typeface="Arial"/>
                </a:rPr>
                <a:t>を置きます。その学校には総合で</a:t>
              </a:r>
              <a:r>
                <a:rPr lang="ja" sz="2400" b="1" i="0" u="none" strike="noStrike">
                  <a:solidFill>
                    <a:srgbClr val="000000"/>
                  </a:solidFill>
                  <a:latin typeface="MS Gothic"/>
                  <a:ea typeface="MS Gothic"/>
                  <a:cs typeface="Arial"/>
                </a:rPr>
                <a:t>約6万人の学生</a:t>
              </a:r>
              <a:r>
                <a:rPr lang="ja" sz="2400" b="0" i="0" u="none" strike="noStrike">
                  <a:solidFill>
                    <a:srgbClr val="000000"/>
                  </a:solidFill>
                  <a:latin typeface="MS Gothic"/>
                  <a:ea typeface="MS Gothic"/>
                  <a:cs typeface="Arial"/>
                </a:rPr>
                <a:t>が通っています。</a:t>
              </a:r>
              <a:endParaRPr lang="pl-PL" sz="2400">
                <a:solidFill>
                  <a:schemeClr val="tx1"/>
                </a:solidFill>
                <a:latin typeface="Open Sans"/>
                <a:cs typeface="Arial" panose="020B0604020202020204" pitchFamily="34" charset="0"/>
              </a:endParaRPr>
            </a:p>
          </p:txBody>
        </p:sp>
        <p:sp>
          <p:nvSpPr>
            <p:cNvPr id="11" name="Prostokąt 10"/>
            <p:cNvSpPr/>
            <p:nvPr/>
          </p:nvSpPr>
          <p:spPr>
            <a:xfrm>
              <a:off x="900164" y="5135317"/>
              <a:ext cx="17853504" cy="4893647"/>
            </a:xfrm>
            <a:prstGeom prst="rect">
              <a:avLst/>
            </a:prstGeom>
          </p:spPr>
          <p:txBody>
            <a:bodyPr wrap="square">
              <a:noAutofit/>
            </a:bodyPr>
            <a:lstStyle/>
            <a:p>
              <a:pPr rtl="0"/>
              <a:r>
                <a:rPr lang="ja" sz="2400" b="0" i="0" u="none" strike="noStrike">
                  <a:latin typeface="MS Gothic"/>
                  <a:ea typeface="MS Gothic"/>
                </a:rPr>
                <a:t>2024年には専修学校を卒業した学生の数は約9100人でした。その中では以下の部門が含まれています。</a:t>
              </a:r>
            </a:p>
            <a:p>
              <a:endParaRPr lang="pl-PL" sz="2400"/>
            </a:p>
            <a:p>
              <a:pPr marL="342900" indent="-342900" rtl="0">
                <a:buFont typeface="Wingdings" panose="05000000000000000000" pitchFamily="2" charset="2"/>
                <a:buChar char="§"/>
              </a:pPr>
              <a:r>
                <a:rPr lang="ja" sz="2400" b="0" i="0" u="none" strike="noStrike">
                  <a:latin typeface="MS Gothic"/>
                  <a:ea typeface="MS Gothic"/>
                </a:rPr>
                <a:t>工科・技術部門（全種類の専修学校の総卒業生の約30%）</a:t>
              </a:r>
            </a:p>
            <a:p>
              <a:pPr rtl="0"/>
              <a:endParaRPr lang="ja" sz="2400" b="0" i="0" u="none" strike="noStrike">
                <a:latin typeface="MS Gothic"/>
                <a:ea typeface="MS Gothic"/>
              </a:endParaRPr>
            </a:p>
            <a:p>
              <a:pPr marL="342900" indent="-342900" rtl="0">
                <a:buFont typeface="Wingdings" panose="05000000000000000000" pitchFamily="2" charset="2"/>
                <a:buChar char="§"/>
              </a:pPr>
              <a:r>
                <a:rPr lang="ja" sz="2400" b="0" i="0" u="none" strike="noStrike">
                  <a:latin typeface="MS Gothic"/>
                  <a:ea typeface="MS Gothic"/>
                </a:rPr>
                <a:t>情報通信技術部門（18%以上）</a:t>
              </a:r>
            </a:p>
            <a:p>
              <a:pPr marL="342900" indent="-342900" rtl="0">
                <a:buFont typeface="Wingdings" panose="05000000000000000000" pitchFamily="2" charset="2"/>
                <a:buChar char="§"/>
              </a:pPr>
              <a:r>
                <a:rPr lang="ja" sz="2400" b="0" i="0" u="none" strike="noStrike">
                  <a:latin typeface="MS Gothic"/>
                  <a:ea typeface="MS Gothic"/>
                </a:rPr>
                <a:t>住民のためのサービス部門（約17%）</a:t>
              </a:r>
            </a:p>
            <a:p>
              <a:pPr marL="342900" indent="-342900" rtl="0">
                <a:buFont typeface="Wingdings" panose="05000000000000000000" pitchFamily="2" charset="2"/>
                <a:buChar char="§"/>
              </a:pPr>
              <a:r>
                <a:rPr lang="ja" sz="2400" b="0" i="0" u="none" strike="noStrike">
                  <a:latin typeface="MS Gothic"/>
                  <a:ea typeface="MS Gothic"/>
                </a:rPr>
                <a:t>ビジネス・管理部門（11%以上）</a:t>
              </a:r>
            </a:p>
            <a:p>
              <a:pPr marL="342900" indent="-342900" rtl="0">
                <a:buFont typeface="Wingdings" panose="05000000000000000000" pitchFamily="2" charset="2"/>
                <a:buChar char="§"/>
              </a:pPr>
              <a:r>
                <a:rPr lang="ja" sz="2400" b="0" i="0" u="none" strike="noStrike">
                  <a:latin typeface="MS Gothic"/>
                  <a:ea typeface="MS Gothic"/>
                </a:rPr>
                <a:t>生産・加工部門（約3%）</a:t>
              </a:r>
            </a:p>
            <a:p>
              <a:pPr marL="342900" indent="-342900" rtl="0">
                <a:buFont typeface="Wingdings" panose="05000000000000000000" pitchFamily="2" charset="2"/>
                <a:buChar char="§"/>
              </a:pPr>
              <a:r>
                <a:rPr lang="ja" sz="2400" b="0" i="0" u="none" strike="noStrike">
                  <a:latin typeface="MS Gothic"/>
                  <a:ea typeface="MS Gothic"/>
                </a:rPr>
                <a:t>建築・施工部門（2.5%未満）</a:t>
              </a:r>
            </a:p>
            <a:p>
              <a:endParaRPr lang="pl-PL" sz="2400"/>
            </a:p>
            <a:p>
              <a:pPr rtl="0"/>
              <a:r>
                <a:rPr lang="ja" sz="2400" b="0" i="0" u="none" strike="noStrike">
                  <a:solidFill>
                    <a:srgbClr val="000000"/>
                  </a:solidFill>
                  <a:latin typeface="MS Gothic"/>
                  <a:ea typeface="MS Gothic"/>
                  <a:cs typeface="Arial"/>
                </a:rPr>
                <a:t>ウッチには</a:t>
              </a:r>
              <a:r>
                <a:rPr lang="ja" sz="2400" b="1" i="0" u="none" strike="noStrike">
                  <a:solidFill>
                    <a:srgbClr val="000000"/>
                  </a:solidFill>
                  <a:latin typeface="MS Gothic"/>
                  <a:ea typeface="MS Gothic"/>
                  <a:cs typeface="Arial"/>
                </a:rPr>
                <a:t>英語で3歳から18歳までの子供や青年を教育する学校もあります（例えばウッチ大学のブリティッシュ・インターナショナル・スクール）。</a:t>
              </a:r>
            </a:p>
            <a:p>
              <a:pPr rtl="0"/>
              <a:r>
                <a:rPr lang="ja" sz="2400" b="0" i="0" u="none" strike="noStrike">
                  <a:solidFill>
                    <a:srgbClr val="000000"/>
                  </a:solidFill>
                  <a:latin typeface="MS Gothic"/>
                  <a:ea typeface="MS Gothic"/>
                  <a:cs typeface="Arial"/>
                </a:rPr>
                <a:t>そういった学校には実業家や海外投資者の子供達が通っています</a:t>
              </a:r>
            </a:p>
          </p:txBody>
        </p:sp>
      </p:grpSp>
      <p:pic>
        <p:nvPicPr>
          <p:cNvPr id="5" name="Obraz 4">
            <a:extLst>
              <a:ext uri="{FF2B5EF4-FFF2-40B4-BE49-F238E27FC236}">
                <a16:creationId xmlns:a16="http://schemas.microsoft.com/office/drawing/2014/main" id="{40861AB1-9EFF-4E8F-A235-E4CDD7A7C50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249187" y="4130675"/>
            <a:ext cx="6873102" cy="4582068"/>
          </a:xfrm>
          <a:prstGeom prst="rect">
            <a:avLst/>
          </a:prstGeom>
        </p:spPr>
      </p:pic>
      <p:pic>
        <p:nvPicPr>
          <p:cNvPr id="12" name="Obraz 11">
            <a:extLst>
              <a:ext uri="{FF2B5EF4-FFF2-40B4-BE49-F238E27FC236}">
                <a16:creationId xmlns:a16="http://schemas.microsoft.com/office/drawing/2014/main" id="{7CC2C956-DBFB-47D7-B815-9882F0A0397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06897" y="330016"/>
            <a:ext cx="2463353" cy="719323"/>
          </a:xfrm>
          <a:prstGeom prst="rect">
            <a:avLst/>
          </a:prstGeom>
        </p:spPr>
      </p:pic>
    </p:spTree>
    <p:extLst>
      <p:ext uri="{BB962C8B-B14F-4D97-AF65-F5344CB8AC3E}">
        <p14:creationId xmlns:p14="http://schemas.microsoft.com/office/powerpoint/2010/main" val="81312571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object 30">
            <a:extLst>
              <a:ext uri="{FF2B5EF4-FFF2-40B4-BE49-F238E27FC236}">
                <a16:creationId xmlns:a16="http://schemas.microsoft.com/office/drawing/2014/main" id="{8F681120-9041-4D43-B556-2E8359E55A97}"/>
              </a:ext>
            </a:extLst>
          </p:cNvPr>
          <p:cNvSpPr/>
          <p:nvPr/>
        </p:nvSpPr>
        <p:spPr>
          <a:xfrm>
            <a:off x="0" y="1"/>
            <a:ext cx="19958050" cy="1373192"/>
          </a:xfrm>
          <a:custGeom>
            <a:avLst/>
            <a:gdLst/>
            <a:ahLst/>
            <a:cxnLst/>
            <a:rect l="l" t="t" r="r" b="b"/>
            <a:pathLst>
              <a:path w="3808094" h="3808095">
                <a:moveTo>
                  <a:pt x="3807643" y="0"/>
                </a:moveTo>
                <a:lnTo>
                  <a:pt x="0" y="0"/>
                </a:lnTo>
                <a:lnTo>
                  <a:pt x="0" y="3807643"/>
                </a:lnTo>
                <a:lnTo>
                  <a:pt x="3807643" y="3807643"/>
                </a:lnTo>
                <a:lnTo>
                  <a:pt x="3807643" y="0"/>
                </a:lnTo>
                <a:close/>
              </a:path>
            </a:pathLst>
          </a:custGeom>
          <a:gradFill flip="none" rotWithShape="1">
            <a:gsLst>
              <a:gs pos="35000">
                <a:schemeClr val="bg1">
                  <a:alpha val="81000"/>
                  <a:lumMod val="28000"/>
                  <a:lumOff val="72000"/>
                </a:schemeClr>
              </a:gs>
              <a:gs pos="92000">
                <a:srgbClr val="E52632">
                  <a:shade val="100000"/>
                  <a:satMod val="115000"/>
                </a:srgbClr>
              </a:gs>
            </a:gsLst>
            <a:lin ang="10800000" scaled="1"/>
          </a:gradFill>
        </p:spPr>
        <p:txBody>
          <a:bodyPr wrap="square" lIns="0" tIns="0" rIns="0" bIns="0" rtlCol="0">
            <a:noAutofit/>
          </a:bodyPr>
          <a:lstStyle/>
          <a:p>
            <a:endParaRPr/>
          </a:p>
        </p:txBody>
      </p:sp>
      <p:pic>
        <p:nvPicPr>
          <p:cNvPr id="39" name="Grafika 38">
            <a:extLst>
              <a:ext uri="{FF2B5EF4-FFF2-40B4-BE49-F238E27FC236}">
                <a16:creationId xmlns:a16="http://schemas.microsoft.com/office/drawing/2014/main" id="{FE4D5EDF-3DA8-420E-9376-3429EAED414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458423" y="364788"/>
            <a:ext cx="4808457" cy="709247"/>
          </a:xfrm>
          <a:prstGeom prst="rect">
            <a:avLst/>
          </a:prstGeom>
        </p:spPr>
      </p:pic>
      <p:sp>
        <p:nvSpPr>
          <p:cNvPr id="15" name="object 4">
            <a:extLst>
              <a:ext uri="{FF2B5EF4-FFF2-40B4-BE49-F238E27FC236}">
                <a16:creationId xmlns:a16="http://schemas.microsoft.com/office/drawing/2014/main" id="{0BABE982-04EA-40EA-A014-B569CE873AC8}"/>
              </a:ext>
            </a:extLst>
          </p:cNvPr>
          <p:cNvSpPr txBox="1">
            <a:spLocks noGrp="1"/>
          </p:cNvSpPr>
          <p:nvPr>
            <p:ph type="title"/>
          </p:nvPr>
        </p:nvSpPr>
        <p:spPr>
          <a:xfrm>
            <a:off x="847230" y="2101898"/>
            <a:ext cx="10728820" cy="614271"/>
          </a:xfrm>
          <a:prstGeom prst="rect">
            <a:avLst/>
          </a:prstGeom>
        </p:spPr>
        <p:txBody>
          <a:bodyPr vert="horz" wrap="square" lIns="0" tIns="59690" rIns="0" bIns="0" rtlCol="0">
            <a:noAutofit/>
          </a:bodyPr>
          <a:lstStyle/>
          <a:p>
            <a:pPr algn="l" rtl="0"/>
            <a:r>
              <a:rPr lang="ja" sz="3600" b="1" i="0" u="none" strike="noStrike">
                <a:latin typeface="MS Gothic"/>
                <a:ea typeface="MS Gothic"/>
              </a:rPr>
              <a:t>経済的将来性（地域の優先）</a:t>
            </a:r>
          </a:p>
        </p:txBody>
      </p:sp>
      <p:pic>
        <p:nvPicPr>
          <p:cNvPr id="18" name="Obraz 17">
            <a:extLst>
              <a:ext uri="{FF2B5EF4-FFF2-40B4-BE49-F238E27FC236}">
                <a16:creationId xmlns:a16="http://schemas.microsoft.com/office/drawing/2014/main" id="{33958BDC-8629-4747-9D15-1DA6A09EA02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02802" y="9718363"/>
            <a:ext cx="14152446" cy="1566567"/>
          </a:xfrm>
          <a:prstGeom prst="rect">
            <a:avLst/>
          </a:prstGeom>
        </p:spPr>
      </p:pic>
      <p:sp>
        <p:nvSpPr>
          <p:cNvPr id="7" name="Prostokąt 6"/>
          <p:cNvSpPr/>
          <p:nvPr/>
        </p:nvSpPr>
        <p:spPr>
          <a:xfrm>
            <a:off x="847230" y="3257851"/>
            <a:ext cx="15834220" cy="5562420"/>
          </a:xfrm>
          <a:prstGeom prst="rect">
            <a:avLst/>
          </a:prstGeom>
        </p:spPr>
        <p:txBody>
          <a:bodyPr wrap="square">
            <a:noAutofit/>
          </a:bodyPr>
          <a:lstStyle/>
          <a:p>
            <a:pPr algn="just" rtl="0">
              <a:lnSpc>
                <a:spcPct val="107000"/>
              </a:lnSpc>
              <a:spcAft>
                <a:spcPts val="800"/>
              </a:spcAft>
            </a:pPr>
            <a:r>
              <a:rPr lang="ja" sz="2400" b="1" i="0" u="none" strike="noStrike">
                <a:solidFill>
                  <a:srgbClr val="000000"/>
                </a:solidFill>
                <a:latin typeface="MS Gothic"/>
                <a:ea typeface="MS Gothic"/>
                <a:cs typeface="Arial"/>
              </a:rPr>
              <a:t>革新的な農業及び農産物加工</a:t>
            </a:r>
            <a:r>
              <a:rPr lang="ja" sz="2400" b="0" i="0" u="none" strike="noStrike">
                <a:solidFill>
                  <a:srgbClr val="000000"/>
                </a:solidFill>
                <a:latin typeface="MS Gothic"/>
                <a:ea typeface="MS Gothic"/>
                <a:cs typeface="Arial"/>
              </a:rPr>
              <a:t> - </a:t>
            </a:r>
            <a:r>
              <a:rPr lang="ja" sz="2400" b="1" i="0" u="none" strike="noStrike">
                <a:solidFill>
                  <a:srgbClr val="000000"/>
                </a:solidFill>
                <a:latin typeface="MS Gothic"/>
                <a:ea typeface="MS Gothic"/>
                <a:cs typeface="Arial"/>
              </a:rPr>
              <a:t>農地は県の面積の53%以上を占めています。</a:t>
            </a:r>
            <a:r>
              <a:rPr lang="ja" sz="2400" b="0" i="0" u="none" strike="noStrike">
                <a:solidFill>
                  <a:srgbClr val="000000"/>
                </a:solidFill>
                <a:latin typeface="MS Gothic"/>
                <a:ea typeface="MS Gothic"/>
                <a:cs typeface="Arial"/>
              </a:rPr>
              <a:t>地域の北部で発見される</a:t>
            </a:r>
            <a:r>
              <a:rPr lang="ja" sz="2400" b="1" i="0" u="none" strike="noStrike">
                <a:solidFill>
                  <a:srgbClr val="000000"/>
                </a:solidFill>
                <a:latin typeface="MS Gothic"/>
                <a:ea typeface="MS Gothic"/>
                <a:cs typeface="Arial"/>
              </a:rPr>
              <a:t>チェルノーゼム</a:t>
            </a:r>
            <a:r>
              <a:rPr lang="ja" sz="2400" b="0" i="0" u="none" strike="noStrike">
                <a:solidFill>
                  <a:srgbClr val="000000"/>
                </a:solidFill>
                <a:latin typeface="MS Gothic"/>
                <a:ea typeface="MS Gothic"/>
                <a:cs typeface="Arial"/>
              </a:rPr>
              <a:t>は</a:t>
            </a:r>
            <a:r>
              <a:rPr lang="ja" sz="2400" b="1" i="0" u="none" strike="noStrike">
                <a:solidFill>
                  <a:srgbClr val="000000"/>
                </a:solidFill>
                <a:latin typeface="MS Gothic"/>
                <a:ea typeface="MS Gothic"/>
                <a:cs typeface="Arial"/>
              </a:rPr>
              <a:t>果物や野菜の農業</a:t>
            </a:r>
            <a:r>
              <a:rPr lang="ja" sz="2400" b="0" i="0" u="none" strike="noStrike">
                <a:solidFill>
                  <a:srgbClr val="000000"/>
                </a:solidFill>
                <a:latin typeface="MS Gothic"/>
                <a:ea typeface="MS Gothic"/>
                <a:cs typeface="Arial"/>
              </a:rPr>
              <a:t>、そしてそのもとで農産物加工（缶詰食品、濃縮物、ジュースや飲料等の製造）の開発を可能にする。</a:t>
            </a:r>
            <a:br>
              <a:rPr lang="ja" sz="2400" b="0" i="0" u="none" strike="noStrike">
                <a:solidFill>
                  <a:srgbClr val="000000"/>
                </a:solidFill>
                <a:latin typeface="MS Gothic"/>
                <a:ea typeface="MS Gothic"/>
                <a:cs typeface="Arial"/>
              </a:rPr>
            </a:br>
            <a:endParaRPr lang="pl-PL" sz="2400" b="1">
              <a:solidFill>
                <a:schemeClr val="tx1"/>
              </a:solidFill>
              <a:latin typeface="Open Sans"/>
              <a:cs typeface="Arial" panose="020B0604020202020204" pitchFamily="34" charset="0"/>
            </a:endParaRPr>
          </a:p>
          <a:p>
            <a:pPr algn="just">
              <a:lnSpc>
                <a:spcPct val="150000"/>
              </a:lnSpc>
              <a:spcAft>
                <a:spcPts val="800"/>
              </a:spcAft>
            </a:pPr>
            <a:endParaRPr lang="pl-PL" sz="2400" b="1">
              <a:solidFill>
                <a:schemeClr val="tx1"/>
              </a:solidFill>
              <a:latin typeface="Open Sans"/>
              <a:cs typeface="Arial" panose="020B0604020202020204" pitchFamily="34" charset="0"/>
            </a:endParaRPr>
          </a:p>
          <a:p>
            <a:pPr algn="just" rtl="0">
              <a:lnSpc>
                <a:spcPct val="107000"/>
              </a:lnSpc>
              <a:spcAft>
                <a:spcPts val="800"/>
              </a:spcAft>
            </a:pPr>
            <a:r>
              <a:rPr lang="ja" sz="2400" b="1" i="0" u="none" strike="noStrike">
                <a:solidFill>
                  <a:srgbClr val="000000"/>
                </a:solidFill>
                <a:latin typeface="MS Gothic"/>
                <a:ea typeface="MS Gothic"/>
                <a:cs typeface="Arial"/>
              </a:rPr>
              <a:t>革新的な繊維工業及びファッション産業</a:t>
            </a:r>
            <a:r>
              <a:rPr lang="ja" sz="2400" b="0" i="0" u="none" strike="noStrike">
                <a:solidFill>
                  <a:srgbClr val="000000"/>
                </a:solidFill>
                <a:latin typeface="MS Gothic"/>
                <a:ea typeface="MS Gothic"/>
                <a:cs typeface="Arial"/>
              </a:rPr>
              <a:t> - 地域の</a:t>
            </a:r>
            <a:r>
              <a:rPr lang="ja" sz="2400" b="1" i="0" u="none" strike="noStrike">
                <a:solidFill>
                  <a:srgbClr val="000000"/>
                </a:solidFill>
                <a:latin typeface="MS Gothic"/>
                <a:ea typeface="MS Gothic"/>
                <a:cs typeface="Arial"/>
              </a:rPr>
              <a:t>繊維工業には150年の伝統</a:t>
            </a:r>
            <a:r>
              <a:rPr lang="ja" sz="2400" b="0" i="0" u="none" strike="noStrike">
                <a:solidFill>
                  <a:srgbClr val="000000"/>
                </a:solidFill>
                <a:latin typeface="MS Gothic"/>
                <a:ea typeface="MS Gothic"/>
                <a:cs typeface="Arial"/>
              </a:rPr>
              <a:t>があります。</a:t>
            </a:r>
            <a:br>
              <a:rPr lang="ja" sz="2400" b="0" i="0" u="none" strike="noStrike">
                <a:solidFill>
                  <a:srgbClr val="000000"/>
                </a:solidFill>
                <a:latin typeface="MS Gothic"/>
                <a:ea typeface="MS Gothic"/>
                <a:cs typeface="Arial"/>
              </a:rPr>
            </a:br>
            <a:r>
              <a:rPr lang="ja" sz="2400" b="0" i="0" u="none" strike="noStrike">
                <a:solidFill>
                  <a:srgbClr val="000000"/>
                </a:solidFill>
                <a:latin typeface="MS Gothic"/>
                <a:ea typeface="MS Gothic"/>
                <a:cs typeface="Arial"/>
              </a:rPr>
              <a:t>現在、繊維・アパレル産業は</a:t>
            </a:r>
            <a:r>
              <a:rPr lang="ja" sz="2400" b="1" i="0" u="none" strike="noStrike">
                <a:solidFill>
                  <a:srgbClr val="000000"/>
                </a:solidFill>
                <a:latin typeface="MS Gothic"/>
                <a:ea typeface="MS Gothic"/>
                <a:cs typeface="Arial"/>
              </a:rPr>
              <a:t>5千300社以上の企業</a:t>
            </a:r>
            <a:r>
              <a:rPr lang="ja" sz="2400" b="0" i="0" u="none" strike="noStrike">
                <a:solidFill>
                  <a:srgbClr val="000000"/>
                </a:solidFill>
                <a:latin typeface="MS Gothic"/>
                <a:ea typeface="MS Gothic"/>
                <a:cs typeface="Arial"/>
              </a:rPr>
              <a:t>（例えば安全技術研究所「MORATEX」）が活動するダイナミックで近代的な産業に変貌しました。</a:t>
            </a:r>
            <a:br>
              <a:rPr lang="ja" sz="2400" b="0" i="0" u="none" strike="noStrike">
                <a:solidFill>
                  <a:srgbClr val="000000"/>
                </a:solidFill>
                <a:latin typeface="MS Gothic"/>
                <a:ea typeface="MS Gothic"/>
                <a:cs typeface="Arial"/>
              </a:rPr>
            </a:br>
            <a:endParaRPr lang="ja" sz="2400" b="0" i="0" u="none" strike="noStrike">
              <a:solidFill>
                <a:srgbClr val="000000"/>
              </a:solidFill>
              <a:latin typeface="MS Gothic"/>
              <a:ea typeface="MS Gothic"/>
              <a:cs typeface="Arial"/>
            </a:endParaRPr>
          </a:p>
          <a:p>
            <a:pPr algn="just">
              <a:lnSpc>
                <a:spcPct val="150000"/>
              </a:lnSpc>
              <a:spcAft>
                <a:spcPts val="800"/>
              </a:spcAft>
            </a:pPr>
            <a:endParaRPr lang="pl-PL" sz="2400" b="1">
              <a:solidFill>
                <a:schemeClr val="tx1"/>
              </a:solidFill>
              <a:latin typeface="Open Sans"/>
              <a:cs typeface="Arial" panose="020B0604020202020204" pitchFamily="34" charset="0"/>
            </a:endParaRPr>
          </a:p>
          <a:p>
            <a:pPr algn="just" rtl="0">
              <a:lnSpc>
                <a:spcPct val="107000"/>
              </a:lnSpc>
              <a:spcAft>
                <a:spcPts val="800"/>
              </a:spcAft>
            </a:pPr>
            <a:r>
              <a:rPr lang="ja" sz="2400" b="1" i="0" u="none" strike="noStrike">
                <a:solidFill>
                  <a:srgbClr val="000000"/>
                </a:solidFill>
                <a:latin typeface="MS Gothic"/>
                <a:ea typeface="MS Gothic"/>
                <a:cs typeface="Arial"/>
              </a:rPr>
              <a:t>スマート建築</a:t>
            </a:r>
            <a:r>
              <a:rPr lang="ja" sz="2400" b="0" i="0" u="none" strike="noStrike">
                <a:solidFill>
                  <a:srgbClr val="000000"/>
                </a:solidFill>
                <a:latin typeface="MS Gothic"/>
                <a:ea typeface="MS Gothic"/>
                <a:cs typeface="Arial"/>
              </a:rPr>
              <a:t> - </a:t>
            </a:r>
            <a:r>
              <a:rPr lang="ja" sz="2400" b="1" i="0" u="none" strike="noStrike">
                <a:solidFill>
                  <a:srgbClr val="000000"/>
                </a:solidFill>
                <a:latin typeface="MS Gothic"/>
                <a:ea typeface="MS Gothic"/>
                <a:cs typeface="Arial"/>
              </a:rPr>
              <a:t>ウッチ県を拠点とする</a:t>
            </a:r>
            <a:r>
              <a:rPr lang="ja" sz="2400" b="0" i="0" u="none" strike="noStrike">
                <a:solidFill>
                  <a:srgbClr val="000000"/>
                </a:solidFill>
                <a:latin typeface="MS Gothic"/>
                <a:ea typeface="MS Gothic"/>
                <a:cs typeface="Arial"/>
              </a:rPr>
              <a:t>ポーランド及びヨーロッパで有名な生産者（アトラス、セラミカ・テゥボンジン、セラミカ・パラディジュ）はセラミック製品及び建築材料（セラミックタイル、テラコッタ、建築用モルタル及び接着剤、ガラス）の</a:t>
            </a:r>
            <a:r>
              <a:rPr lang="ja" sz="2400" b="1" i="0" u="none" strike="noStrike">
                <a:solidFill>
                  <a:srgbClr val="000000"/>
                </a:solidFill>
                <a:latin typeface="MS Gothic"/>
                <a:ea typeface="MS Gothic"/>
                <a:cs typeface="Arial"/>
              </a:rPr>
              <a:t>国内生産の50％以上</a:t>
            </a:r>
            <a:r>
              <a:rPr lang="ja" sz="2400" b="0" i="0" u="none" strike="noStrike">
                <a:solidFill>
                  <a:srgbClr val="000000"/>
                </a:solidFill>
                <a:latin typeface="MS Gothic"/>
                <a:ea typeface="MS Gothic"/>
                <a:cs typeface="Arial"/>
              </a:rPr>
              <a:t>を占めています。</a:t>
            </a:r>
            <a:br>
              <a:rPr lang="ja" sz="2400" b="0" i="0" u="none" strike="noStrike">
                <a:solidFill>
                  <a:srgbClr val="000000"/>
                </a:solidFill>
                <a:latin typeface="MS Gothic"/>
                <a:ea typeface="MS Gothic"/>
                <a:cs typeface="Arial"/>
              </a:rPr>
            </a:br>
            <a:r>
              <a:rPr lang="ja" sz="2400" b="0" i="0" u="none" strike="noStrike">
                <a:solidFill>
                  <a:srgbClr val="000000"/>
                </a:solidFill>
                <a:latin typeface="MS Gothic"/>
                <a:ea typeface="MS Gothic"/>
                <a:cs typeface="Arial"/>
              </a:rPr>
              <a:t>又、仕上げ材として重宝がられているトラバーチンも地域で採掘されています。</a:t>
            </a:r>
            <a:endParaRPr lang="pl-PL" sz="2400" b="1">
              <a:solidFill>
                <a:schemeClr val="tx1"/>
              </a:solidFill>
              <a:latin typeface="Open Sans"/>
              <a:cs typeface="Arial" panose="020B0604020202020204" pitchFamily="34" charset="0"/>
            </a:endParaRPr>
          </a:p>
        </p:txBody>
      </p:sp>
      <p:pic>
        <p:nvPicPr>
          <p:cNvPr id="3" name="Obraz 2">
            <a:extLst>
              <a:ext uri="{FF2B5EF4-FFF2-40B4-BE49-F238E27FC236}">
                <a16:creationId xmlns:a16="http://schemas.microsoft.com/office/drawing/2014/main" id="{23E7738A-3F7E-4ACE-9314-E3B8C24CF584}"/>
              </a:ext>
            </a:extLst>
          </p:cNvPr>
          <p:cNvPicPr>
            <a:picLocks noChangeAspect="1"/>
          </p:cNvPicPr>
          <p:nvPr/>
        </p:nvPicPr>
        <p:blipFill>
          <a:blip r:embed="rId6">
            <a:duotone>
              <a:schemeClr val="accent2">
                <a:shade val="45000"/>
                <a:satMod val="135000"/>
              </a:schemeClr>
              <a:prstClr val="white"/>
            </a:duotone>
          </a:blip>
          <a:stretch>
            <a:fillRect/>
          </a:stretch>
        </p:blipFill>
        <p:spPr>
          <a:xfrm>
            <a:off x="17397470" y="5131677"/>
            <a:ext cx="1524000" cy="1524000"/>
          </a:xfrm>
          <a:prstGeom prst="rect">
            <a:avLst/>
          </a:prstGeom>
        </p:spPr>
      </p:pic>
      <p:pic>
        <p:nvPicPr>
          <p:cNvPr id="11" name="Obraz 10">
            <a:extLst>
              <a:ext uri="{FF2B5EF4-FFF2-40B4-BE49-F238E27FC236}">
                <a16:creationId xmlns:a16="http://schemas.microsoft.com/office/drawing/2014/main" id="{FD4F1F53-4F64-4C65-A34B-407DE7F45CD3}"/>
              </a:ext>
            </a:extLst>
          </p:cNvPr>
          <p:cNvPicPr>
            <a:picLocks noChangeAspect="1"/>
          </p:cNvPicPr>
          <p:nvPr/>
        </p:nvPicPr>
        <p:blipFill>
          <a:blip r:embed="rId7">
            <a:duotone>
              <a:schemeClr val="accent2">
                <a:shade val="45000"/>
                <a:satMod val="135000"/>
              </a:schemeClr>
              <a:prstClr val="white"/>
            </a:duotone>
          </a:blip>
          <a:stretch>
            <a:fillRect/>
          </a:stretch>
        </p:blipFill>
        <p:spPr>
          <a:xfrm>
            <a:off x="17419672" y="2868118"/>
            <a:ext cx="1508148" cy="1508148"/>
          </a:xfrm>
          <a:prstGeom prst="rect">
            <a:avLst/>
          </a:prstGeom>
        </p:spPr>
      </p:pic>
      <p:pic>
        <p:nvPicPr>
          <p:cNvPr id="12" name="Obraz 11">
            <a:extLst>
              <a:ext uri="{FF2B5EF4-FFF2-40B4-BE49-F238E27FC236}">
                <a16:creationId xmlns:a16="http://schemas.microsoft.com/office/drawing/2014/main" id="{58DC6189-6B17-437E-B9BC-806200552937}"/>
              </a:ext>
            </a:extLst>
          </p:cNvPr>
          <p:cNvPicPr>
            <a:picLocks noChangeAspect="1"/>
          </p:cNvPicPr>
          <p:nvPr/>
        </p:nvPicPr>
        <p:blipFill>
          <a:blip r:embed="rId8">
            <a:duotone>
              <a:schemeClr val="accent2">
                <a:shade val="45000"/>
                <a:satMod val="135000"/>
              </a:schemeClr>
              <a:prstClr val="white"/>
            </a:duotone>
          </a:blip>
          <a:stretch>
            <a:fillRect/>
          </a:stretch>
        </p:blipFill>
        <p:spPr>
          <a:xfrm>
            <a:off x="17390039" y="7312123"/>
            <a:ext cx="1508148" cy="1508148"/>
          </a:xfrm>
          <a:prstGeom prst="rect">
            <a:avLst/>
          </a:prstGeom>
        </p:spPr>
      </p:pic>
      <p:pic>
        <p:nvPicPr>
          <p:cNvPr id="13" name="Obraz 12">
            <a:extLst>
              <a:ext uri="{FF2B5EF4-FFF2-40B4-BE49-F238E27FC236}">
                <a16:creationId xmlns:a16="http://schemas.microsoft.com/office/drawing/2014/main" id="{0E547D1C-71DF-4765-9953-5AADCC9AC74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06897" y="330016"/>
            <a:ext cx="2463353" cy="719323"/>
          </a:xfrm>
          <a:prstGeom prst="rect">
            <a:avLst/>
          </a:prstGeom>
        </p:spPr>
      </p:pic>
    </p:spTree>
    <p:extLst>
      <p:ext uri="{BB962C8B-B14F-4D97-AF65-F5344CB8AC3E}">
        <p14:creationId xmlns:p14="http://schemas.microsoft.com/office/powerpoint/2010/main" val="278076210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1+#ppt_w/2"/>
                                          </p:val>
                                        </p:tav>
                                        <p:tav tm="100000">
                                          <p:val>
                                            <p:strVal val="#ppt_x"/>
                                          </p:val>
                                        </p:tav>
                                      </p:tavLst>
                                    </p:anim>
                                    <p:anim calcmode="lin" valueType="num">
                                      <p:cBhvr additive="base">
                                        <p:cTn id="16" dur="500" fill="hold"/>
                                        <p:tgtEl>
                                          <p:spTgt spid="11"/>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1+#ppt_w/2"/>
                                          </p:val>
                                        </p:tav>
                                        <p:tav tm="100000">
                                          <p:val>
                                            <p:strVal val="#ppt_x"/>
                                          </p:val>
                                        </p:tav>
                                      </p:tavLst>
                                    </p:anim>
                                    <p:anim calcmode="lin" valueType="num">
                                      <p:cBhvr additive="base">
                                        <p:cTn id="20"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object 30">
            <a:extLst>
              <a:ext uri="{FF2B5EF4-FFF2-40B4-BE49-F238E27FC236}">
                <a16:creationId xmlns:a16="http://schemas.microsoft.com/office/drawing/2014/main" id="{8F681120-9041-4D43-B556-2E8359E55A97}"/>
              </a:ext>
            </a:extLst>
          </p:cNvPr>
          <p:cNvSpPr/>
          <p:nvPr/>
        </p:nvSpPr>
        <p:spPr>
          <a:xfrm>
            <a:off x="0" y="1"/>
            <a:ext cx="19958050" cy="1373192"/>
          </a:xfrm>
          <a:custGeom>
            <a:avLst/>
            <a:gdLst/>
            <a:ahLst/>
            <a:cxnLst/>
            <a:rect l="l" t="t" r="r" b="b"/>
            <a:pathLst>
              <a:path w="3808094" h="3808095">
                <a:moveTo>
                  <a:pt x="3807643" y="0"/>
                </a:moveTo>
                <a:lnTo>
                  <a:pt x="0" y="0"/>
                </a:lnTo>
                <a:lnTo>
                  <a:pt x="0" y="3807643"/>
                </a:lnTo>
                <a:lnTo>
                  <a:pt x="3807643" y="3807643"/>
                </a:lnTo>
                <a:lnTo>
                  <a:pt x="3807643" y="0"/>
                </a:lnTo>
                <a:close/>
              </a:path>
            </a:pathLst>
          </a:custGeom>
          <a:gradFill flip="none" rotWithShape="1">
            <a:gsLst>
              <a:gs pos="35000">
                <a:schemeClr val="bg1">
                  <a:alpha val="81000"/>
                  <a:lumMod val="28000"/>
                  <a:lumOff val="72000"/>
                </a:schemeClr>
              </a:gs>
              <a:gs pos="92000">
                <a:srgbClr val="E52632">
                  <a:shade val="100000"/>
                  <a:satMod val="115000"/>
                </a:srgbClr>
              </a:gs>
            </a:gsLst>
            <a:lin ang="10800000" scaled="1"/>
          </a:gradFill>
        </p:spPr>
        <p:txBody>
          <a:bodyPr wrap="square" lIns="0" tIns="0" rIns="0" bIns="0" rtlCol="0">
            <a:noAutofit/>
          </a:bodyPr>
          <a:lstStyle/>
          <a:p>
            <a:endParaRPr/>
          </a:p>
        </p:txBody>
      </p:sp>
      <p:pic>
        <p:nvPicPr>
          <p:cNvPr id="39" name="Grafika 38">
            <a:extLst>
              <a:ext uri="{FF2B5EF4-FFF2-40B4-BE49-F238E27FC236}">
                <a16:creationId xmlns:a16="http://schemas.microsoft.com/office/drawing/2014/main" id="{FE4D5EDF-3DA8-420E-9376-3429EAED414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458423" y="364788"/>
            <a:ext cx="4808457" cy="709247"/>
          </a:xfrm>
          <a:prstGeom prst="rect">
            <a:avLst/>
          </a:prstGeom>
        </p:spPr>
      </p:pic>
      <p:pic>
        <p:nvPicPr>
          <p:cNvPr id="18" name="Obraz 17">
            <a:extLst>
              <a:ext uri="{FF2B5EF4-FFF2-40B4-BE49-F238E27FC236}">
                <a16:creationId xmlns:a16="http://schemas.microsoft.com/office/drawing/2014/main" id="{33958BDC-8629-4747-9D15-1DA6A09EA02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02802" y="9718363"/>
            <a:ext cx="14152446" cy="1566567"/>
          </a:xfrm>
          <a:prstGeom prst="rect">
            <a:avLst/>
          </a:prstGeom>
        </p:spPr>
      </p:pic>
      <p:sp>
        <p:nvSpPr>
          <p:cNvPr id="7" name="Prostokąt 6"/>
          <p:cNvSpPr/>
          <p:nvPr/>
        </p:nvSpPr>
        <p:spPr>
          <a:xfrm>
            <a:off x="825947" y="3460749"/>
            <a:ext cx="15866478" cy="5562420"/>
          </a:xfrm>
          <a:prstGeom prst="rect">
            <a:avLst/>
          </a:prstGeom>
        </p:spPr>
        <p:txBody>
          <a:bodyPr wrap="square">
            <a:noAutofit/>
          </a:bodyPr>
          <a:lstStyle/>
          <a:p>
            <a:pPr algn="just" rtl="0">
              <a:lnSpc>
                <a:spcPct val="107000"/>
              </a:lnSpc>
              <a:spcAft>
                <a:spcPts val="800"/>
              </a:spcAft>
            </a:pPr>
            <a:r>
              <a:rPr lang="ja" sz="2400" b="1" i="0" u="none" strike="noStrike">
                <a:solidFill>
                  <a:srgbClr val="000000"/>
                </a:solidFill>
                <a:latin typeface="MS Gothic"/>
                <a:ea typeface="MS Gothic"/>
                <a:cs typeface="Arial"/>
              </a:rPr>
              <a:t>未来的なモビリティ及びロジスティクス - ポーランドで3番目に大きい工業及び物流地域。</a:t>
            </a:r>
            <a:br>
              <a:rPr lang="ja" sz="2400" b="0" i="0" u="none" strike="noStrike">
                <a:solidFill>
                  <a:srgbClr val="000000"/>
                </a:solidFill>
                <a:latin typeface="MS Gothic"/>
                <a:ea typeface="MS Gothic"/>
                <a:cs typeface="Arial"/>
              </a:rPr>
            </a:br>
            <a:r>
              <a:rPr lang="ja" sz="2400" b="0" i="0" u="none" strike="noStrike">
                <a:solidFill>
                  <a:srgbClr val="000000"/>
                </a:solidFill>
                <a:latin typeface="MS Gothic"/>
                <a:ea typeface="MS Gothic"/>
                <a:cs typeface="Arial"/>
              </a:rPr>
              <a:t>現在地域は約</a:t>
            </a:r>
            <a:r>
              <a:rPr lang="ja" sz="2400" b="1" i="0" u="none" strike="noStrike">
                <a:solidFill>
                  <a:srgbClr val="000000"/>
                </a:solidFill>
                <a:latin typeface="MS Gothic"/>
                <a:ea typeface="MS Gothic"/>
                <a:cs typeface="Arial"/>
              </a:rPr>
              <a:t>490万m²の面積を提供しています</a:t>
            </a:r>
            <a:r>
              <a:rPr lang="ja" sz="2400" b="0" i="0" u="none" strike="noStrike">
                <a:solidFill>
                  <a:srgbClr val="000000"/>
                </a:solidFill>
                <a:latin typeface="MS Gothic"/>
                <a:ea typeface="MS Gothic"/>
                <a:cs typeface="Arial"/>
              </a:rPr>
              <a:t>（主に県都で、高速道路A1とA2の交差に近く）。</a:t>
            </a:r>
          </a:p>
          <a:p>
            <a:pPr algn="just">
              <a:lnSpc>
                <a:spcPct val="150000"/>
              </a:lnSpc>
              <a:spcAft>
                <a:spcPts val="800"/>
              </a:spcAft>
            </a:pPr>
            <a:endParaRPr lang="pl-PL" sz="2400" b="1">
              <a:solidFill>
                <a:schemeClr val="tx1"/>
              </a:solidFill>
              <a:latin typeface="Open Sans"/>
              <a:cs typeface="Arial" panose="020B0604020202020204" pitchFamily="34" charset="0"/>
            </a:endParaRPr>
          </a:p>
          <a:p>
            <a:pPr algn="just" rtl="0">
              <a:lnSpc>
                <a:spcPct val="107000"/>
              </a:lnSpc>
              <a:spcAft>
                <a:spcPts val="800"/>
              </a:spcAft>
            </a:pPr>
            <a:r>
              <a:rPr lang="ja" sz="2400" b="1" i="0" u="none" strike="noStrike">
                <a:solidFill>
                  <a:srgbClr val="000000"/>
                </a:solidFill>
                <a:latin typeface="MS Gothic"/>
                <a:ea typeface="MS Gothic"/>
                <a:cs typeface="Arial"/>
              </a:rPr>
              <a:t>医学、薬学、化粧品</a:t>
            </a:r>
            <a:r>
              <a:rPr lang="ja" sz="2400" b="0" i="0" u="none" strike="noStrike">
                <a:solidFill>
                  <a:srgbClr val="000000"/>
                </a:solidFill>
                <a:latin typeface="MS Gothic"/>
                <a:ea typeface="MS Gothic"/>
                <a:cs typeface="Arial"/>
              </a:rPr>
              <a:t> - </a:t>
            </a:r>
            <a:r>
              <a:rPr lang="ja" sz="2400" b="1" i="0" u="none" strike="noStrike">
                <a:solidFill>
                  <a:srgbClr val="000000"/>
                </a:solidFill>
                <a:latin typeface="MS Gothic"/>
                <a:ea typeface="MS Gothic"/>
                <a:cs typeface="Arial"/>
              </a:rPr>
              <a:t>生物学、医学、化学</a:t>
            </a:r>
            <a:r>
              <a:rPr lang="ja" sz="2400" b="0" i="0" u="none" strike="noStrike">
                <a:solidFill>
                  <a:srgbClr val="000000"/>
                </a:solidFill>
                <a:latin typeface="MS Gothic"/>
                <a:ea typeface="MS Gothic"/>
                <a:cs typeface="Arial"/>
              </a:rPr>
              <a:t>を中心にする学術・研究に関する可能性（医科大学、「ポーランド母親健康センター」研究所、産業医学研究所、合同会社Bionanopark等）。</a:t>
            </a:r>
            <a:endParaRPr lang="pl-PL" sz="2400" b="1">
              <a:solidFill>
                <a:schemeClr val="tx1"/>
              </a:solidFill>
              <a:latin typeface="Open Sans"/>
              <a:cs typeface="Arial" panose="020B0604020202020204" pitchFamily="34" charset="0"/>
            </a:endParaRPr>
          </a:p>
          <a:p>
            <a:pPr algn="just">
              <a:lnSpc>
                <a:spcPct val="150000"/>
              </a:lnSpc>
              <a:spcAft>
                <a:spcPts val="800"/>
              </a:spcAft>
            </a:pPr>
            <a:endParaRPr lang="pl-PL" sz="2400" b="1">
              <a:solidFill>
                <a:schemeClr val="tx1"/>
              </a:solidFill>
              <a:latin typeface="Open Sans"/>
              <a:cs typeface="Arial" panose="020B0604020202020204" pitchFamily="34" charset="0"/>
            </a:endParaRPr>
          </a:p>
          <a:p>
            <a:pPr algn="just" rtl="0">
              <a:lnSpc>
                <a:spcPct val="107000"/>
              </a:lnSpc>
              <a:spcAft>
                <a:spcPts val="800"/>
              </a:spcAft>
            </a:pPr>
            <a:r>
              <a:rPr lang="ja" sz="2400" b="1" i="0" u="none" strike="noStrike">
                <a:solidFill>
                  <a:srgbClr val="000000"/>
                </a:solidFill>
                <a:latin typeface="MS Gothic"/>
                <a:ea typeface="MS Gothic"/>
                <a:cs typeface="Arial"/>
              </a:rPr>
              <a:t>近代的な環境技術</a:t>
            </a:r>
            <a:r>
              <a:rPr lang="ja" sz="2400" b="0" i="0" u="none" strike="noStrike">
                <a:solidFill>
                  <a:srgbClr val="000000"/>
                </a:solidFill>
                <a:latin typeface="MS Gothic"/>
                <a:ea typeface="MS Gothic"/>
                <a:cs typeface="Arial"/>
              </a:rPr>
              <a:t> - 以下の活動にとって有利な環境：集合型風力発電所の開発（</a:t>
            </a:r>
            <a:r>
              <a:rPr lang="ja" sz="2400" b="1" i="0" u="none" strike="noStrike">
                <a:solidFill>
                  <a:srgbClr val="000000"/>
                </a:solidFill>
                <a:latin typeface="MS Gothic"/>
                <a:ea typeface="MS Gothic"/>
                <a:cs typeface="Arial"/>
              </a:rPr>
              <a:t>合計容量660MW近くの約220の設備</a:t>
            </a:r>
            <a:r>
              <a:rPr lang="ja" sz="2400" b="0" i="0" u="none" strike="noStrike">
                <a:solidFill>
                  <a:srgbClr val="000000"/>
                </a:solidFill>
                <a:latin typeface="MS Gothic"/>
                <a:ea typeface="MS Gothic"/>
                <a:cs typeface="Arial"/>
              </a:rPr>
              <a:t>）、医療目的を含む（スパ都市ウニエユフ）熱水のエネルギーの利用、植物バイオマスからエネルギーの取得そして下水処理場及び処分場からのバイオガス生産。</a:t>
            </a:r>
            <a:br>
              <a:rPr lang="ja" sz="2400" b="0" i="0" u="none" strike="noStrike">
                <a:solidFill>
                  <a:srgbClr val="000000"/>
                </a:solidFill>
                <a:latin typeface="MS Gothic"/>
                <a:ea typeface="MS Gothic"/>
                <a:cs typeface="Arial"/>
              </a:rPr>
            </a:br>
            <a:endParaRPr lang="pl-PL" sz="2400" b="1">
              <a:solidFill>
                <a:schemeClr val="tx1"/>
              </a:solidFill>
              <a:latin typeface="Open Sans"/>
              <a:cs typeface="Arial" panose="020B0604020202020204" pitchFamily="34" charset="0"/>
            </a:endParaRPr>
          </a:p>
        </p:txBody>
      </p:sp>
      <p:pic>
        <p:nvPicPr>
          <p:cNvPr id="2" name="Obraz 1">
            <a:extLst>
              <a:ext uri="{FF2B5EF4-FFF2-40B4-BE49-F238E27FC236}">
                <a16:creationId xmlns:a16="http://schemas.microsoft.com/office/drawing/2014/main" id="{DFE4915A-2728-4402-AC84-CFCE37C1B4B4}"/>
              </a:ext>
            </a:extLst>
          </p:cNvPr>
          <p:cNvPicPr>
            <a:picLocks noChangeAspect="1"/>
          </p:cNvPicPr>
          <p:nvPr/>
        </p:nvPicPr>
        <p:blipFill>
          <a:blip r:embed="rId6">
            <a:duotone>
              <a:schemeClr val="accent2">
                <a:shade val="45000"/>
                <a:satMod val="135000"/>
              </a:schemeClr>
              <a:prstClr val="white"/>
            </a:duotone>
          </a:blip>
          <a:stretch>
            <a:fillRect/>
          </a:stretch>
        </p:blipFill>
        <p:spPr>
          <a:xfrm>
            <a:off x="17226514" y="7270750"/>
            <a:ext cx="1508148" cy="1508148"/>
          </a:xfrm>
          <a:prstGeom prst="rect">
            <a:avLst/>
          </a:prstGeom>
        </p:spPr>
      </p:pic>
      <p:sp>
        <p:nvSpPr>
          <p:cNvPr id="14" name="object 4">
            <a:extLst>
              <a:ext uri="{FF2B5EF4-FFF2-40B4-BE49-F238E27FC236}">
                <a16:creationId xmlns:a16="http://schemas.microsoft.com/office/drawing/2014/main" id="{218E6A0A-A21C-4152-A6C2-FAF73ACAF2AC}"/>
              </a:ext>
            </a:extLst>
          </p:cNvPr>
          <p:cNvSpPr txBox="1"/>
          <p:nvPr/>
        </p:nvSpPr>
        <p:spPr>
          <a:xfrm>
            <a:off x="847230" y="2101898"/>
            <a:ext cx="10728820" cy="614271"/>
          </a:xfrm>
          <a:prstGeom prst="rect">
            <a:avLst/>
          </a:prstGeom>
        </p:spPr>
        <p:txBody>
          <a:bodyPr vert="horz" wrap="square" lIns="0" tIns="59690" rIns="0" bIns="0" rtlCol="0">
            <a:noAutofit/>
          </a:bodyPr>
          <a:lstStyle>
            <a:lvl1pPr>
              <a:defRPr sz="5150" b="1" i="0">
                <a:solidFill>
                  <a:schemeClr val="tx1"/>
                </a:solidFill>
                <a:latin typeface="Open Sans SemiBold"/>
                <a:ea typeface="+mj-ea"/>
                <a:cs typeface="Open Sans SemiBold"/>
              </a:defRPr>
            </a:lvl1pPr>
          </a:lstStyle>
          <a:p>
            <a:pPr algn="l" rtl="0"/>
            <a:r>
              <a:rPr lang="ja" sz="3600" b="1" i="0" u="none" strike="noStrike">
                <a:latin typeface="MS Gothic"/>
                <a:ea typeface="MS Gothic"/>
              </a:rPr>
              <a:t>経済的将来性（地域の優先）</a:t>
            </a:r>
            <a:endParaRPr lang="pl-PL" sz="3600"/>
          </a:p>
        </p:txBody>
      </p:sp>
      <p:pic>
        <p:nvPicPr>
          <p:cNvPr id="11" name="Obraz 10">
            <a:extLst>
              <a:ext uri="{FF2B5EF4-FFF2-40B4-BE49-F238E27FC236}">
                <a16:creationId xmlns:a16="http://schemas.microsoft.com/office/drawing/2014/main" id="{3CCF1D05-82D6-43B9-B15A-F04D6238FE04}"/>
              </a:ext>
            </a:extLst>
          </p:cNvPr>
          <p:cNvPicPr>
            <a:picLocks noChangeAspect="1"/>
          </p:cNvPicPr>
          <p:nvPr/>
        </p:nvPicPr>
        <p:blipFill>
          <a:blip r:embed="rId7">
            <a:duotone>
              <a:schemeClr val="accent2">
                <a:shade val="45000"/>
                <a:satMod val="135000"/>
              </a:schemeClr>
              <a:prstClr val="white"/>
            </a:duotone>
          </a:blip>
          <a:stretch>
            <a:fillRect/>
          </a:stretch>
        </p:blipFill>
        <p:spPr>
          <a:xfrm>
            <a:off x="17226514" y="2987675"/>
            <a:ext cx="1524000" cy="1524000"/>
          </a:xfrm>
          <a:prstGeom prst="rect">
            <a:avLst/>
          </a:prstGeom>
        </p:spPr>
      </p:pic>
      <p:pic>
        <p:nvPicPr>
          <p:cNvPr id="12" name="Obraz 11">
            <a:extLst>
              <a:ext uri="{FF2B5EF4-FFF2-40B4-BE49-F238E27FC236}">
                <a16:creationId xmlns:a16="http://schemas.microsoft.com/office/drawing/2014/main" id="{1BE1D927-E567-4FFA-B117-04060733C1D5}"/>
              </a:ext>
            </a:extLst>
          </p:cNvPr>
          <p:cNvPicPr>
            <a:picLocks noChangeAspect="1"/>
          </p:cNvPicPr>
          <p:nvPr/>
        </p:nvPicPr>
        <p:blipFill>
          <a:blip r:embed="rId8">
            <a:duotone>
              <a:schemeClr val="accent2">
                <a:shade val="45000"/>
                <a:satMod val="135000"/>
              </a:schemeClr>
              <a:prstClr val="white"/>
            </a:duotone>
          </a:blip>
          <a:stretch>
            <a:fillRect/>
          </a:stretch>
        </p:blipFill>
        <p:spPr>
          <a:xfrm>
            <a:off x="17226514" y="5121275"/>
            <a:ext cx="1524000" cy="1524000"/>
          </a:xfrm>
          <a:prstGeom prst="rect">
            <a:avLst/>
          </a:prstGeom>
        </p:spPr>
      </p:pic>
      <p:pic>
        <p:nvPicPr>
          <p:cNvPr id="13" name="Obraz 12">
            <a:extLst>
              <a:ext uri="{FF2B5EF4-FFF2-40B4-BE49-F238E27FC236}">
                <a16:creationId xmlns:a16="http://schemas.microsoft.com/office/drawing/2014/main" id="{84BAD59C-DD0F-4F8E-BA10-F296C96A895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06897" y="330016"/>
            <a:ext cx="2463353" cy="719323"/>
          </a:xfrm>
          <a:prstGeom prst="rect">
            <a:avLst/>
          </a:prstGeom>
        </p:spPr>
      </p:pic>
    </p:spTree>
    <p:extLst>
      <p:ext uri="{BB962C8B-B14F-4D97-AF65-F5344CB8AC3E}">
        <p14:creationId xmlns:p14="http://schemas.microsoft.com/office/powerpoint/2010/main" val="57209541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1+#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1+#ppt_w/2"/>
                                          </p:val>
                                        </p:tav>
                                        <p:tav tm="100000">
                                          <p:val>
                                            <p:strVal val="#ppt_x"/>
                                          </p:val>
                                        </p:tav>
                                      </p:tavLst>
                                    </p:anim>
                                    <p:anim calcmode="lin" valueType="num">
                                      <p:cBhvr additive="base">
                                        <p:cTn id="16" dur="500" fill="hold"/>
                                        <p:tgtEl>
                                          <p:spTgt spid="11"/>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1+#ppt_w/2"/>
                                          </p:val>
                                        </p:tav>
                                        <p:tav tm="100000">
                                          <p:val>
                                            <p:strVal val="#ppt_x"/>
                                          </p:val>
                                        </p:tav>
                                      </p:tavLst>
                                    </p:anim>
                                    <p:anim calcmode="lin" valueType="num">
                                      <p:cBhvr additive="base">
                                        <p:cTn id="20"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object 30">
            <a:extLst>
              <a:ext uri="{FF2B5EF4-FFF2-40B4-BE49-F238E27FC236}">
                <a16:creationId xmlns:a16="http://schemas.microsoft.com/office/drawing/2014/main" id="{8F681120-9041-4D43-B556-2E8359E55A97}"/>
              </a:ext>
            </a:extLst>
          </p:cNvPr>
          <p:cNvSpPr/>
          <p:nvPr/>
        </p:nvSpPr>
        <p:spPr>
          <a:xfrm>
            <a:off x="0" y="1"/>
            <a:ext cx="19958050" cy="1373192"/>
          </a:xfrm>
          <a:custGeom>
            <a:avLst/>
            <a:gdLst/>
            <a:ahLst/>
            <a:cxnLst/>
            <a:rect l="l" t="t" r="r" b="b"/>
            <a:pathLst>
              <a:path w="3808094" h="3808095">
                <a:moveTo>
                  <a:pt x="3807643" y="0"/>
                </a:moveTo>
                <a:lnTo>
                  <a:pt x="0" y="0"/>
                </a:lnTo>
                <a:lnTo>
                  <a:pt x="0" y="3807643"/>
                </a:lnTo>
                <a:lnTo>
                  <a:pt x="3807643" y="3807643"/>
                </a:lnTo>
                <a:lnTo>
                  <a:pt x="3807643" y="0"/>
                </a:lnTo>
                <a:close/>
              </a:path>
            </a:pathLst>
          </a:custGeom>
          <a:gradFill flip="none" rotWithShape="1">
            <a:gsLst>
              <a:gs pos="35000">
                <a:schemeClr val="bg1">
                  <a:alpha val="81000"/>
                  <a:lumMod val="28000"/>
                  <a:lumOff val="72000"/>
                </a:schemeClr>
              </a:gs>
              <a:gs pos="92000">
                <a:srgbClr val="E52632">
                  <a:shade val="100000"/>
                  <a:satMod val="115000"/>
                </a:srgbClr>
              </a:gs>
            </a:gsLst>
            <a:lin ang="10800000" scaled="1"/>
          </a:gradFill>
        </p:spPr>
        <p:txBody>
          <a:bodyPr wrap="square" lIns="0" tIns="0" rIns="0" bIns="0" rtlCol="0">
            <a:noAutofit/>
          </a:bodyPr>
          <a:lstStyle/>
          <a:p>
            <a:endParaRPr/>
          </a:p>
        </p:txBody>
      </p:sp>
      <p:pic>
        <p:nvPicPr>
          <p:cNvPr id="39" name="Grafika 38">
            <a:extLst>
              <a:ext uri="{FF2B5EF4-FFF2-40B4-BE49-F238E27FC236}">
                <a16:creationId xmlns:a16="http://schemas.microsoft.com/office/drawing/2014/main" id="{FE4D5EDF-3DA8-420E-9376-3429EAED414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458423" y="364788"/>
            <a:ext cx="4808457" cy="709247"/>
          </a:xfrm>
          <a:prstGeom prst="rect">
            <a:avLst/>
          </a:prstGeom>
        </p:spPr>
      </p:pic>
      <p:sp>
        <p:nvSpPr>
          <p:cNvPr id="15" name="object 4">
            <a:extLst>
              <a:ext uri="{FF2B5EF4-FFF2-40B4-BE49-F238E27FC236}">
                <a16:creationId xmlns:a16="http://schemas.microsoft.com/office/drawing/2014/main" id="{0BABE982-04EA-40EA-A014-B569CE873AC8}"/>
              </a:ext>
            </a:extLst>
          </p:cNvPr>
          <p:cNvSpPr txBox="1">
            <a:spLocks noGrp="1"/>
          </p:cNvSpPr>
          <p:nvPr>
            <p:ph type="title"/>
          </p:nvPr>
        </p:nvSpPr>
        <p:spPr>
          <a:xfrm>
            <a:off x="806897" y="2265274"/>
            <a:ext cx="12405219" cy="816890"/>
          </a:xfrm>
          <a:prstGeom prst="rect">
            <a:avLst/>
          </a:prstGeom>
        </p:spPr>
        <p:txBody>
          <a:bodyPr vert="horz" wrap="square" lIns="0" tIns="59690" rIns="0" bIns="0" rtlCol="0">
            <a:noAutofit/>
          </a:bodyPr>
          <a:lstStyle/>
          <a:p>
            <a:pPr marL="12700" marR="5080" rtl="0">
              <a:lnSpc>
                <a:spcPts val="5940"/>
              </a:lnSpc>
              <a:spcBef>
                <a:spcPts val="470"/>
              </a:spcBef>
            </a:pPr>
            <a:r>
              <a:rPr lang="ja" sz="3600" b="1" i="0" u="none" strike="noStrike" spc="-10">
                <a:latin typeface="MS Gothic"/>
                <a:ea typeface="MS Gothic"/>
              </a:rPr>
              <a:t>魅力的な開発区域の利用可能</a:t>
            </a:r>
            <a:endParaRPr sz="3600" spc="-10"/>
          </a:p>
        </p:txBody>
      </p:sp>
      <p:pic>
        <p:nvPicPr>
          <p:cNvPr id="18" name="Obraz 17">
            <a:extLst>
              <a:ext uri="{FF2B5EF4-FFF2-40B4-BE49-F238E27FC236}">
                <a16:creationId xmlns:a16="http://schemas.microsoft.com/office/drawing/2014/main" id="{33958BDC-8629-4747-9D15-1DA6A09EA02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02802" y="9718363"/>
            <a:ext cx="14152446" cy="1566567"/>
          </a:xfrm>
          <a:prstGeom prst="rect">
            <a:avLst/>
          </a:prstGeom>
        </p:spPr>
      </p:pic>
      <p:sp>
        <p:nvSpPr>
          <p:cNvPr id="7" name="pole tekstowe 6"/>
          <p:cNvSpPr txBox="1"/>
          <p:nvPr/>
        </p:nvSpPr>
        <p:spPr>
          <a:xfrm>
            <a:off x="806897" y="4167463"/>
            <a:ext cx="11567020" cy="1938992"/>
          </a:xfrm>
          <a:prstGeom prst="rect">
            <a:avLst/>
          </a:prstGeom>
          <a:noFill/>
        </p:spPr>
        <p:txBody>
          <a:bodyPr wrap="square" rtlCol="0">
            <a:noAutofit/>
          </a:bodyPr>
          <a:lstStyle/>
          <a:p>
            <a:pPr algn="l" rtl="0"/>
            <a:r>
              <a:rPr lang="ja" sz="2400" b="0" i="0" u="none" strike="noStrike">
                <a:solidFill>
                  <a:srgbClr val="000000"/>
                </a:solidFill>
                <a:latin typeface="MS Gothic"/>
                <a:ea typeface="MS Gothic"/>
                <a:cs typeface="Arial"/>
              </a:rPr>
              <a:t>地域では生産活動向けの</a:t>
            </a:r>
            <a:r>
              <a:rPr lang="ja" sz="2400" b="1" i="0" u="none" strike="noStrike">
                <a:solidFill>
                  <a:srgbClr val="000000"/>
                </a:solidFill>
                <a:latin typeface="MS Gothic"/>
                <a:ea typeface="MS Gothic"/>
                <a:cs typeface="Arial"/>
              </a:rPr>
              <a:t>約60件の魅力的な位置にまつわるオファー</a:t>
            </a:r>
            <a:r>
              <a:rPr lang="ja" sz="2400" b="0" i="0" u="none" strike="noStrike">
                <a:solidFill>
                  <a:srgbClr val="000000"/>
                </a:solidFill>
                <a:latin typeface="MS Gothic"/>
                <a:ea typeface="MS Gothic"/>
                <a:cs typeface="Arial"/>
              </a:rPr>
              <a:t>があり、その中で大部分は</a:t>
            </a:r>
            <a:r>
              <a:rPr lang="ja" sz="2400" b="1" i="0" u="none" strike="noStrike">
                <a:solidFill>
                  <a:srgbClr val="000000"/>
                </a:solidFill>
                <a:latin typeface="MS Gothic"/>
                <a:ea typeface="MS Gothic"/>
                <a:cs typeface="Arial"/>
              </a:rPr>
              <a:t>グリーンフィールド</a:t>
            </a:r>
            <a:r>
              <a:rPr lang="ja" sz="2400" b="0" i="0" u="none" strike="noStrike">
                <a:solidFill>
                  <a:srgbClr val="000000"/>
                </a:solidFill>
                <a:latin typeface="MS Gothic"/>
                <a:ea typeface="MS Gothic"/>
                <a:cs typeface="Arial"/>
              </a:rPr>
              <a:t>型の未開発不動産（大体電力、水道、下水道等の接続付き）に関するものです。</a:t>
            </a:r>
            <a:br>
              <a:rPr lang="ja" sz="2400" b="0" i="0" u="none" strike="noStrike">
                <a:solidFill>
                  <a:srgbClr val="000000"/>
                </a:solidFill>
                <a:latin typeface="MS Gothic"/>
                <a:ea typeface="MS Gothic"/>
                <a:cs typeface="Arial"/>
              </a:rPr>
            </a:br>
            <a:endParaRPr lang="ja" sz="2400" b="0" i="0" u="none" strike="noStrike">
              <a:solidFill>
                <a:srgbClr val="000000"/>
              </a:solidFill>
              <a:latin typeface="MS Gothic"/>
              <a:ea typeface="MS Gothic"/>
              <a:cs typeface="Arial"/>
            </a:endParaRPr>
          </a:p>
          <a:p>
            <a:pPr algn="l"/>
            <a:endParaRPr lang="pl-PL" sz="2400">
              <a:solidFill>
                <a:schemeClr val="tx1"/>
              </a:solidFill>
              <a:latin typeface="Open Sans"/>
              <a:cs typeface="Arial" panose="020B0604020202020204" pitchFamily="34" charset="0"/>
            </a:endParaRPr>
          </a:p>
          <a:p>
            <a:pPr algn="l" rtl="0"/>
            <a:r>
              <a:rPr lang="ja" sz="2400" b="0" i="0" u="none" strike="noStrike">
                <a:solidFill>
                  <a:srgbClr val="000000"/>
                </a:solidFill>
                <a:latin typeface="MS Gothic"/>
                <a:ea typeface="MS Gothic"/>
                <a:cs typeface="Arial"/>
              </a:rPr>
              <a:t>それらの総面積は</a:t>
            </a:r>
            <a:r>
              <a:rPr lang="ja" sz="2400" b="1" i="0" u="none" strike="noStrike">
                <a:solidFill>
                  <a:srgbClr val="000000"/>
                </a:solidFill>
                <a:latin typeface="MS Gothic"/>
                <a:ea typeface="MS Gothic"/>
                <a:cs typeface="Arial"/>
              </a:rPr>
              <a:t>700ヘクタール</a:t>
            </a:r>
            <a:r>
              <a:rPr lang="ja" sz="2400" b="0" i="0" u="none" strike="noStrike">
                <a:solidFill>
                  <a:srgbClr val="000000"/>
                </a:solidFill>
                <a:latin typeface="MS Gothic"/>
                <a:ea typeface="MS Gothic"/>
                <a:cs typeface="Arial"/>
              </a:rPr>
              <a:t>に近いです。</a:t>
            </a:r>
            <a:endParaRPr lang="pl-PL" sz="2400">
              <a:solidFill>
                <a:schemeClr val="tx1"/>
              </a:solidFill>
              <a:latin typeface="Open Sans"/>
              <a:cs typeface="Arial" panose="020B0604020202020204" pitchFamily="34" charset="0"/>
            </a:endParaRPr>
          </a:p>
        </p:txBody>
      </p:sp>
      <p:pic>
        <p:nvPicPr>
          <p:cNvPr id="2" name="Obraz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2275" y="6263246"/>
            <a:ext cx="2628098" cy="2628098"/>
          </a:xfrm>
          <a:prstGeom prst="rect">
            <a:avLst/>
          </a:prstGeom>
        </p:spPr>
      </p:pic>
      <p:sp>
        <p:nvSpPr>
          <p:cNvPr id="3" name="pole tekstowe 2"/>
          <p:cNvSpPr txBox="1"/>
          <p:nvPr/>
        </p:nvSpPr>
        <p:spPr>
          <a:xfrm>
            <a:off x="3020628" y="6677863"/>
            <a:ext cx="7977756" cy="1569660"/>
          </a:xfrm>
          <a:prstGeom prst="rect">
            <a:avLst/>
          </a:prstGeom>
          <a:noFill/>
        </p:spPr>
        <p:txBody>
          <a:bodyPr wrap="square" rtlCol="0">
            <a:noAutofit/>
          </a:bodyPr>
          <a:lstStyle/>
          <a:p>
            <a:pPr rtl="0"/>
            <a:r>
              <a:rPr lang="ja" sz="2400" b="0" i="0" u="none" strike="noStrike">
                <a:solidFill>
                  <a:srgbClr val="000000"/>
                </a:solidFill>
                <a:latin typeface="MS Gothic"/>
                <a:ea typeface="MS Gothic"/>
                <a:cs typeface="Arial"/>
              </a:rPr>
              <a:t>ウッチ県での開発区域にまつわるオファーの詳しい情報は後ほど次のプレゼンでウッチ特別経済領域の代表の方が紹介します。</a:t>
            </a:r>
            <a:br>
              <a:rPr lang="ja" sz="2400" b="0" i="0" u="none" strike="noStrike">
                <a:solidFill>
                  <a:srgbClr val="000000"/>
                </a:solidFill>
                <a:latin typeface="MS Gothic"/>
                <a:ea typeface="MS Gothic"/>
                <a:cs typeface="Arial"/>
              </a:rPr>
            </a:br>
            <a:br>
              <a:rPr lang="ja" sz="2400" b="0" i="0" u="none" strike="noStrike">
                <a:solidFill>
                  <a:srgbClr val="000000"/>
                </a:solidFill>
                <a:latin typeface="MS Gothic"/>
                <a:ea typeface="MS Gothic"/>
                <a:cs typeface="Arial"/>
              </a:rPr>
            </a:br>
            <a:endParaRPr lang="ja" sz="2400" b="0" i="0" u="none" strike="noStrike">
              <a:solidFill>
                <a:srgbClr val="000000"/>
              </a:solidFill>
              <a:latin typeface="MS Gothic"/>
              <a:ea typeface="MS Gothic"/>
              <a:cs typeface="Arial"/>
            </a:endParaRPr>
          </a:p>
        </p:txBody>
      </p:sp>
      <p:grpSp>
        <p:nvGrpSpPr>
          <p:cNvPr id="11" name="Grupa 10">
            <a:extLst>
              <a:ext uri="{FF2B5EF4-FFF2-40B4-BE49-F238E27FC236}">
                <a16:creationId xmlns:a16="http://schemas.microsoft.com/office/drawing/2014/main" id="{B1AC128B-BD56-41AE-960A-FC36DD6C97C3}"/>
              </a:ext>
            </a:extLst>
          </p:cNvPr>
          <p:cNvGrpSpPr/>
          <p:nvPr/>
        </p:nvGrpSpPr>
        <p:grpSpPr>
          <a:xfrm>
            <a:off x="11881779" y="3444875"/>
            <a:ext cx="7800046" cy="5933029"/>
            <a:chOff x="514189" y="2138793"/>
            <a:chExt cx="3625422" cy="2757642"/>
          </a:xfrm>
        </p:grpSpPr>
        <p:pic>
          <p:nvPicPr>
            <p:cNvPr id="12" name="Obraz 11">
              <a:extLst>
                <a:ext uri="{FF2B5EF4-FFF2-40B4-BE49-F238E27FC236}">
                  <a16:creationId xmlns:a16="http://schemas.microsoft.com/office/drawing/2014/main" id="{6B506017-D57F-4865-BC3E-5D105168143C}"/>
                </a:ext>
              </a:extLst>
            </p:cNvPr>
            <p:cNvPicPr>
              <a:picLocks noChangeAspect="1"/>
            </p:cNvPicPr>
            <p:nvPr/>
          </p:nvPicPr>
          <p:blipFill>
            <a:blip r:embed="rId7">
              <a:duotone>
                <a:schemeClr val="accent2">
                  <a:shade val="45000"/>
                  <a:satMod val="135000"/>
                </a:schemeClr>
                <a:prstClr val="white"/>
              </a:duotone>
              <a:extLst>
                <a:ext uri="{BEBA8EAE-BF5A-486C-A8C5-ECC9F3942E4B}">
                  <a14:imgProps xmlns:a14="http://schemas.microsoft.com/office/drawing/2010/main">
                    <a14:imgLayer r:embed="rId8">
                      <a14:imgEffect>
                        <a14:sharpenSoften amount="40000"/>
                      </a14:imgEffect>
                      <a14:imgEffect>
                        <a14:colorTemperature colorTemp="4700"/>
                      </a14:imgEffect>
                      <a14:imgEffect>
                        <a14:saturation sat="0"/>
                      </a14:imgEffect>
                      <a14:imgEffect>
                        <a14:brightnessContrast bright="19000"/>
                      </a14:imgEffect>
                    </a14:imgLayer>
                  </a14:imgProps>
                </a:ext>
                <a:ext uri="{28A0092B-C50C-407E-A947-70E740481C1C}">
                  <a14:useLocalDpi xmlns:a14="http://schemas.microsoft.com/office/drawing/2010/main" val="0"/>
                </a:ext>
              </a:extLst>
            </a:blip>
            <a:srcRect l="17703" t="6257" r="19378" b="7065"/>
            <a:stretch>
              <a:fillRect/>
            </a:stretch>
          </p:blipFill>
          <p:spPr>
            <a:xfrm>
              <a:off x="514189" y="2138793"/>
              <a:ext cx="3625422" cy="2757642"/>
            </a:xfrm>
            <a:prstGeom prst="rect">
              <a:avLst/>
            </a:prstGeom>
          </p:spPr>
        </p:pic>
        <p:sp>
          <p:nvSpPr>
            <p:cNvPr id="13" name="Owal 12">
              <a:extLst>
                <a:ext uri="{FF2B5EF4-FFF2-40B4-BE49-F238E27FC236}">
                  <a16:creationId xmlns:a16="http://schemas.microsoft.com/office/drawing/2014/main" id="{D9685002-EA14-4CFA-8582-374C51F61BA4}"/>
                </a:ext>
              </a:extLst>
            </p:cNvPr>
            <p:cNvSpPr/>
            <p:nvPr/>
          </p:nvSpPr>
          <p:spPr>
            <a:xfrm>
              <a:off x="2674980" y="2668757"/>
              <a:ext cx="182880" cy="182880"/>
            </a:xfrm>
            <a:prstGeom prst="ellipse">
              <a:avLst/>
            </a:prstGeom>
            <a:solidFill>
              <a:schemeClr val="accent2">
                <a:lumMod val="75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pl-PL"/>
            </a:p>
          </p:txBody>
        </p:sp>
        <p:sp>
          <p:nvSpPr>
            <p:cNvPr id="14" name="pole tekstowe 13">
              <a:extLst>
                <a:ext uri="{FF2B5EF4-FFF2-40B4-BE49-F238E27FC236}">
                  <a16:creationId xmlns:a16="http://schemas.microsoft.com/office/drawing/2014/main" id="{ACE90F28-9E51-4CCF-B1AB-CF57E5041D9F}"/>
                </a:ext>
              </a:extLst>
            </p:cNvPr>
            <p:cNvSpPr txBox="1"/>
            <p:nvPr/>
          </p:nvSpPr>
          <p:spPr>
            <a:xfrm>
              <a:off x="2655063" y="2666082"/>
              <a:ext cx="211755" cy="171664"/>
            </a:xfrm>
            <a:prstGeom prst="rect">
              <a:avLst/>
            </a:prstGeom>
            <a:noFill/>
          </p:spPr>
          <p:txBody>
            <a:bodyPr wrap="square" rtlCol="0">
              <a:noAutofit/>
            </a:bodyPr>
            <a:lstStyle/>
            <a:p>
              <a:pPr algn="ctr" rtl="0"/>
              <a:r>
                <a:rPr lang="ja" sz="1800" b="1" i="0" u="none" strike="noStrike">
                  <a:solidFill>
                    <a:srgbClr val="FFFFFF"/>
                  </a:solidFill>
                  <a:latin typeface="MS Gothic"/>
                  <a:ea typeface="MS Gothic"/>
                </a:rPr>
                <a:t>1</a:t>
              </a:r>
            </a:p>
          </p:txBody>
        </p:sp>
        <p:sp>
          <p:nvSpPr>
            <p:cNvPr id="16" name="Owal 15">
              <a:extLst>
                <a:ext uri="{FF2B5EF4-FFF2-40B4-BE49-F238E27FC236}">
                  <a16:creationId xmlns:a16="http://schemas.microsoft.com/office/drawing/2014/main" id="{36734603-D8FF-4ECB-BA82-B8E88250E565}"/>
                </a:ext>
              </a:extLst>
            </p:cNvPr>
            <p:cNvSpPr/>
            <p:nvPr/>
          </p:nvSpPr>
          <p:spPr>
            <a:xfrm>
              <a:off x="3236859" y="3045908"/>
              <a:ext cx="182880" cy="182880"/>
            </a:xfrm>
            <a:prstGeom prst="ellipse">
              <a:avLst/>
            </a:prstGeom>
            <a:solidFill>
              <a:schemeClr val="accent2">
                <a:lumMod val="75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pl-PL"/>
            </a:p>
          </p:txBody>
        </p:sp>
        <p:sp>
          <p:nvSpPr>
            <p:cNvPr id="17" name="Owal 16">
              <a:extLst>
                <a:ext uri="{FF2B5EF4-FFF2-40B4-BE49-F238E27FC236}">
                  <a16:creationId xmlns:a16="http://schemas.microsoft.com/office/drawing/2014/main" id="{25BC302C-C929-488B-B371-6C8694EFBCE2}"/>
                </a:ext>
              </a:extLst>
            </p:cNvPr>
            <p:cNvSpPr/>
            <p:nvPr/>
          </p:nvSpPr>
          <p:spPr>
            <a:xfrm>
              <a:off x="2414823" y="3898733"/>
              <a:ext cx="182880" cy="182880"/>
            </a:xfrm>
            <a:prstGeom prst="ellipse">
              <a:avLst/>
            </a:prstGeom>
            <a:solidFill>
              <a:schemeClr val="accent2">
                <a:lumMod val="75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pl-PL"/>
            </a:p>
          </p:txBody>
        </p:sp>
        <p:sp>
          <p:nvSpPr>
            <p:cNvPr id="19" name="pole tekstowe 18">
              <a:extLst>
                <a:ext uri="{FF2B5EF4-FFF2-40B4-BE49-F238E27FC236}">
                  <a16:creationId xmlns:a16="http://schemas.microsoft.com/office/drawing/2014/main" id="{6C1172F3-1CB1-46B8-85E8-161C498ABB45}"/>
                </a:ext>
              </a:extLst>
            </p:cNvPr>
            <p:cNvSpPr txBox="1"/>
            <p:nvPr/>
          </p:nvSpPr>
          <p:spPr>
            <a:xfrm>
              <a:off x="3222420" y="3036672"/>
              <a:ext cx="211755" cy="171664"/>
            </a:xfrm>
            <a:prstGeom prst="rect">
              <a:avLst/>
            </a:prstGeom>
            <a:noFill/>
          </p:spPr>
          <p:txBody>
            <a:bodyPr wrap="square" rtlCol="0">
              <a:noAutofit/>
            </a:bodyPr>
            <a:lstStyle/>
            <a:p>
              <a:pPr algn="ctr" rtl="0"/>
              <a:r>
                <a:rPr lang="ja" sz="1800" b="1" i="0" u="none" strike="noStrike">
                  <a:solidFill>
                    <a:srgbClr val="FFFFFF"/>
                  </a:solidFill>
                  <a:latin typeface="MS Gothic"/>
                  <a:ea typeface="MS Gothic"/>
                </a:rPr>
                <a:t>1</a:t>
              </a:r>
            </a:p>
          </p:txBody>
        </p:sp>
        <p:sp>
          <p:nvSpPr>
            <p:cNvPr id="20" name="pole tekstowe 19">
              <a:extLst>
                <a:ext uri="{FF2B5EF4-FFF2-40B4-BE49-F238E27FC236}">
                  <a16:creationId xmlns:a16="http://schemas.microsoft.com/office/drawing/2014/main" id="{D8D6E606-6E20-4274-A647-F46F1D71A0D6}"/>
                </a:ext>
              </a:extLst>
            </p:cNvPr>
            <p:cNvSpPr txBox="1"/>
            <p:nvPr/>
          </p:nvSpPr>
          <p:spPr>
            <a:xfrm>
              <a:off x="2397537" y="3896764"/>
              <a:ext cx="211755" cy="171664"/>
            </a:xfrm>
            <a:prstGeom prst="rect">
              <a:avLst/>
            </a:prstGeom>
            <a:noFill/>
          </p:spPr>
          <p:txBody>
            <a:bodyPr wrap="square" rtlCol="0">
              <a:noAutofit/>
            </a:bodyPr>
            <a:lstStyle/>
            <a:p>
              <a:pPr algn="ctr" rtl="0"/>
              <a:r>
                <a:rPr lang="ja" sz="1800" b="1" i="0" u="none" strike="noStrike">
                  <a:solidFill>
                    <a:srgbClr val="FFFFFF"/>
                  </a:solidFill>
                  <a:latin typeface="MS Gothic"/>
                  <a:ea typeface="MS Gothic"/>
                </a:rPr>
                <a:t>1</a:t>
              </a:r>
            </a:p>
          </p:txBody>
        </p:sp>
        <p:sp>
          <p:nvSpPr>
            <p:cNvPr id="21" name="Owal 20">
              <a:extLst>
                <a:ext uri="{FF2B5EF4-FFF2-40B4-BE49-F238E27FC236}">
                  <a16:creationId xmlns:a16="http://schemas.microsoft.com/office/drawing/2014/main" id="{860F2DF0-71DD-4468-95F9-FD059DFB6065}"/>
                </a:ext>
              </a:extLst>
            </p:cNvPr>
            <p:cNvSpPr/>
            <p:nvPr/>
          </p:nvSpPr>
          <p:spPr>
            <a:xfrm>
              <a:off x="2252943" y="2656865"/>
              <a:ext cx="182880" cy="182880"/>
            </a:xfrm>
            <a:prstGeom prst="ellipse">
              <a:avLst/>
            </a:prstGeom>
            <a:solidFill>
              <a:schemeClr val="accent2">
                <a:lumMod val="75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pl-PL"/>
            </a:p>
          </p:txBody>
        </p:sp>
        <p:sp>
          <p:nvSpPr>
            <p:cNvPr id="22" name="Owal 21">
              <a:extLst>
                <a:ext uri="{FF2B5EF4-FFF2-40B4-BE49-F238E27FC236}">
                  <a16:creationId xmlns:a16="http://schemas.microsoft.com/office/drawing/2014/main" id="{EC2BED62-29D2-42EF-8794-10B9B6B51C36}"/>
                </a:ext>
              </a:extLst>
            </p:cNvPr>
            <p:cNvSpPr/>
            <p:nvPr/>
          </p:nvSpPr>
          <p:spPr>
            <a:xfrm>
              <a:off x="2144020" y="3014237"/>
              <a:ext cx="182880" cy="182880"/>
            </a:xfrm>
            <a:prstGeom prst="ellipse">
              <a:avLst/>
            </a:prstGeom>
            <a:solidFill>
              <a:schemeClr val="accent2">
                <a:lumMod val="75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pl-PL"/>
            </a:p>
          </p:txBody>
        </p:sp>
        <p:sp>
          <p:nvSpPr>
            <p:cNvPr id="23" name="Owal 22">
              <a:extLst>
                <a:ext uri="{FF2B5EF4-FFF2-40B4-BE49-F238E27FC236}">
                  <a16:creationId xmlns:a16="http://schemas.microsoft.com/office/drawing/2014/main" id="{9774033E-9136-4A47-8F8B-F651A1A733EA}"/>
                </a:ext>
              </a:extLst>
            </p:cNvPr>
            <p:cNvSpPr/>
            <p:nvPr/>
          </p:nvSpPr>
          <p:spPr>
            <a:xfrm>
              <a:off x="1483489" y="4044975"/>
              <a:ext cx="182880" cy="182880"/>
            </a:xfrm>
            <a:prstGeom prst="ellipse">
              <a:avLst/>
            </a:prstGeom>
            <a:solidFill>
              <a:schemeClr val="accent2">
                <a:lumMod val="75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pl-PL"/>
            </a:p>
          </p:txBody>
        </p:sp>
        <p:sp>
          <p:nvSpPr>
            <p:cNvPr id="24" name="Owal 23">
              <a:extLst>
                <a:ext uri="{FF2B5EF4-FFF2-40B4-BE49-F238E27FC236}">
                  <a16:creationId xmlns:a16="http://schemas.microsoft.com/office/drawing/2014/main" id="{3584E18B-6530-4D79-8540-574718C61F5B}"/>
                </a:ext>
              </a:extLst>
            </p:cNvPr>
            <p:cNvSpPr/>
            <p:nvPr/>
          </p:nvSpPr>
          <p:spPr>
            <a:xfrm>
              <a:off x="3130981" y="3775622"/>
              <a:ext cx="182880" cy="182880"/>
            </a:xfrm>
            <a:prstGeom prst="ellipse">
              <a:avLst/>
            </a:prstGeom>
            <a:solidFill>
              <a:schemeClr val="accent2">
                <a:lumMod val="75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pl-PL"/>
            </a:p>
          </p:txBody>
        </p:sp>
        <p:sp>
          <p:nvSpPr>
            <p:cNvPr id="25" name="pole tekstowe 24">
              <a:extLst>
                <a:ext uri="{FF2B5EF4-FFF2-40B4-BE49-F238E27FC236}">
                  <a16:creationId xmlns:a16="http://schemas.microsoft.com/office/drawing/2014/main" id="{5B6E9113-F432-4F3D-89C5-503B10D67FFC}"/>
                </a:ext>
              </a:extLst>
            </p:cNvPr>
            <p:cNvSpPr txBox="1"/>
            <p:nvPr/>
          </p:nvSpPr>
          <p:spPr>
            <a:xfrm>
              <a:off x="3116542" y="3780128"/>
              <a:ext cx="211755" cy="171664"/>
            </a:xfrm>
            <a:prstGeom prst="rect">
              <a:avLst/>
            </a:prstGeom>
            <a:noFill/>
          </p:spPr>
          <p:txBody>
            <a:bodyPr wrap="square" rtlCol="0">
              <a:noAutofit/>
            </a:bodyPr>
            <a:lstStyle/>
            <a:p>
              <a:pPr algn="ctr" rtl="0"/>
              <a:r>
                <a:rPr lang="ja" sz="1800" b="1" i="0" u="none" strike="noStrike">
                  <a:solidFill>
                    <a:srgbClr val="FFFFFF"/>
                  </a:solidFill>
                  <a:latin typeface="MS Gothic"/>
                  <a:ea typeface="MS Gothic"/>
                </a:rPr>
                <a:t>2</a:t>
              </a:r>
            </a:p>
          </p:txBody>
        </p:sp>
        <p:sp>
          <p:nvSpPr>
            <p:cNvPr id="26" name="pole tekstowe 25">
              <a:extLst>
                <a:ext uri="{FF2B5EF4-FFF2-40B4-BE49-F238E27FC236}">
                  <a16:creationId xmlns:a16="http://schemas.microsoft.com/office/drawing/2014/main" id="{44FE0FBC-3707-4FCC-9C5E-C9B5F9989458}"/>
                </a:ext>
              </a:extLst>
            </p:cNvPr>
            <p:cNvSpPr txBox="1"/>
            <p:nvPr/>
          </p:nvSpPr>
          <p:spPr>
            <a:xfrm>
              <a:off x="2129582" y="3015002"/>
              <a:ext cx="211755" cy="171664"/>
            </a:xfrm>
            <a:prstGeom prst="rect">
              <a:avLst/>
            </a:prstGeom>
            <a:noFill/>
          </p:spPr>
          <p:txBody>
            <a:bodyPr wrap="square" rtlCol="0">
              <a:noAutofit/>
            </a:bodyPr>
            <a:lstStyle/>
            <a:p>
              <a:pPr algn="ctr" rtl="0"/>
              <a:r>
                <a:rPr lang="ja" sz="1800" b="1" i="0" u="none" strike="noStrike">
                  <a:solidFill>
                    <a:srgbClr val="FFFFFF"/>
                  </a:solidFill>
                  <a:latin typeface="MS Gothic"/>
                  <a:ea typeface="MS Gothic"/>
                </a:rPr>
                <a:t>2</a:t>
              </a:r>
            </a:p>
          </p:txBody>
        </p:sp>
        <p:sp>
          <p:nvSpPr>
            <p:cNvPr id="27" name="pole tekstowe 26">
              <a:extLst>
                <a:ext uri="{FF2B5EF4-FFF2-40B4-BE49-F238E27FC236}">
                  <a16:creationId xmlns:a16="http://schemas.microsoft.com/office/drawing/2014/main" id="{5315AC2F-610A-492B-AE3D-720B7AEBC18D}"/>
                </a:ext>
              </a:extLst>
            </p:cNvPr>
            <p:cNvSpPr txBox="1"/>
            <p:nvPr/>
          </p:nvSpPr>
          <p:spPr>
            <a:xfrm>
              <a:off x="2235459" y="2654446"/>
              <a:ext cx="211755" cy="171664"/>
            </a:xfrm>
            <a:prstGeom prst="rect">
              <a:avLst/>
            </a:prstGeom>
            <a:noFill/>
          </p:spPr>
          <p:txBody>
            <a:bodyPr wrap="square" rtlCol="0">
              <a:noAutofit/>
            </a:bodyPr>
            <a:lstStyle/>
            <a:p>
              <a:pPr algn="ctr" rtl="0"/>
              <a:r>
                <a:rPr lang="ja" sz="1800" b="1" i="0" u="none" strike="noStrike">
                  <a:solidFill>
                    <a:srgbClr val="FFFFFF"/>
                  </a:solidFill>
                  <a:latin typeface="MS Gothic"/>
                  <a:ea typeface="MS Gothic"/>
                </a:rPr>
                <a:t>2</a:t>
              </a:r>
            </a:p>
          </p:txBody>
        </p:sp>
        <p:sp>
          <p:nvSpPr>
            <p:cNvPr id="28" name="pole tekstowe 27">
              <a:extLst>
                <a:ext uri="{FF2B5EF4-FFF2-40B4-BE49-F238E27FC236}">
                  <a16:creationId xmlns:a16="http://schemas.microsoft.com/office/drawing/2014/main" id="{36335E90-A9FF-4AA4-BF49-5FF983AB71BC}"/>
                </a:ext>
              </a:extLst>
            </p:cNvPr>
            <p:cNvSpPr txBox="1"/>
            <p:nvPr/>
          </p:nvSpPr>
          <p:spPr>
            <a:xfrm>
              <a:off x="1469052" y="4044975"/>
              <a:ext cx="211755" cy="171664"/>
            </a:xfrm>
            <a:prstGeom prst="rect">
              <a:avLst/>
            </a:prstGeom>
            <a:noFill/>
          </p:spPr>
          <p:txBody>
            <a:bodyPr wrap="square" rtlCol="0">
              <a:noAutofit/>
            </a:bodyPr>
            <a:lstStyle/>
            <a:p>
              <a:pPr algn="ctr" rtl="0"/>
              <a:r>
                <a:rPr lang="ja" sz="1800" b="1" i="0" u="none" strike="noStrike">
                  <a:solidFill>
                    <a:srgbClr val="FFFFFF"/>
                  </a:solidFill>
                  <a:latin typeface="MS Gothic"/>
                  <a:ea typeface="MS Gothic"/>
                </a:rPr>
                <a:t>2</a:t>
              </a:r>
            </a:p>
          </p:txBody>
        </p:sp>
        <p:sp>
          <p:nvSpPr>
            <p:cNvPr id="29" name="Owal 28">
              <a:extLst>
                <a:ext uri="{FF2B5EF4-FFF2-40B4-BE49-F238E27FC236}">
                  <a16:creationId xmlns:a16="http://schemas.microsoft.com/office/drawing/2014/main" id="{A99FB054-5312-4B16-BF5C-059F3ACB8399}"/>
                </a:ext>
              </a:extLst>
            </p:cNvPr>
            <p:cNvSpPr/>
            <p:nvPr/>
          </p:nvSpPr>
          <p:spPr>
            <a:xfrm>
              <a:off x="2842295" y="3269743"/>
              <a:ext cx="182880" cy="182880"/>
            </a:xfrm>
            <a:prstGeom prst="ellipse">
              <a:avLst/>
            </a:prstGeom>
            <a:solidFill>
              <a:schemeClr val="accent2">
                <a:lumMod val="75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pl-PL"/>
            </a:p>
          </p:txBody>
        </p:sp>
        <p:sp>
          <p:nvSpPr>
            <p:cNvPr id="30" name="Owal 29">
              <a:extLst>
                <a:ext uri="{FF2B5EF4-FFF2-40B4-BE49-F238E27FC236}">
                  <a16:creationId xmlns:a16="http://schemas.microsoft.com/office/drawing/2014/main" id="{6FFC6CE1-8B33-4752-907D-8F05D7DF5BA7}"/>
                </a:ext>
              </a:extLst>
            </p:cNvPr>
            <p:cNvSpPr/>
            <p:nvPr/>
          </p:nvSpPr>
          <p:spPr>
            <a:xfrm>
              <a:off x="3295614" y="3297782"/>
              <a:ext cx="182880" cy="182880"/>
            </a:xfrm>
            <a:prstGeom prst="ellipse">
              <a:avLst/>
            </a:prstGeom>
            <a:solidFill>
              <a:schemeClr val="accent2">
                <a:lumMod val="75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pl-PL"/>
            </a:p>
          </p:txBody>
        </p:sp>
        <p:sp>
          <p:nvSpPr>
            <p:cNvPr id="31" name="pole tekstowe 30">
              <a:extLst>
                <a:ext uri="{FF2B5EF4-FFF2-40B4-BE49-F238E27FC236}">
                  <a16:creationId xmlns:a16="http://schemas.microsoft.com/office/drawing/2014/main" id="{F7CD0381-1864-4E86-90F5-A23DE8E9E669}"/>
                </a:ext>
              </a:extLst>
            </p:cNvPr>
            <p:cNvSpPr txBox="1"/>
            <p:nvPr/>
          </p:nvSpPr>
          <p:spPr>
            <a:xfrm>
              <a:off x="3281177" y="3294308"/>
              <a:ext cx="211755" cy="171664"/>
            </a:xfrm>
            <a:prstGeom prst="rect">
              <a:avLst/>
            </a:prstGeom>
            <a:noFill/>
          </p:spPr>
          <p:txBody>
            <a:bodyPr wrap="square" rtlCol="0">
              <a:noAutofit/>
            </a:bodyPr>
            <a:lstStyle/>
            <a:p>
              <a:pPr algn="ctr" rtl="0"/>
              <a:r>
                <a:rPr lang="ja" sz="1800" b="1" i="0" u="none" strike="noStrike">
                  <a:solidFill>
                    <a:srgbClr val="FFFFFF"/>
                  </a:solidFill>
                  <a:latin typeface="MS Gothic"/>
                  <a:ea typeface="MS Gothic"/>
                </a:rPr>
                <a:t>3</a:t>
              </a:r>
            </a:p>
          </p:txBody>
        </p:sp>
        <p:sp>
          <p:nvSpPr>
            <p:cNvPr id="32" name="Owal 31">
              <a:extLst>
                <a:ext uri="{FF2B5EF4-FFF2-40B4-BE49-F238E27FC236}">
                  <a16:creationId xmlns:a16="http://schemas.microsoft.com/office/drawing/2014/main" id="{16AE7DEA-0932-49C6-A8E7-172E02F3DCAB}"/>
                </a:ext>
              </a:extLst>
            </p:cNvPr>
            <p:cNvSpPr/>
            <p:nvPr/>
          </p:nvSpPr>
          <p:spPr>
            <a:xfrm>
              <a:off x="1960994" y="3606219"/>
              <a:ext cx="182880" cy="182880"/>
            </a:xfrm>
            <a:prstGeom prst="ellipse">
              <a:avLst/>
            </a:prstGeom>
            <a:solidFill>
              <a:schemeClr val="accent2">
                <a:lumMod val="75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pl-PL"/>
            </a:p>
          </p:txBody>
        </p:sp>
        <p:sp>
          <p:nvSpPr>
            <p:cNvPr id="33" name="pole tekstowe 32">
              <a:extLst>
                <a:ext uri="{FF2B5EF4-FFF2-40B4-BE49-F238E27FC236}">
                  <a16:creationId xmlns:a16="http://schemas.microsoft.com/office/drawing/2014/main" id="{B17FCDD0-9E4D-4289-BDC8-BC88B64610A3}"/>
                </a:ext>
              </a:extLst>
            </p:cNvPr>
            <p:cNvSpPr txBox="1"/>
            <p:nvPr/>
          </p:nvSpPr>
          <p:spPr>
            <a:xfrm>
              <a:off x="1942188" y="3606219"/>
              <a:ext cx="211755" cy="171664"/>
            </a:xfrm>
            <a:prstGeom prst="rect">
              <a:avLst/>
            </a:prstGeom>
            <a:noFill/>
          </p:spPr>
          <p:txBody>
            <a:bodyPr wrap="square" rtlCol="0">
              <a:noAutofit/>
            </a:bodyPr>
            <a:lstStyle/>
            <a:p>
              <a:pPr algn="ctr" rtl="0"/>
              <a:r>
                <a:rPr lang="ja" sz="1800" b="1" i="0" u="none" strike="noStrike">
                  <a:solidFill>
                    <a:srgbClr val="FFFFFF"/>
                  </a:solidFill>
                  <a:latin typeface="MS Gothic"/>
                  <a:ea typeface="MS Gothic"/>
                </a:rPr>
                <a:t>4</a:t>
              </a:r>
            </a:p>
          </p:txBody>
        </p:sp>
        <p:sp>
          <p:nvSpPr>
            <p:cNvPr id="34" name="Owal 33">
              <a:extLst>
                <a:ext uri="{FF2B5EF4-FFF2-40B4-BE49-F238E27FC236}">
                  <a16:creationId xmlns:a16="http://schemas.microsoft.com/office/drawing/2014/main" id="{184E4E98-F08B-416A-9E90-50E005C5C50A}"/>
                </a:ext>
              </a:extLst>
            </p:cNvPr>
            <p:cNvSpPr/>
            <p:nvPr/>
          </p:nvSpPr>
          <p:spPr>
            <a:xfrm>
              <a:off x="2667635" y="3891156"/>
              <a:ext cx="182880" cy="182880"/>
            </a:xfrm>
            <a:prstGeom prst="ellipse">
              <a:avLst/>
            </a:prstGeom>
            <a:solidFill>
              <a:schemeClr val="accent2">
                <a:lumMod val="75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pl-PL"/>
            </a:p>
          </p:txBody>
        </p:sp>
        <p:sp>
          <p:nvSpPr>
            <p:cNvPr id="35" name="Owal 34">
              <a:extLst>
                <a:ext uri="{FF2B5EF4-FFF2-40B4-BE49-F238E27FC236}">
                  <a16:creationId xmlns:a16="http://schemas.microsoft.com/office/drawing/2014/main" id="{FFAADE0F-93B1-4C6C-8C84-0816D21F42A6}"/>
                </a:ext>
              </a:extLst>
            </p:cNvPr>
            <p:cNvSpPr/>
            <p:nvPr/>
          </p:nvSpPr>
          <p:spPr>
            <a:xfrm>
              <a:off x="2534400" y="3519099"/>
              <a:ext cx="182880" cy="182880"/>
            </a:xfrm>
            <a:prstGeom prst="ellipse">
              <a:avLst/>
            </a:prstGeom>
            <a:solidFill>
              <a:schemeClr val="accent2">
                <a:lumMod val="75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pl-PL"/>
            </a:p>
          </p:txBody>
        </p:sp>
        <p:sp>
          <p:nvSpPr>
            <p:cNvPr id="36" name="Owal 35">
              <a:extLst>
                <a:ext uri="{FF2B5EF4-FFF2-40B4-BE49-F238E27FC236}">
                  <a16:creationId xmlns:a16="http://schemas.microsoft.com/office/drawing/2014/main" id="{63CA1C17-849B-4DB8-91C5-42ED58E0EFFA}"/>
                </a:ext>
              </a:extLst>
            </p:cNvPr>
            <p:cNvSpPr/>
            <p:nvPr/>
          </p:nvSpPr>
          <p:spPr>
            <a:xfrm>
              <a:off x="2376709" y="4202579"/>
              <a:ext cx="182880" cy="182880"/>
            </a:xfrm>
            <a:prstGeom prst="ellipse">
              <a:avLst/>
            </a:prstGeom>
            <a:solidFill>
              <a:schemeClr val="accent2">
                <a:lumMod val="75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pl-PL"/>
            </a:p>
          </p:txBody>
        </p:sp>
        <p:sp>
          <p:nvSpPr>
            <p:cNvPr id="38" name="pole tekstowe 37">
              <a:extLst>
                <a:ext uri="{FF2B5EF4-FFF2-40B4-BE49-F238E27FC236}">
                  <a16:creationId xmlns:a16="http://schemas.microsoft.com/office/drawing/2014/main" id="{F11A1432-EB94-4C04-93A2-7B8CE9E7C893}"/>
                </a:ext>
              </a:extLst>
            </p:cNvPr>
            <p:cNvSpPr txBox="1"/>
            <p:nvPr/>
          </p:nvSpPr>
          <p:spPr>
            <a:xfrm>
              <a:off x="2826981" y="3266817"/>
              <a:ext cx="211755" cy="171664"/>
            </a:xfrm>
            <a:prstGeom prst="rect">
              <a:avLst/>
            </a:prstGeom>
            <a:noFill/>
          </p:spPr>
          <p:txBody>
            <a:bodyPr wrap="square" rtlCol="0">
              <a:noAutofit/>
            </a:bodyPr>
            <a:lstStyle/>
            <a:p>
              <a:pPr algn="ctr" rtl="0"/>
              <a:r>
                <a:rPr lang="ja" sz="1800" b="1" i="0" u="none" strike="noStrike">
                  <a:solidFill>
                    <a:srgbClr val="FFFFFF"/>
                  </a:solidFill>
                  <a:latin typeface="MS Gothic"/>
                  <a:ea typeface="MS Gothic"/>
                </a:rPr>
                <a:t>4</a:t>
              </a:r>
            </a:p>
          </p:txBody>
        </p:sp>
        <p:sp>
          <p:nvSpPr>
            <p:cNvPr id="41" name="pole tekstowe 40">
              <a:extLst>
                <a:ext uri="{FF2B5EF4-FFF2-40B4-BE49-F238E27FC236}">
                  <a16:creationId xmlns:a16="http://schemas.microsoft.com/office/drawing/2014/main" id="{F0DF0D3C-D332-445F-A40B-A52C016FBD0E}"/>
                </a:ext>
              </a:extLst>
            </p:cNvPr>
            <p:cNvSpPr txBox="1"/>
            <p:nvPr/>
          </p:nvSpPr>
          <p:spPr>
            <a:xfrm>
              <a:off x="2442267" y="3513668"/>
              <a:ext cx="367146" cy="171664"/>
            </a:xfrm>
            <a:prstGeom prst="rect">
              <a:avLst/>
            </a:prstGeom>
            <a:noFill/>
          </p:spPr>
          <p:txBody>
            <a:bodyPr wrap="square" rtlCol="0">
              <a:noAutofit/>
            </a:bodyPr>
            <a:lstStyle/>
            <a:p>
              <a:pPr algn="ctr" rtl="0"/>
              <a:r>
                <a:rPr lang="ja" sz="1800" b="1" i="0" u="none" strike="noStrike">
                  <a:solidFill>
                    <a:srgbClr val="FFFFFF"/>
                  </a:solidFill>
                  <a:latin typeface="MS Gothic"/>
                  <a:ea typeface="MS Gothic"/>
                </a:rPr>
                <a:t>11</a:t>
              </a:r>
            </a:p>
          </p:txBody>
        </p:sp>
        <p:sp>
          <p:nvSpPr>
            <p:cNvPr id="42" name="pole tekstowe 41">
              <a:extLst>
                <a:ext uri="{FF2B5EF4-FFF2-40B4-BE49-F238E27FC236}">
                  <a16:creationId xmlns:a16="http://schemas.microsoft.com/office/drawing/2014/main" id="{A951CA96-B9E7-45B2-92FB-956A91D380E2}"/>
                </a:ext>
              </a:extLst>
            </p:cNvPr>
            <p:cNvSpPr txBox="1"/>
            <p:nvPr/>
          </p:nvSpPr>
          <p:spPr>
            <a:xfrm>
              <a:off x="2651537" y="3889138"/>
              <a:ext cx="211755" cy="171664"/>
            </a:xfrm>
            <a:prstGeom prst="rect">
              <a:avLst/>
            </a:prstGeom>
            <a:noFill/>
          </p:spPr>
          <p:txBody>
            <a:bodyPr wrap="square" rtlCol="0">
              <a:noAutofit/>
            </a:bodyPr>
            <a:lstStyle/>
            <a:p>
              <a:pPr algn="ctr" rtl="0"/>
              <a:r>
                <a:rPr lang="ja" sz="1800" b="1" i="0" u="none" strike="noStrike">
                  <a:solidFill>
                    <a:srgbClr val="FFFFFF"/>
                  </a:solidFill>
                  <a:latin typeface="MS Gothic"/>
                  <a:ea typeface="MS Gothic"/>
                </a:rPr>
                <a:t>9</a:t>
              </a:r>
            </a:p>
          </p:txBody>
        </p:sp>
        <p:sp>
          <p:nvSpPr>
            <p:cNvPr id="43" name="pole tekstowe 42">
              <a:extLst>
                <a:ext uri="{FF2B5EF4-FFF2-40B4-BE49-F238E27FC236}">
                  <a16:creationId xmlns:a16="http://schemas.microsoft.com/office/drawing/2014/main" id="{85E097A3-E5A7-4CFE-9F7D-5EC3B15B101D}"/>
                </a:ext>
              </a:extLst>
            </p:cNvPr>
            <p:cNvSpPr txBox="1"/>
            <p:nvPr/>
          </p:nvSpPr>
          <p:spPr>
            <a:xfrm>
              <a:off x="2282961" y="4196728"/>
              <a:ext cx="367146" cy="171664"/>
            </a:xfrm>
            <a:prstGeom prst="rect">
              <a:avLst/>
            </a:prstGeom>
            <a:noFill/>
          </p:spPr>
          <p:txBody>
            <a:bodyPr wrap="square" rtlCol="0">
              <a:noAutofit/>
            </a:bodyPr>
            <a:lstStyle/>
            <a:p>
              <a:pPr algn="ctr" rtl="0"/>
              <a:r>
                <a:rPr lang="ja" sz="1800" b="1" i="0" u="none" strike="noStrike">
                  <a:solidFill>
                    <a:srgbClr val="FFFFFF"/>
                  </a:solidFill>
                  <a:latin typeface="MS Gothic"/>
                  <a:ea typeface="MS Gothic"/>
                </a:rPr>
                <a:t>16</a:t>
              </a:r>
            </a:p>
          </p:txBody>
        </p:sp>
        <p:sp>
          <p:nvSpPr>
            <p:cNvPr id="44" name="pole tekstowe 43">
              <a:extLst>
                <a:ext uri="{FF2B5EF4-FFF2-40B4-BE49-F238E27FC236}">
                  <a16:creationId xmlns:a16="http://schemas.microsoft.com/office/drawing/2014/main" id="{45E413E1-C92D-45E6-9856-0BCA0A156C39}"/>
                </a:ext>
              </a:extLst>
            </p:cNvPr>
            <p:cNvSpPr txBox="1"/>
            <p:nvPr/>
          </p:nvSpPr>
          <p:spPr>
            <a:xfrm>
              <a:off x="2199036" y="3239098"/>
              <a:ext cx="534996" cy="214580"/>
            </a:xfrm>
            <a:prstGeom prst="rect">
              <a:avLst/>
            </a:prstGeom>
            <a:noFill/>
          </p:spPr>
          <p:txBody>
            <a:bodyPr wrap="square" rtlCol="0">
              <a:noAutofit/>
            </a:bodyPr>
            <a:lstStyle/>
            <a:p>
              <a:pPr algn="ctr" rtl="0"/>
              <a:r>
                <a:rPr lang="ja" sz="2400" b="1" i="0" u="none" strike="noStrike">
                  <a:solidFill>
                    <a:srgbClr val="FFFFFF"/>
                  </a:solidFill>
                  <a:latin typeface="MS Gothic"/>
                  <a:ea typeface="MS Gothic"/>
                </a:rPr>
                <a:t>ウッチ</a:t>
              </a:r>
            </a:p>
          </p:txBody>
        </p:sp>
      </p:grpSp>
      <p:sp>
        <p:nvSpPr>
          <p:cNvPr id="4" name="Owal 3">
            <a:extLst>
              <a:ext uri="{FF2B5EF4-FFF2-40B4-BE49-F238E27FC236}">
                <a16:creationId xmlns:a16="http://schemas.microsoft.com/office/drawing/2014/main" id="{724CEBC4-EA2D-400D-9787-3878333E85A1}"/>
              </a:ext>
            </a:extLst>
          </p:cNvPr>
          <p:cNvSpPr/>
          <p:nvPr/>
        </p:nvSpPr>
        <p:spPr>
          <a:xfrm>
            <a:off x="16344329" y="6190787"/>
            <a:ext cx="136406" cy="136406"/>
          </a:xfrm>
          <a:prstGeom prst="ellipse">
            <a:avLst/>
          </a:prstGeom>
          <a:solidFill>
            <a:schemeClr val="accent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pl-PL"/>
          </a:p>
        </p:txBody>
      </p:sp>
      <p:pic>
        <p:nvPicPr>
          <p:cNvPr id="45" name="Obraz 44">
            <a:extLst>
              <a:ext uri="{FF2B5EF4-FFF2-40B4-BE49-F238E27FC236}">
                <a16:creationId xmlns:a16="http://schemas.microsoft.com/office/drawing/2014/main" id="{BAE2E7C4-480C-4CD2-A8CD-B9040F0DE046}"/>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06897" y="330016"/>
            <a:ext cx="2463353" cy="719323"/>
          </a:xfrm>
          <a:prstGeom prst="rect">
            <a:avLst/>
          </a:prstGeom>
        </p:spPr>
      </p:pic>
    </p:spTree>
    <p:extLst>
      <p:ext uri="{BB962C8B-B14F-4D97-AF65-F5344CB8AC3E}">
        <p14:creationId xmlns:p14="http://schemas.microsoft.com/office/powerpoint/2010/main" val="53111651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5E19646F-311A-2340-70BA-06BA5207582A}"/>
              </a:ext>
            </a:extLst>
          </p:cNvPr>
          <p:cNvGrpSpPr/>
          <p:nvPr/>
        </p:nvGrpSpPr>
        <p:grpSpPr>
          <a:xfrm>
            <a:off x="580869" y="3440084"/>
            <a:ext cx="6774384" cy="6122851"/>
            <a:chOff x="6096000" y="866355"/>
            <a:chExt cx="4787893" cy="4787892"/>
          </a:xfrm>
        </p:grpSpPr>
        <p:pic>
          <p:nvPicPr>
            <p:cNvPr id="12" name="Picture 11" descr="A bird's eye view of a farm&#10;&#10;AI-generated content may be incorrect.">
              <a:extLst>
                <a:ext uri="{FF2B5EF4-FFF2-40B4-BE49-F238E27FC236}">
                  <a16:creationId xmlns:a16="http://schemas.microsoft.com/office/drawing/2014/main" id="{F69B31C1-2455-0065-60CB-F2E7C4C9A1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5048" y="2471209"/>
              <a:ext cx="4759320" cy="3172880"/>
            </a:xfrm>
            <a:prstGeom prst="rect">
              <a:avLst/>
            </a:prstGeom>
          </p:spPr>
        </p:pic>
        <p:pic>
          <p:nvPicPr>
            <p:cNvPr id="13" name="Picture 12" descr="A green field with trees in the background&#10;&#10;AI-generated content may be incorrect.">
              <a:extLst>
                <a:ext uri="{FF2B5EF4-FFF2-40B4-BE49-F238E27FC236}">
                  <a16:creationId xmlns:a16="http://schemas.microsoft.com/office/drawing/2014/main" id="{D3E21DA8-A435-7F7A-6C95-033596131A9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24573" y="1939233"/>
              <a:ext cx="4721219" cy="2137467"/>
            </a:xfrm>
            <a:prstGeom prst="rect">
              <a:avLst/>
            </a:prstGeom>
          </p:spPr>
        </p:pic>
        <p:pic>
          <p:nvPicPr>
            <p:cNvPr id="14" name="Picture 13" descr="A river flowing through a forest&#10;&#10;AI-generated content may be incorrect.">
              <a:extLst>
                <a:ext uri="{FF2B5EF4-FFF2-40B4-BE49-F238E27FC236}">
                  <a16:creationId xmlns:a16="http://schemas.microsoft.com/office/drawing/2014/main" id="{A0DF3933-9ED1-A7BC-4E14-AEEB602FF976}"/>
                </a:ext>
              </a:extLst>
            </p:cNvPr>
            <p:cNvPicPr>
              <a:picLocks noChangeAspect="1"/>
            </p:cNvPicPr>
            <p:nvPr/>
          </p:nvPicPr>
          <p:blipFill>
            <a:blip r:embed="rId5">
              <a:extLst>
                <a:ext uri="{28A0092B-C50C-407E-A947-70E740481C1C}">
                  <a14:useLocalDpi xmlns:a14="http://schemas.microsoft.com/office/drawing/2010/main" val="0"/>
                </a:ext>
              </a:extLst>
            </a:blip>
            <a:srcRect t="28548" b="20746"/>
            <a:stretch>
              <a:fillRect/>
            </a:stretch>
          </p:blipFill>
          <p:spPr>
            <a:xfrm>
              <a:off x="6124575" y="866355"/>
              <a:ext cx="4721218" cy="1595963"/>
            </a:xfrm>
            <a:prstGeom prst="rect">
              <a:avLst/>
            </a:prstGeom>
          </p:spPr>
        </p:pic>
        <p:sp>
          <p:nvSpPr>
            <p:cNvPr id="19" name="Free-form: Shape 18">
              <a:extLst>
                <a:ext uri="{FF2B5EF4-FFF2-40B4-BE49-F238E27FC236}">
                  <a16:creationId xmlns:a16="http://schemas.microsoft.com/office/drawing/2014/main" id="{1A52CEE2-CDFB-B213-831C-08EE81DF0BD6}"/>
                </a:ext>
              </a:extLst>
            </p:cNvPr>
            <p:cNvSpPr/>
            <p:nvPr/>
          </p:nvSpPr>
          <p:spPr>
            <a:xfrm>
              <a:off x="6096000" y="866355"/>
              <a:ext cx="4787893" cy="4787892"/>
            </a:xfrm>
            <a:custGeom>
              <a:avLst/>
              <a:gdLst>
                <a:gd name="connsiteX0" fmla="*/ 4437894 w 4787893"/>
                <a:gd name="connsiteY0" fmla="*/ 3200049 h 4787892"/>
                <a:gd name="connsiteX1" fmla="*/ 4414161 w 4787893"/>
                <a:gd name="connsiteY1" fmla="*/ 3200351 h 4787892"/>
                <a:gd name="connsiteX2" fmla="*/ 4390566 w 4787893"/>
                <a:gd name="connsiteY2" fmla="*/ 3201253 h 4787892"/>
                <a:gd name="connsiteX3" fmla="*/ 4367116 w 4787893"/>
                <a:gd name="connsiteY3" fmla="*/ 3202749 h 4787892"/>
                <a:gd name="connsiteX4" fmla="*/ 4343818 w 4787893"/>
                <a:gd name="connsiteY4" fmla="*/ 3204830 h 4787892"/>
                <a:gd name="connsiteX5" fmla="*/ 4320678 w 4787893"/>
                <a:gd name="connsiteY5" fmla="*/ 3207490 h 4787892"/>
                <a:gd name="connsiteX6" fmla="*/ 4297703 w 4787893"/>
                <a:gd name="connsiteY6" fmla="*/ 3210724 h 4787892"/>
                <a:gd name="connsiteX7" fmla="*/ 4274898 w 4787893"/>
                <a:gd name="connsiteY7" fmla="*/ 3214523 h 4787892"/>
                <a:gd name="connsiteX8" fmla="*/ 4252271 w 4787893"/>
                <a:gd name="connsiteY8" fmla="*/ 3218881 h 4787892"/>
                <a:gd name="connsiteX9" fmla="*/ 4229828 w 4787893"/>
                <a:gd name="connsiteY9" fmla="*/ 3223790 h 4787892"/>
                <a:gd name="connsiteX10" fmla="*/ 4207575 w 4787893"/>
                <a:gd name="connsiteY10" fmla="*/ 3229246 h 4787892"/>
                <a:gd name="connsiteX11" fmla="*/ 4185518 w 4787893"/>
                <a:gd name="connsiteY11" fmla="*/ 3235239 h 4787892"/>
                <a:gd name="connsiteX12" fmla="*/ 4163664 w 4787893"/>
                <a:gd name="connsiteY12" fmla="*/ 3241764 h 4787892"/>
                <a:gd name="connsiteX13" fmla="*/ 4142020 w 4787893"/>
                <a:gd name="connsiteY13" fmla="*/ 3248813 h 4787892"/>
                <a:gd name="connsiteX14" fmla="*/ 4120591 w 4787893"/>
                <a:gd name="connsiteY14" fmla="*/ 3256381 h 4787892"/>
                <a:gd name="connsiteX15" fmla="*/ 4099384 w 4787893"/>
                <a:gd name="connsiteY15" fmla="*/ 3264459 h 4787892"/>
                <a:gd name="connsiteX16" fmla="*/ 4078406 w 4787893"/>
                <a:gd name="connsiteY16" fmla="*/ 3273042 h 4787892"/>
                <a:gd name="connsiteX17" fmla="*/ 4057662 w 4787893"/>
                <a:gd name="connsiteY17" fmla="*/ 3282121 h 4787892"/>
                <a:gd name="connsiteX18" fmla="*/ 4037160 w 4787893"/>
                <a:gd name="connsiteY18" fmla="*/ 3291692 h 4787892"/>
                <a:gd name="connsiteX19" fmla="*/ 4016906 w 4787893"/>
                <a:gd name="connsiteY19" fmla="*/ 3301746 h 4787892"/>
                <a:gd name="connsiteX20" fmla="*/ 3996906 w 4787893"/>
                <a:gd name="connsiteY20" fmla="*/ 3312277 h 4787892"/>
                <a:gd name="connsiteX21" fmla="*/ 3977166 w 4787893"/>
                <a:gd name="connsiteY21" fmla="*/ 3323277 h 4787892"/>
                <a:gd name="connsiteX22" fmla="*/ 3957693 w 4787893"/>
                <a:gd name="connsiteY22" fmla="*/ 3334741 h 4787892"/>
                <a:gd name="connsiteX23" fmla="*/ 3938493 w 4787893"/>
                <a:gd name="connsiteY23" fmla="*/ 3346661 h 4787892"/>
                <a:gd name="connsiteX24" fmla="*/ 3919573 w 4787893"/>
                <a:gd name="connsiteY24" fmla="*/ 3359031 h 4787892"/>
                <a:gd name="connsiteX25" fmla="*/ 3900939 w 4787893"/>
                <a:gd name="connsiteY25" fmla="*/ 3371843 h 4787892"/>
                <a:gd name="connsiteX26" fmla="*/ 3882597 w 4787893"/>
                <a:gd name="connsiteY26" fmla="*/ 3385091 h 4787892"/>
                <a:gd name="connsiteX27" fmla="*/ 3864554 w 4787893"/>
                <a:gd name="connsiteY27" fmla="*/ 3398768 h 4787892"/>
                <a:gd name="connsiteX28" fmla="*/ 3846817 w 4787893"/>
                <a:gd name="connsiteY28" fmla="*/ 3412866 h 4787892"/>
                <a:gd name="connsiteX29" fmla="*/ 3829391 w 4787893"/>
                <a:gd name="connsiteY29" fmla="*/ 3427381 h 4787892"/>
                <a:gd name="connsiteX30" fmla="*/ 3812283 w 4787893"/>
                <a:gd name="connsiteY30" fmla="*/ 3442303 h 4787892"/>
                <a:gd name="connsiteX31" fmla="*/ 3795500 w 4787893"/>
                <a:gd name="connsiteY31" fmla="*/ 3457627 h 4787892"/>
                <a:gd name="connsiteX32" fmla="*/ 3779048 w 4787893"/>
                <a:gd name="connsiteY32" fmla="*/ 3473346 h 4787892"/>
                <a:gd name="connsiteX33" fmla="*/ 3762932 w 4787893"/>
                <a:gd name="connsiteY33" fmla="*/ 3489453 h 4787892"/>
                <a:gd name="connsiteX34" fmla="*/ 3747160 w 4787893"/>
                <a:gd name="connsiteY34" fmla="*/ 3505941 h 4787892"/>
                <a:gd name="connsiteX35" fmla="*/ 3731738 w 4787893"/>
                <a:gd name="connsiteY35" fmla="*/ 3522803 h 4787892"/>
                <a:gd name="connsiteX36" fmla="*/ 3716673 w 4787893"/>
                <a:gd name="connsiteY36" fmla="*/ 3540032 h 4787892"/>
                <a:gd name="connsiteX37" fmla="*/ 3701971 w 4787893"/>
                <a:gd name="connsiteY37" fmla="*/ 3557622 h 4787892"/>
                <a:gd name="connsiteX38" fmla="*/ 3687638 w 4787893"/>
                <a:gd name="connsiteY38" fmla="*/ 3575566 h 4787892"/>
                <a:gd name="connsiteX39" fmla="*/ 3673680 w 4787893"/>
                <a:gd name="connsiteY39" fmla="*/ 3593857 h 4787892"/>
                <a:gd name="connsiteX40" fmla="*/ 3660104 w 4787893"/>
                <a:gd name="connsiteY40" fmla="*/ 3612487 h 4787892"/>
                <a:gd name="connsiteX41" fmla="*/ 3646917 w 4787893"/>
                <a:gd name="connsiteY41" fmla="*/ 3631451 h 4787892"/>
                <a:gd name="connsiteX42" fmla="*/ 3634125 w 4787893"/>
                <a:gd name="connsiteY42" fmla="*/ 3650741 h 4787892"/>
                <a:gd name="connsiteX43" fmla="*/ 3621734 w 4787893"/>
                <a:gd name="connsiteY43" fmla="*/ 3670351 h 4787892"/>
                <a:gd name="connsiteX44" fmla="*/ 3609750 w 4787893"/>
                <a:gd name="connsiteY44" fmla="*/ 3690273 h 4787892"/>
                <a:gd name="connsiteX45" fmla="*/ 3598180 w 4787893"/>
                <a:gd name="connsiteY45" fmla="*/ 3710501 h 4787892"/>
                <a:gd name="connsiteX46" fmla="*/ 3587031 w 4787893"/>
                <a:gd name="connsiteY46" fmla="*/ 3731028 h 4787892"/>
                <a:gd name="connsiteX47" fmla="*/ 3576308 w 4787893"/>
                <a:gd name="connsiteY47" fmla="*/ 3751847 h 4787892"/>
                <a:gd name="connsiteX48" fmla="*/ 3566019 w 4787893"/>
                <a:gd name="connsiteY48" fmla="*/ 3772952 h 4787892"/>
                <a:gd name="connsiteX49" fmla="*/ 3556169 w 4787893"/>
                <a:gd name="connsiteY49" fmla="*/ 3794335 h 4787892"/>
                <a:gd name="connsiteX50" fmla="*/ 3546765 w 4787893"/>
                <a:gd name="connsiteY50" fmla="*/ 3815989 h 4787892"/>
                <a:gd name="connsiteX51" fmla="*/ 3537814 w 4787893"/>
                <a:gd name="connsiteY51" fmla="*/ 3837909 h 4787892"/>
                <a:gd name="connsiteX52" fmla="*/ 3529321 w 4787893"/>
                <a:gd name="connsiteY52" fmla="*/ 3860086 h 4787892"/>
                <a:gd name="connsiteX53" fmla="*/ 3521293 w 4787893"/>
                <a:gd name="connsiteY53" fmla="*/ 3882515 h 4787892"/>
                <a:gd name="connsiteX54" fmla="*/ 3513737 w 4787893"/>
                <a:gd name="connsiteY54" fmla="*/ 3905188 h 4787892"/>
                <a:gd name="connsiteX55" fmla="*/ 3506659 w 4787893"/>
                <a:gd name="connsiteY55" fmla="*/ 3928098 h 4787892"/>
                <a:gd name="connsiteX56" fmla="*/ 3500065 w 4787893"/>
                <a:gd name="connsiteY56" fmla="*/ 3951239 h 4787892"/>
                <a:gd name="connsiteX57" fmla="*/ 3493963 w 4787893"/>
                <a:gd name="connsiteY57" fmla="*/ 3974603 h 4787892"/>
                <a:gd name="connsiteX58" fmla="*/ 3488357 w 4787893"/>
                <a:gd name="connsiteY58" fmla="*/ 3998185 h 4787892"/>
                <a:gd name="connsiteX59" fmla="*/ 3483254 w 4787893"/>
                <a:gd name="connsiteY59" fmla="*/ 4021976 h 4787892"/>
                <a:gd name="connsiteX60" fmla="*/ 3478662 w 4787893"/>
                <a:gd name="connsiteY60" fmla="*/ 4045971 h 4787892"/>
                <a:gd name="connsiteX61" fmla="*/ 3474586 w 4787893"/>
                <a:gd name="connsiteY61" fmla="*/ 4070163 h 4787892"/>
                <a:gd name="connsiteX62" fmla="*/ 3471033 w 4787893"/>
                <a:gd name="connsiteY62" fmla="*/ 4094544 h 4787892"/>
                <a:gd name="connsiteX63" fmla="*/ 3468008 w 4787893"/>
                <a:gd name="connsiteY63" fmla="*/ 4119107 h 4787892"/>
                <a:gd name="connsiteX64" fmla="*/ 3465520 w 4787893"/>
                <a:gd name="connsiteY64" fmla="*/ 4143847 h 4787892"/>
                <a:gd name="connsiteX65" fmla="*/ 3463573 w 4787893"/>
                <a:gd name="connsiteY65" fmla="*/ 4168755 h 4787892"/>
                <a:gd name="connsiteX66" fmla="*/ 3462174 w 4787893"/>
                <a:gd name="connsiteY66" fmla="*/ 4193826 h 4787892"/>
                <a:gd name="connsiteX67" fmla="*/ 3461331 w 4787893"/>
                <a:gd name="connsiteY67" fmla="*/ 4219053 h 4787892"/>
                <a:gd name="connsiteX68" fmla="*/ 3461048 w 4787893"/>
                <a:gd name="connsiteY68" fmla="*/ 4244427 h 4787892"/>
                <a:gd name="connsiteX69" fmla="*/ 3461048 w 4787893"/>
                <a:gd name="connsiteY69" fmla="*/ 4705728 h 4787892"/>
                <a:gd name="connsiteX70" fmla="*/ 4724392 w 4787893"/>
                <a:gd name="connsiteY70" fmla="*/ 4705728 h 4787892"/>
                <a:gd name="connsiteX71" fmla="*/ 4724392 w 4787893"/>
                <a:gd name="connsiteY71" fmla="*/ 3200049 h 4787892"/>
                <a:gd name="connsiteX72" fmla="*/ 2745241 w 4787893"/>
                <a:gd name="connsiteY72" fmla="*/ 3200049 h 4787892"/>
                <a:gd name="connsiteX73" fmla="*/ 2745251 w 4787893"/>
                <a:gd name="connsiteY73" fmla="*/ 4705728 h 4787892"/>
                <a:gd name="connsiteX74" fmla="*/ 2770148 w 4787893"/>
                <a:gd name="connsiteY74" fmla="*/ 4705267 h 4787892"/>
                <a:gd name="connsiteX75" fmla="*/ 2794827 w 4787893"/>
                <a:gd name="connsiteY75" fmla="*/ 4703891 h 4787892"/>
                <a:gd name="connsiteX76" fmla="*/ 2819275 w 4787893"/>
                <a:gd name="connsiteY76" fmla="*/ 4701618 h 4787892"/>
                <a:gd name="connsiteX77" fmla="*/ 2843477 w 4787893"/>
                <a:gd name="connsiteY77" fmla="*/ 4698462 h 4787892"/>
                <a:gd name="connsiteX78" fmla="*/ 2867419 w 4787893"/>
                <a:gd name="connsiteY78" fmla="*/ 4694438 h 4787892"/>
                <a:gd name="connsiteX79" fmla="*/ 2891087 w 4787893"/>
                <a:gd name="connsiteY79" fmla="*/ 4689562 h 4787892"/>
                <a:gd name="connsiteX80" fmla="*/ 2914466 w 4787893"/>
                <a:gd name="connsiteY80" fmla="*/ 4683849 h 4787892"/>
                <a:gd name="connsiteX81" fmla="*/ 2937544 w 4787893"/>
                <a:gd name="connsiteY81" fmla="*/ 4677313 h 4787892"/>
                <a:gd name="connsiteX82" fmla="*/ 2960304 w 4787893"/>
                <a:gd name="connsiteY82" fmla="*/ 4669972 h 4787892"/>
                <a:gd name="connsiteX83" fmla="*/ 2982732 w 4787893"/>
                <a:gd name="connsiteY83" fmla="*/ 4661838 h 4787892"/>
                <a:gd name="connsiteX84" fmla="*/ 3004816 w 4787893"/>
                <a:gd name="connsiteY84" fmla="*/ 4652929 h 4787892"/>
                <a:gd name="connsiteX85" fmla="*/ 3026539 w 4787893"/>
                <a:gd name="connsiteY85" fmla="*/ 4643259 h 4787892"/>
                <a:gd name="connsiteX86" fmla="*/ 3047888 w 4787893"/>
                <a:gd name="connsiteY86" fmla="*/ 4632843 h 4787892"/>
                <a:gd name="connsiteX87" fmla="*/ 3068849 w 4787893"/>
                <a:gd name="connsiteY87" fmla="*/ 4621697 h 4787892"/>
                <a:gd name="connsiteX88" fmla="*/ 3089408 w 4787893"/>
                <a:gd name="connsiteY88" fmla="*/ 4609836 h 4787892"/>
                <a:gd name="connsiteX89" fmla="*/ 3109549 w 4787893"/>
                <a:gd name="connsiteY89" fmla="*/ 4597274 h 4787892"/>
                <a:gd name="connsiteX90" fmla="*/ 3129260 w 4787893"/>
                <a:gd name="connsiteY90" fmla="*/ 4584029 h 4787892"/>
                <a:gd name="connsiteX91" fmla="*/ 3148525 w 4787893"/>
                <a:gd name="connsiteY91" fmla="*/ 4570114 h 4787892"/>
                <a:gd name="connsiteX92" fmla="*/ 3167331 w 4787893"/>
                <a:gd name="connsiteY92" fmla="*/ 4555544 h 4787892"/>
                <a:gd name="connsiteX93" fmla="*/ 3185663 w 4787893"/>
                <a:gd name="connsiteY93" fmla="*/ 4540336 h 4787892"/>
                <a:gd name="connsiteX94" fmla="*/ 3203506 w 4787893"/>
                <a:gd name="connsiteY94" fmla="*/ 4524504 h 4787892"/>
                <a:gd name="connsiteX95" fmla="*/ 3220847 w 4787893"/>
                <a:gd name="connsiteY95" fmla="*/ 4508064 h 4787892"/>
                <a:gd name="connsiteX96" fmla="*/ 3237672 w 4787893"/>
                <a:gd name="connsiteY96" fmla="*/ 4491031 h 4787892"/>
                <a:gd name="connsiteX97" fmla="*/ 3253965 w 4787893"/>
                <a:gd name="connsiteY97" fmla="*/ 4473420 h 4787892"/>
                <a:gd name="connsiteX98" fmla="*/ 3269714 w 4787893"/>
                <a:gd name="connsiteY98" fmla="*/ 4455246 h 4787892"/>
                <a:gd name="connsiteX99" fmla="*/ 3284902 w 4787893"/>
                <a:gd name="connsiteY99" fmla="*/ 4436525 h 4787892"/>
                <a:gd name="connsiteX100" fmla="*/ 3299517 w 4787893"/>
                <a:gd name="connsiteY100" fmla="*/ 4417272 h 4787892"/>
                <a:gd name="connsiteX101" fmla="*/ 3313544 w 4787893"/>
                <a:gd name="connsiteY101" fmla="*/ 4397502 h 4787892"/>
                <a:gd name="connsiteX102" fmla="*/ 3326968 w 4787893"/>
                <a:gd name="connsiteY102" fmla="*/ 4377230 h 4787892"/>
                <a:gd name="connsiteX103" fmla="*/ 3339777 w 4787893"/>
                <a:gd name="connsiteY103" fmla="*/ 4356472 h 4787892"/>
                <a:gd name="connsiteX104" fmla="*/ 3351954 w 4787893"/>
                <a:gd name="connsiteY104" fmla="*/ 4335243 h 4787892"/>
                <a:gd name="connsiteX105" fmla="*/ 3363486 w 4787893"/>
                <a:gd name="connsiteY105" fmla="*/ 4313558 h 4787892"/>
                <a:gd name="connsiteX106" fmla="*/ 3374358 w 4787893"/>
                <a:gd name="connsiteY106" fmla="*/ 4291433 h 4787892"/>
                <a:gd name="connsiteX107" fmla="*/ 3384557 w 4787893"/>
                <a:gd name="connsiteY107" fmla="*/ 4268882 h 4787892"/>
                <a:gd name="connsiteX108" fmla="*/ 3394068 w 4787893"/>
                <a:gd name="connsiteY108" fmla="*/ 4245921 h 4787892"/>
                <a:gd name="connsiteX109" fmla="*/ 3403387 w 4787893"/>
                <a:gd name="connsiteY109" fmla="*/ 4221139 h 4787892"/>
                <a:gd name="connsiteX110" fmla="*/ 3411899 w 4787893"/>
                <a:gd name="connsiteY110" fmla="*/ 4195931 h 4787892"/>
                <a:gd name="connsiteX111" fmla="*/ 3419588 w 4787893"/>
                <a:gd name="connsiteY111" fmla="*/ 4170314 h 4787892"/>
                <a:gd name="connsiteX112" fmla="*/ 3426436 w 4787893"/>
                <a:gd name="connsiteY112" fmla="*/ 4144309 h 4787892"/>
                <a:gd name="connsiteX113" fmla="*/ 3432426 w 4787893"/>
                <a:gd name="connsiteY113" fmla="*/ 4117932 h 4787892"/>
                <a:gd name="connsiteX114" fmla="*/ 3437542 w 4787893"/>
                <a:gd name="connsiteY114" fmla="*/ 4091202 h 4787892"/>
                <a:gd name="connsiteX115" fmla="*/ 3441765 w 4787893"/>
                <a:gd name="connsiteY115" fmla="*/ 4064136 h 4787892"/>
                <a:gd name="connsiteX116" fmla="*/ 3445079 w 4787893"/>
                <a:gd name="connsiteY116" fmla="*/ 4036754 h 4787892"/>
                <a:gd name="connsiteX117" fmla="*/ 3447468 w 4787893"/>
                <a:gd name="connsiteY117" fmla="*/ 4009074 h 4787892"/>
                <a:gd name="connsiteX118" fmla="*/ 3448914 w 4787893"/>
                <a:gd name="connsiteY118" fmla="*/ 3981112 h 4787892"/>
                <a:gd name="connsiteX119" fmla="*/ 3449400 w 4787893"/>
                <a:gd name="connsiteY119" fmla="*/ 3952889 h 4787892"/>
                <a:gd name="connsiteX120" fmla="*/ 3449008 w 4787893"/>
                <a:gd name="connsiteY120" fmla="*/ 3927533 h 4787892"/>
                <a:gd name="connsiteX121" fmla="*/ 3447840 w 4787893"/>
                <a:gd name="connsiteY121" fmla="*/ 3902387 h 4787892"/>
                <a:gd name="connsiteX122" fmla="*/ 3445910 w 4787893"/>
                <a:gd name="connsiteY122" fmla="*/ 3877464 h 4787892"/>
                <a:gd name="connsiteX123" fmla="*/ 3443229 w 4787893"/>
                <a:gd name="connsiteY123" fmla="*/ 3852778 h 4787892"/>
                <a:gd name="connsiteX124" fmla="*/ 3439809 w 4787893"/>
                <a:gd name="connsiteY124" fmla="*/ 3828341 h 4787892"/>
                <a:gd name="connsiteX125" fmla="*/ 3435663 w 4787893"/>
                <a:gd name="connsiteY125" fmla="*/ 3804166 h 4787892"/>
                <a:gd name="connsiteX126" fmla="*/ 3430803 w 4787893"/>
                <a:gd name="connsiteY126" fmla="*/ 3780268 h 4787892"/>
                <a:gd name="connsiteX127" fmla="*/ 3425241 w 4787893"/>
                <a:gd name="connsiteY127" fmla="*/ 3756658 h 4787892"/>
                <a:gd name="connsiteX128" fmla="*/ 3418990 w 4787893"/>
                <a:gd name="connsiteY128" fmla="*/ 3733351 h 4787892"/>
                <a:gd name="connsiteX129" fmla="*/ 3412063 w 4787893"/>
                <a:gd name="connsiteY129" fmla="*/ 3710359 h 4787892"/>
                <a:gd name="connsiteX130" fmla="*/ 3404470 w 4787893"/>
                <a:gd name="connsiteY130" fmla="*/ 3687695 h 4787892"/>
                <a:gd name="connsiteX131" fmla="*/ 3396226 w 4787893"/>
                <a:gd name="connsiteY131" fmla="*/ 3665372 h 4787892"/>
                <a:gd name="connsiteX132" fmla="*/ 3387342 w 4787893"/>
                <a:gd name="connsiteY132" fmla="*/ 3643405 h 4787892"/>
                <a:gd name="connsiteX133" fmla="*/ 3377829 w 4787893"/>
                <a:gd name="connsiteY133" fmla="*/ 3621807 h 4787892"/>
                <a:gd name="connsiteX134" fmla="*/ 3367702 w 4787893"/>
                <a:gd name="connsiteY134" fmla="*/ 3600588 h 4787892"/>
                <a:gd name="connsiteX135" fmla="*/ 3356972 w 4787893"/>
                <a:gd name="connsiteY135" fmla="*/ 3579765 h 4787892"/>
                <a:gd name="connsiteX136" fmla="*/ 3345651 w 4787893"/>
                <a:gd name="connsiteY136" fmla="*/ 3559349 h 4787892"/>
                <a:gd name="connsiteX137" fmla="*/ 3333751 w 4787893"/>
                <a:gd name="connsiteY137" fmla="*/ 3539354 h 4787892"/>
                <a:gd name="connsiteX138" fmla="*/ 3321286 w 4787893"/>
                <a:gd name="connsiteY138" fmla="*/ 3519792 h 4787892"/>
                <a:gd name="connsiteX139" fmla="*/ 3308267 w 4787893"/>
                <a:gd name="connsiteY139" fmla="*/ 3500678 h 4787892"/>
                <a:gd name="connsiteX140" fmla="*/ 3294706 w 4787893"/>
                <a:gd name="connsiteY140" fmla="*/ 3482024 h 4787892"/>
                <a:gd name="connsiteX141" fmla="*/ 3280617 w 4787893"/>
                <a:gd name="connsiteY141" fmla="*/ 3463843 h 4787892"/>
                <a:gd name="connsiteX142" fmla="*/ 3266011 w 4787893"/>
                <a:gd name="connsiteY142" fmla="*/ 3446149 h 4787892"/>
                <a:gd name="connsiteX143" fmla="*/ 3250900 w 4787893"/>
                <a:gd name="connsiteY143" fmla="*/ 3428954 h 4787892"/>
                <a:gd name="connsiteX144" fmla="*/ 3235298 w 4787893"/>
                <a:gd name="connsiteY144" fmla="*/ 3412273 h 4787892"/>
                <a:gd name="connsiteX145" fmla="*/ 3219215 w 4787893"/>
                <a:gd name="connsiteY145" fmla="*/ 3396117 h 4787892"/>
                <a:gd name="connsiteX146" fmla="*/ 3202666 w 4787893"/>
                <a:gd name="connsiteY146" fmla="*/ 3380501 h 4787892"/>
                <a:gd name="connsiteX147" fmla="*/ 3185660 w 4787893"/>
                <a:gd name="connsiteY147" fmla="*/ 3365438 h 4787892"/>
                <a:gd name="connsiteX148" fmla="*/ 3168213 w 4787893"/>
                <a:gd name="connsiteY148" fmla="*/ 3350940 h 4787892"/>
                <a:gd name="connsiteX149" fmla="*/ 3150335 w 4787893"/>
                <a:gd name="connsiteY149" fmla="*/ 3337020 h 4787892"/>
                <a:gd name="connsiteX150" fmla="*/ 3132038 w 4787893"/>
                <a:gd name="connsiteY150" fmla="*/ 3323693 h 4787892"/>
                <a:gd name="connsiteX151" fmla="*/ 3113336 w 4787893"/>
                <a:gd name="connsiteY151" fmla="*/ 3310971 h 4787892"/>
                <a:gd name="connsiteX152" fmla="*/ 3094241 w 4787893"/>
                <a:gd name="connsiteY152" fmla="*/ 3298867 h 4787892"/>
                <a:gd name="connsiteX153" fmla="*/ 3074764 w 4787893"/>
                <a:gd name="connsiteY153" fmla="*/ 3287395 h 4787892"/>
                <a:gd name="connsiteX154" fmla="*/ 3054918 w 4787893"/>
                <a:gd name="connsiteY154" fmla="*/ 3276567 h 4787892"/>
                <a:gd name="connsiteX155" fmla="*/ 3034716 w 4787893"/>
                <a:gd name="connsiteY155" fmla="*/ 3266398 h 4787892"/>
                <a:gd name="connsiteX156" fmla="*/ 3014170 w 4787893"/>
                <a:gd name="connsiteY156" fmla="*/ 3256899 h 4787892"/>
                <a:gd name="connsiteX157" fmla="*/ 2993292 w 4787893"/>
                <a:gd name="connsiteY157" fmla="*/ 3248084 h 4787892"/>
                <a:gd name="connsiteX158" fmla="*/ 2972094 w 4787893"/>
                <a:gd name="connsiteY158" fmla="*/ 3239967 h 4787892"/>
                <a:gd name="connsiteX159" fmla="*/ 2950588 w 4787893"/>
                <a:gd name="connsiteY159" fmla="*/ 3232560 h 4787892"/>
                <a:gd name="connsiteX160" fmla="*/ 2928789 w 4787893"/>
                <a:gd name="connsiteY160" fmla="*/ 3225878 h 4787892"/>
                <a:gd name="connsiteX161" fmla="*/ 2906706 w 4787893"/>
                <a:gd name="connsiteY161" fmla="*/ 3219932 h 4787892"/>
                <a:gd name="connsiteX162" fmla="*/ 2884353 w 4787893"/>
                <a:gd name="connsiteY162" fmla="*/ 3214736 h 4787892"/>
                <a:gd name="connsiteX163" fmla="*/ 2861743 w 4787893"/>
                <a:gd name="connsiteY163" fmla="*/ 3210303 h 4787892"/>
                <a:gd name="connsiteX164" fmla="*/ 2838887 w 4787893"/>
                <a:gd name="connsiteY164" fmla="*/ 3206647 h 4787892"/>
                <a:gd name="connsiteX165" fmla="*/ 2815797 w 4787893"/>
                <a:gd name="connsiteY165" fmla="*/ 3203780 h 4787892"/>
                <a:gd name="connsiteX166" fmla="*/ 2792486 w 4787893"/>
                <a:gd name="connsiteY166" fmla="*/ 3201716 h 4787892"/>
                <a:gd name="connsiteX167" fmla="*/ 2768967 w 4787893"/>
                <a:gd name="connsiteY167" fmla="*/ 3200468 h 4787892"/>
                <a:gd name="connsiteX168" fmla="*/ 1057588 w 4787893"/>
                <a:gd name="connsiteY168" fmla="*/ 3200049 h 4787892"/>
                <a:gd name="connsiteX169" fmla="*/ 1033854 w 4787893"/>
                <a:gd name="connsiteY169" fmla="*/ 3200351 h 4787892"/>
                <a:gd name="connsiteX170" fmla="*/ 1010259 w 4787893"/>
                <a:gd name="connsiteY170" fmla="*/ 3201253 h 4787892"/>
                <a:gd name="connsiteX171" fmla="*/ 986809 w 4787893"/>
                <a:gd name="connsiteY171" fmla="*/ 3202749 h 4787892"/>
                <a:gd name="connsiteX172" fmla="*/ 963511 w 4787893"/>
                <a:gd name="connsiteY172" fmla="*/ 3204830 h 4787892"/>
                <a:gd name="connsiteX173" fmla="*/ 940371 w 4787893"/>
                <a:gd name="connsiteY173" fmla="*/ 3207490 h 4787892"/>
                <a:gd name="connsiteX174" fmla="*/ 917396 w 4787893"/>
                <a:gd name="connsiteY174" fmla="*/ 3210724 h 4787892"/>
                <a:gd name="connsiteX175" fmla="*/ 894591 w 4787893"/>
                <a:gd name="connsiteY175" fmla="*/ 3214523 h 4787892"/>
                <a:gd name="connsiteX176" fmla="*/ 871964 w 4787893"/>
                <a:gd name="connsiteY176" fmla="*/ 3218881 h 4787892"/>
                <a:gd name="connsiteX177" fmla="*/ 849521 w 4787893"/>
                <a:gd name="connsiteY177" fmla="*/ 3223790 h 4787892"/>
                <a:gd name="connsiteX178" fmla="*/ 827268 w 4787893"/>
                <a:gd name="connsiteY178" fmla="*/ 3229246 h 4787892"/>
                <a:gd name="connsiteX179" fmla="*/ 805211 w 4787893"/>
                <a:gd name="connsiteY179" fmla="*/ 3235239 h 4787892"/>
                <a:gd name="connsiteX180" fmla="*/ 783357 w 4787893"/>
                <a:gd name="connsiteY180" fmla="*/ 3241764 h 4787892"/>
                <a:gd name="connsiteX181" fmla="*/ 761713 w 4787893"/>
                <a:gd name="connsiteY181" fmla="*/ 3248813 h 4787892"/>
                <a:gd name="connsiteX182" fmla="*/ 740284 w 4787893"/>
                <a:gd name="connsiteY182" fmla="*/ 3256381 h 4787892"/>
                <a:gd name="connsiteX183" fmla="*/ 719077 w 4787893"/>
                <a:gd name="connsiteY183" fmla="*/ 3264459 h 4787892"/>
                <a:gd name="connsiteX184" fmla="*/ 698099 w 4787893"/>
                <a:gd name="connsiteY184" fmla="*/ 3273042 h 4787892"/>
                <a:gd name="connsiteX185" fmla="*/ 677355 w 4787893"/>
                <a:gd name="connsiteY185" fmla="*/ 3282121 h 4787892"/>
                <a:gd name="connsiteX186" fmla="*/ 656853 w 4787893"/>
                <a:gd name="connsiteY186" fmla="*/ 3291692 h 4787892"/>
                <a:gd name="connsiteX187" fmla="*/ 636599 w 4787893"/>
                <a:gd name="connsiteY187" fmla="*/ 3301746 h 4787892"/>
                <a:gd name="connsiteX188" fmla="*/ 616599 w 4787893"/>
                <a:gd name="connsiteY188" fmla="*/ 3312277 h 4787892"/>
                <a:gd name="connsiteX189" fmla="*/ 596859 w 4787893"/>
                <a:gd name="connsiteY189" fmla="*/ 3323277 h 4787892"/>
                <a:gd name="connsiteX190" fmla="*/ 577386 w 4787893"/>
                <a:gd name="connsiteY190" fmla="*/ 3334741 h 4787892"/>
                <a:gd name="connsiteX191" fmla="*/ 558186 w 4787893"/>
                <a:gd name="connsiteY191" fmla="*/ 3346661 h 4787892"/>
                <a:gd name="connsiteX192" fmla="*/ 539266 w 4787893"/>
                <a:gd name="connsiteY192" fmla="*/ 3359031 h 4787892"/>
                <a:gd name="connsiteX193" fmla="*/ 520632 w 4787893"/>
                <a:gd name="connsiteY193" fmla="*/ 3371843 h 4787892"/>
                <a:gd name="connsiteX194" fmla="*/ 502290 w 4787893"/>
                <a:gd name="connsiteY194" fmla="*/ 3385091 h 4787892"/>
                <a:gd name="connsiteX195" fmla="*/ 484247 w 4787893"/>
                <a:gd name="connsiteY195" fmla="*/ 3398768 h 4787892"/>
                <a:gd name="connsiteX196" fmla="*/ 466510 w 4787893"/>
                <a:gd name="connsiteY196" fmla="*/ 3412866 h 4787892"/>
                <a:gd name="connsiteX197" fmla="*/ 449084 w 4787893"/>
                <a:gd name="connsiteY197" fmla="*/ 3427381 h 4787892"/>
                <a:gd name="connsiteX198" fmla="*/ 431976 w 4787893"/>
                <a:gd name="connsiteY198" fmla="*/ 3442303 h 4787892"/>
                <a:gd name="connsiteX199" fmla="*/ 415193 w 4787893"/>
                <a:gd name="connsiteY199" fmla="*/ 3457627 h 4787892"/>
                <a:gd name="connsiteX200" fmla="*/ 398741 w 4787893"/>
                <a:gd name="connsiteY200" fmla="*/ 3473346 h 4787892"/>
                <a:gd name="connsiteX201" fmla="*/ 382625 w 4787893"/>
                <a:gd name="connsiteY201" fmla="*/ 3489453 h 4787892"/>
                <a:gd name="connsiteX202" fmla="*/ 366853 w 4787893"/>
                <a:gd name="connsiteY202" fmla="*/ 3505941 h 4787892"/>
                <a:gd name="connsiteX203" fmla="*/ 351431 w 4787893"/>
                <a:gd name="connsiteY203" fmla="*/ 3522803 h 4787892"/>
                <a:gd name="connsiteX204" fmla="*/ 336366 w 4787893"/>
                <a:gd name="connsiteY204" fmla="*/ 3540032 h 4787892"/>
                <a:gd name="connsiteX205" fmla="*/ 321664 w 4787893"/>
                <a:gd name="connsiteY205" fmla="*/ 3557622 h 4787892"/>
                <a:gd name="connsiteX206" fmla="*/ 307331 w 4787893"/>
                <a:gd name="connsiteY206" fmla="*/ 3575566 h 4787892"/>
                <a:gd name="connsiteX207" fmla="*/ 293373 w 4787893"/>
                <a:gd name="connsiteY207" fmla="*/ 3593857 h 4787892"/>
                <a:gd name="connsiteX208" fmla="*/ 279797 w 4787893"/>
                <a:gd name="connsiteY208" fmla="*/ 3612487 h 4787892"/>
                <a:gd name="connsiteX209" fmla="*/ 266610 w 4787893"/>
                <a:gd name="connsiteY209" fmla="*/ 3631451 h 4787892"/>
                <a:gd name="connsiteX210" fmla="*/ 253818 w 4787893"/>
                <a:gd name="connsiteY210" fmla="*/ 3650741 h 4787892"/>
                <a:gd name="connsiteX211" fmla="*/ 241427 w 4787893"/>
                <a:gd name="connsiteY211" fmla="*/ 3670351 h 4787892"/>
                <a:gd name="connsiteX212" fmla="*/ 229443 w 4787893"/>
                <a:gd name="connsiteY212" fmla="*/ 3690273 h 4787892"/>
                <a:gd name="connsiteX213" fmla="*/ 217873 w 4787893"/>
                <a:gd name="connsiteY213" fmla="*/ 3710501 h 4787892"/>
                <a:gd name="connsiteX214" fmla="*/ 206724 w 4787893"/>
                <a:gd name="connsiteY214" fmla="*/ 3731028 h 4787892"/>
                <a:gd name="connsiteX215" fmla="*/ 196001 w 4787893"/>
                <a:gd name="connsiteY215" fmla="*/ 3751847 h 4787892"/>
                <a:gd name="connsiteX216" fmla="*/ 185712 w 4787893"/>
                <a:gd name="connsiteY216" fmla="*/ 3772952 h 4787892"/>
                <a:gd name="connsiteX217" fmla="*/ 175862 w 4787893"/>
                <a:gd name="connsiteY217" fmla="*/ 3794335 h 4787892"/>
                <a:gd name="connsiteX218" fmla="*/ 166458 w 4787893"/>
                <a:gd name="connsiteY218" fmla="*/ 3815989 h 4787892"/>
                <a:gd name="connsiteX219" fmla="*/ 157507 w 4787893"/>
                <a:gd name="connsiteY219" fmla="*/ 3837909 h 4787892"/>
                <a:gd name="connsiteX220" fmla="*/ 149014 w 4787893"/>
                <a:gd name="connsiteY220" fmla="*/ 3860086 h 4787892"/>
                <a:gd name="connsiteX221" fmla="*/ 140986 w 4787893"/>
                <a:gd name="connsiteY221" fmla="*/ 3882515 h 4787892"/>
                <a:gd name="connsiteX222" fmla="*/ 133430 w 4787893"/>
                <a:gd name="connsiteY222" fmla="*/ 3905188 h 4787892"/>
                <a:gd name="connsiteX223" fmla="*/ 126352 w 4787893"/>
                <a:gd name="connsiteY223" fmla="*/ 3928098 h 4787892"/>
                <a:gd name="connsiteX224" fmla="*/ 119758 w 4787893"/>
                <a:gd name="connsiteY224" fmla="*/ 3951239 h 4787892"/>
                <a:gd name="connsiteX225" fmla="*/ 113656 w 4787893"/>
                <a:gd name="connsiteY225" fmla="*/ 3974603 h 4787892"/>
                <a:gd name="connsiteX226" fmla="*/ 108050 w 4787893"/>
                <a:gd name="connsiteY226" fmla="*/ 3998185 h 4787892"/>
                <a:gd name="connsiteX227" fmla="*/ 102947 w 4787893"/>
                <a:gd name="connsiteY227" fmla="*/ 4021976 h 4787892"/>
                <a:gd name="connsiteX228" fmla="*/ 98355 w 4787893"/>
                <a:gd name="connsiteY228" fmla="*/ 4045971 h 4787892"/>
                <a:gd name="connsiteX229" fmla="*/ 94279 w 4787893"/>
                <a:gd name="connsiteY229" fmla="*/ 4070163 h 4787892"/>
                <a:gd name="connsiteX230" fmla="*/ 90726 w 4787893"/>
                <a:gd name="connsiteY230" fmla="*/ 4094544 h 4787892"/>
                <a:gd name="connsiteX231" fmla="*/ 87701 w 4787893"/>
                <a:gd name="connsiteY231" fmla="*/ 4119107 h 4787892"/>
                <a:gd name="connsiteX232" fmla="*/ 85213 w 4787893"/>
                <a:gd name="connsiteY232" fmla="*/ 4143847 h 4787892"/>
                <a:gd name="connsiteX233" fmla="*/ 83266 w 4787893"/>
                <a:gd name="connsiteY233" fmla="*/ 4168755 h 4787892"/>
                <a:gd name="connsiteX234" fmla="*/ 81867 w 4787893"/>
                <a:gd name="connsiteY234" fmla="*/ 4193826 h 4787892"/>
                <a:gd name="connsiteX235" fmla="*/ 81024 w 4787893"/>
                <a:gd name="connsiteY235" fmla="*/ 4219053 h 4787892"/>
                <a:gd name="connsiteX236" fmla="*/ 80741 w 4787893"/>
                <a:gd name="connsiteY236" fmla="*/ 4244427 h 4787892"/>
                <a:gd name="connsiteX237" fmla="*/ 80741 w 4787893"/>
                <a:gd name="connsiteY237" fmla="*/ 4705728 h 4787892"/>
                <a:gd name="connsiteX238" fmla="*/ 1344086 w 4787893"/>
                <a:gd name="connsiteY238" fmla="*/ 4705728 h 4787892"/>
                <a:gd name="connsiteX239" fmla="*/ 1344086 w 4787893"/>
                <a:gd name="connsiteY239" fmla="*/ 3200049 h 4787892"/>
                <a:gd name="connsiteX240" fmla="*/ 1409439 w 4787893"/>
                <a:gd name="connsiteY240" fmla="*/ 3200043 h 4787892"/>
                <a:gd name="connsiteX241" fmla="*/ 1409439 w 4787893"/>
                <a:gd name="connsiteY241" fmla="*/ 4705722 h 4787892"/>
                <a:gd name="connsiteX242" fmla="*/ 1695937 w 4787893"/>
                <a:gd name="connsiteY242" fmla="*/ 4705722 h 4787892"/>
                <a:gd name="connsiteX243" fmla="*/ 1719671 w 4787893"/>
                <a:gd name="connsiteY243" fmla="*/ 4705420 h 4787892"/>
                <a:gd name="connsiteX244" fmla="*/ 1743266 w 4787893"/>
                <a:gd name="connsiteY244" fmla="*/ 4704518 h 4787892"/>
                <a:gd name="connsiteX245" fmla="*/ 1766716 w 4787893"/>
                <a:gd name="connsiteY245" fmla="*/ 4703023 h 4787892"/>
                <a:gd name="connsiteX246" fmla="*/ 1790013 w 4787893"/>
                <a:gd name="connsiteY246" fmla="*/ 4700941 h 4787892"/>
                <a:gd name="connsiteX247" fmla="*/ 1813153 w 4787893"/>
                <a:gd name="connsiteY247" fmla="*/ 4698281 h 4787892"/>
                <a:gd name="connsiteX248" fmla="*/ 1836128 w 4787893"/>
                <a:gd name="connsiteY248" fmla="*/ 4695047 h 4787892"/>
                <a:gd name="connsiteX249" fmla="*/ 1858933 w 4787893"/>
                <a:gd name="connsiteY249" fmla="*/ 4691248 h 4787892"/>
                <a:gd name="connsiteX250" fmla="*/ 1881560 w 4787893"/>
                <a:gd name="connsiteY250" fmla="*/ 4686891 h 4787892"/>
                <a:gd name="connsiteX251" fmla="*/ 1904003 w 4787893"/>
                <a:gd name="connsiteY251" fmla="*/ 4681981 h 4787892"/>
                <a:gd name="connsiteX252" fmla="*/ 1926257 w 4787893"/>
                <a:gd name="connsiteY252" fmla="*/ 4676525 h 4787892"/>
                <a:gd name="connsiteX253" fmla="*/ 1948313 w 4787893"/>
                <a:gd name="connsiteY253" fmla="*/ 4670532 h 4787892"/>
                <a:gd name="connsiteX254" fmla="*/ 1970167 w 4787893"/>
                <a:gd name="connsiteY254" fmla="*/ 4664007 h 4787892"/>
                <a:gd name="connsiteX255" fmla="*/ 1991812 w 4787893"/>
                <a:gd name="connsiteY255" fmla="*/ 4656958 h 4787892"/>
                <a:gd name="connsiteX256" fmla="*/ 2013241 w 4787893"/>
                <a:gd name="connsiteY256" fmla="*/ 4649390 h 4787892"/>
                <a:gd name="connsiteX257" fmla="*/ 2034447 w 4787893"/>
                <a:gd name="connsiteY257" fmla="*/ 4641312 h 4787892"/>
                <a:gd name="connsiteX258" fmla="*/ 2055426 w 4787893"/>
                <a:gd name="connsiteY258" fmla="*/ 4632729 h 4787892"/>
                <a:gd name="connsiteX259" fmla="*/ 2076169 w 4787893"/>
                <a:gd name="connsiteY259" fmla="*/ 4623650 h 4787892"/>
                <a:gd name="connsiteX260" fmla="*/ 2096671 w 4787893"/>
                <a:gd name="connsiteY260" fmla="*/ 4614079 h 4787892"/>
                <a:gd name="connsiteX261" fmla="*/ 2116926 w 4787893"/>
                <a:gd name="connsiteY261" fmla="*/ 4604025 h 4787892"/>
                <a:gd name="connsiteX262" fmla="*/ 2136926 w 4787893"/>
                <a:gd name="connsiteY262" fmla="*/ 4593494 h 4787892"/>
                <a:gd name="connsiteX263" fmla="*/ 2156666 w 4787893"/>
                <a:gd name="connsiteY263" fmla="*/ 4582494 h 4787892"/>
                <a:gd name="connsiteX264" fmla="*/ 2176139 w 4787893"/>
                <a:gd name="connsiteY264" fmla="*/ 4571030 h 4787892"/>
                <a:gd name="connsiteX265" fmla="*/ 2195339 w 4787893"/>
                <a:gd name="connsiteY265" fmla="*/ 4559110 h 4787892"/>
                <a:gd name="connsiteX266" fmla="*/ 2214259 w 4787893"/>
                <a:gd name="connsiteY266" fmla="*/ 4546740 h 4787892"/>
                <a:gd name="connsiteX267" fmla="*/ 2232893 w 4787893"/>
                <a:gd name="connsiteY267" fmla="*/ 4533928 h 4787892"/>
                <a:gd name="connsiteX268" fmla="*/ 2251234 w 4787893"/>
                <a:gd name="connsiteY268" fmla="*/ 4520680 h 4787892"/>
                <a:gd name="connsiteX269" fmla="*/ 2269277 w 4787893"/>
                <a:gd name="connsiteY269" fmla="*/ 4507004 h 4787892"/>
                <a:gd name="connsiteX270" fmla="*/ 2287015 w 4787893"/>
                <a:gd name="connsiteY270" fmla="*/ 4492905 h 4787892"/>
                <a:gd name="connsiteX271" fmla="*/ 2304441 w 4787893"/>
                <a:gd name="connsiteY271" fmla="*/ 4478390 h 4787892"/>
                <a:gd name="connsiteX272" fmla="*/ 2321548 w 4787893"/>
                <a:gd name="connsiteY272" fmla="*/ 4463468 h 4787892"/>
                <a:gd name="connsiteX273" fmla="*/ 2338332 w 4787893"/>
                <a:gd name="connsiteY273" fmla="*/ 4448144 h 4787892"/>
                <a:gd name="connsiteX274" fmla="*/ 2354784 w 4787893"/>
                <a:gd name="connsiteY274" fmla="*/ 4432425 h 4787892"/>
                <a:gd name="connsiteX275" fmla="*/ 2370900 w 4787893"/>
                <a:gd name="connsiteY275" fmla="*/ 4416318 h 4787892"/>
                <a:gd name="connsiteX276" fmla="*/ 2386671 w 4787893"/>
                <a:gd name="connsiteY276" fmla="*/ 4399830 h 4787892"/>
                <a:gd name="connsiteX277" fmla="*/ 2402093 w 4787893"/>
                <a:gd name="connsiteY277" fmla="*/ 4382968 h 4787892"/>
                <a:gd name="connsiteX278" fmla="*/ 2417158 w 4787893"/>
                <a:gd name="connsiteY278" fmla="*/ 4365739 h 4787892"/>
                <a:gd name="connsiteX279" fmla="*/ 2431860 w 4787893"/>
                <a:gd name="connsiteY279" fmla="*/ 4348149 h 4787892"/>
                <a:gd name="connsiteX280" fmla="*/ 2446194 w 4787893"/>
                <a:gd name="connsiteY280" fmla="*/ 4330205 h 4787892"/>
                <a:gd name="connsiteX281" fmla="*/ 2460151 w 4787893"/>
                <a:gd name="connsiteY281" fmla="*/ 4311914 h 4787892"/>
                <a:gd name="connsiteX282" fmla="*/ 2473727 w 4787893"/>
                <a:gd name="connsiteY282" fmla="*/ 4293284 h 4787892"/>
                <a:gd name="connsiteX283" fmla="*/ 2486914 w 4787893"/>
                <a:gd name="connsiteY283" fmla="*/ 4274321 h 4787892"/>
                <a:gd name="connsiteX284" fmla="*/ 2499707 w 4787893"/>
                <a:gd name="connsiteY284" fmla="*/ 4255030 h 4787892"/>
                <a:gd name="connsiteX285" fmla="*/ 2512098 w 4787893"/>
                <a:gd name="connsiteY285" fmla="*/ 4235421 h 4787892"/>
                <a:gd name="connsiteX286" fmla="*/ 2524082 w 4787893"/>
                <a:gd name="connsiteY286" fmla="*/ 4215498 h 4787892"/>
                <a:gd name="connsiteX287" fmla="*/ 2535652 w 4787893"/>
                <a:gd name="connsiteY287" fmla="*/ 4195271 h 4787892"/>
                <a:gd name="connsiteX288" fmla="*/ 2546801 w 4787893"/>
                <a:gd name="connsiteY288" fmla="*/ 4174743 h 4787892"/>
                <a:gd name="connsiteX289" fmla="*/ 2557524 w 4787893"/>
                <a:gd name="connsiteY289" fmla="*/ 4153924 h 4787892"/>
                <a:gd name="connsiteX290" fmla="*/ 2567813 w 4787893"/>
                <a:gd name="connsiteY290" fmla="*/ 4132819 h 4787892"/>
                <a:gd name="connsiteX291" fmla="*/ 2577662 w 4787893"/>
                <a:gd name="connsiteY291" fmla="*/ 4111437 h 4787892"/>
                <a:gd name="connsiteX292" fmla="*/ 2587066 w 4787893"/>
                <a:gd name="connsiteY292" fmla="*/ 4089782 h 4787892"/>
                <a:gd name="connsiteX293" fmla="*/ 2596018 w 4787893"/>
                <a:gd name="connsiteY293" fmla="*/ 4067863 h 4787892"/>
                <a:gd name="connsiteX294" fmla="*/ 2604510 w 4787893"/>
                <a:gd name="connsiteY294" fmla="*/ 4045685 h 4787892"/>
                <a:gd name="connsiteX295" fmla="*/ 2612538 w 4787893"/>
                <a:gd name="connsiteY295" fmla="*/ 4023256 h 4787892"/>
                <a:gd name="connsiteX296" fmla="*/ 2620094 w 4787893"/>
                <a:gd name="connsiteY296" fmla="*/ 4000583 h 4787892"/>
                <a:gd name="connsiteX297" fmla="*/ 2627172 w 4787893"/>
                <a:gd name="connsiteY297" fmla="*/ 3977673 h 4787892"/>
                <a:gd name="connsiteX298" fmla="*/ 2633766 w 4787893"/>
                <a:gd name="connsiteY298" fmla="*/ 3954532 h 4787892"/>
                <a:gd name="connsiteX299" fmla="*/ 2639869 w 4787893"/>
                <a:gd name="connsiteY299" fmla="*/ 3931168 h 4787892"/>
                <a:gd name="connsiteX300" fmla="*/ 2645475 w 4787893"/>
                <a:gd name="connsiteY300" fmla="*/ 3907586 h 4787892"/>
                <a:gd name="connsiteX301" fmla="*/ 2650577 w 4787893"/>
                <a:gd name="connsiteY301" fmla="*/ 3883795 h 4787892"/>
                <a:gd name="connsiteX302" fmla="*/ 2655169 w 4787893"/>
                <a:gd name="connsiteY302" fmla="*/ 3859800 h 4787892"/>
                <a:gd name="connsiteX303" fmla="*/ 2659245 w 4787893"/>
                <a:gd name="connsiteY303" fmla="*/ 3835609 h 4787892"/>
                <a:gd name="connsiteX304" fmla="*/ 2662799 w 4787893"/>
                <a:gd name="connsiteY304" fmla="*/ 3811227 h 4787892"/>
                <a:gd name="connsiteX305" fmla="*/ 2665823 w 4787893"/>
                <a:gd name="connsiteY305" fmla="*/ 3786664 h 4787892"/>
                <a:gd name="connsiteX306" fmla="*/ 2668312 w 4787893"/>
                <a:gd name="connsiteY306" fmla="*/ 3761924 h 4787892"/>
                <a:gd name="connsiteX307" fmla="*/ 2670258 w 4787893"/>
                <a:gd name="connsiteY307" fmla="*/ 3737016 h 4787892"/>
                <a:gd name="connsiteX308" fmla="*/ 2671657 w 4787893"/>
                <a:gd name="connsiteY308" fmla="*/ 3711945 h 4787892"/>
                <a:gd name="connsiteX309" fmla="*/ 2672501 w 4787893"/>
                <a:gd name="connsiteY309" fmla="*/ 3686719 h 4787892"/>
                <a:gd name="connsiteX310" fmla="*/ 2672784 w 4787893"/>
                <a:gd name="connsiteY310" fmla="*/ 3661344 h 4787892"/>
                <a:gd name="connsiteX311" fmla="*/ 2672784 w 4787893"/>
                <a:gd name="connsiteY311" fmla="*/ 3200043 h 4787892"/>
                <a:gd name="connsiteX312" fmla="*/ 3456945 w 4787893"/>
                <a:gd name="connsiteY312" fmla="*/ 1628809 h 4787892"/>
                <a:gd name="connsiteX313" fmla="*/ 3456945 w 4787893"/>
                <a:gd name="connsiteY313" fmla="*/ 3134488 h 4787892"/>
                <a:gd name="connsiteX314" fmla="*/ 3743443 w 4787893"/>
                <a:gd name="connsiteY314" fmla="*/ 3134488 h 4787892"/>
                <a:gd name="connsiteX315" fmla="*/ 3767177 w 4787893"/>
                <a:gd name="connsiteY315" fmla="*/ 3134186 h 4787892"/>
                <a:gd name="connsiteX316" fmla="*/ 3790772 w 4787893"/>
                <a:gd name="connsiteY316" fmla="*/ 3133284 h 4787892"/>
                <a:gd name="connsiteX317" fmla="*/ 3814222 w 4787893"/>
                <a:gd name="connsiteY317" fmla="*/ 3131789 h 4787892"/>
                <a:gd name="connsiteX318" fmla="*/ 3837519 w 4787893"/>
                <a:gd name="connsiteY318" fmla="*/ 3129707 h 4787892"/>
                <a:gd name="connsiteX319" fmla="*/ 3860659 w 4787893"/>
                <a:gd name="connsiteY319" fmla="*/ 3127047 h 4787892"/>
                <a:gd name="connsiteX320" fmla="*/ 3883634 w 4787893"/>
                <a:gd name="connsiteY320" fmla="*/ 3123813 h 4787892"/>
                <a:gd name="connsiteX321" fmla="*/ 3906439 w 4787893"/>
                <a:gd name="connsiteY321" fmla="*/ 3120014 h 4787892"/>
                <a:gd name="connsiteX322" fmla="*/ 3929066 w 4787893"/>
                <a:gd name="connsiteY322" fmla="*/ 3115657 h 4787892"/>
                <a:gd name="connsiteX323" fmla="*/ 3951509 w 4787893"/>
                <a:gd name="connsiteY323" fmla="*/ 3110747 h 4787892"/>
                <a:gd name="connsiteX324" fmla="*/ 3973763 w 4787893"/>
                <a:gd name="connsiteY324" fmla="*/ 3105291 h 4787892"/>
                <a:gd name="connsiteX325" fmla="*/ 3995819 w 4787893"/>
                <a:gd name="connsiteY325" fmla="*/ 3099298 h 4787892"/>
                <a:gd name="connsiteX326" fmla="*/ 4017673 w 4787893"/>
                <a:gd name="connsiteY326" fmla="*/ 3092773 h 4787892"/>
                <a:gd name="connsiteX327" fmla="*/ 4039317 w 4787893"/>
                <a:gd name="connsiteY327" fmla="*/ 3085724 h 4787892"/>
                <a:gd name="connsiteX328" fmla="*/ 4060747 w 4787893"/>
                <a:gd name="connsiteY328" fmla="*/ 3078156 h 4787892"/>
                <a:gd name="connsiteX329" fmla="*/ 4081953 w 4787893"/>
                <a:gd name="connsiteY329" fmla="*/ 3070078 h 4787892"/>
                <a:gd name="connsiteX330" fmla="*/ 4102931 w 4787893"/>
                <a:gd name="connsiteY330" fmla="*/ 3061495 h 4787892"/>
                <a:gd name="connsiteX331" fmla="*/ 4123675 w 4787893"/>
                <a:gd name="connsiteY331" fmla="*/ 3052416 h 4787892"/>
                <a:gd name="connsiteX332" fmla="*/ 4144177 w 4787893"/>
                <a:gd name="connsiteY332" fmla="*/ 3042845 h 4787892"/>
                <a:gd name="connsiteX333" fmla="*/ 4164431 w 4787893"/>
                <a:gd name="connsiteY333" fmla="*/ 3032791 h 4787892"/>
                <a:gd name="connsiteX334" fmla="*/ 4184431 w 4787893"/>
                <a:gd name="connsiteY334" fmla="*/ 3022260 h 4787892"/>
                <a:gd name="connsiteX335" fmla="*/ 4204172 w 4787893"/>
                <a:gd name="connsiteY335" fmla="*/ 3011260 h 4787892"/>
                <a:gd name="connsiteX336" fmla="*/ 4223644 w 4787893"/>
                <a:gd name="connsiteY336" fmla="*/ 2999796 h 4787892"/>
                <a:gd name="connsiteX337" fmla="*/ 4242844 w 4787893"/>
                <a:gd name="connsiteY337" fmla="*/ 2987876 h 4787892"/>
                <a:gd name="connsiteX338" fmla="*/ 4261765 w 4787893"/>
                <a:gd name="connsiteY338" fmla="*/ 2975506 h 4787892"/>
                <a:gd name="connsiteX339" fmla="*/ 4280399 w 4787893"/>
                <a:gd name="connsiteY339" fmla="*/ 2962694 h 4787892"/>
                <a:gd name="connsiteX340" fmla="*/ 4298740 w 4787893"/>
                <a:gd name="connsiteY340" fmla="*/ 2949446 h 4787892"/>
                <a:gd name="connsiteX341" fmla="*/ 4316783 w 4787893"/>
                <a:gd name="connsiteY341" fmla="*/ 2935770 h 4787892"/>
                <a:gd name="connsiteX342" fmla="*/ 4334520 w 4787893"/>
                <a:gd name="connsiteY342" fmla="*/ 2921671 h 4787892"/>
                <a:gd name="connsiteX343" fmla="*/ 4351946 w 4787893"/>
                <a:gd name="connsiteY343" fmla="*/ 2907156 h 4787892"/>
                <a:gd name="connsiteX344" fmla="*/ 4369054 w 4787893"/>
                <a:gd name="connsiteY344" fmla="*/ 2892234 h 4787892"/>
                <a:gd name="connsiteX345" fmla="*/ 4385837 w 4787893"/>
                <a:gd name="connsiteY345" fmla="*/ 2876910 h 4787892"/>
                <a:gd name="connsiteX346" fmla="*/ 4402290 w 4787893"/>
                <a:gd name="connsiteY346" fmla="*/ 2861191 h 4787892"/>
                <a:gd name="connsiteX347" fmla="*/ 4418405 w 4787893"/>
                <a:gd name="connsiteY347" fmla="*/ 2845084 h 4787892"/>
                <a:gd name="connsiteX348" fmla="*/ 4434177 w 4787893"/>
                <a:gd name="connsiteY348" fmla="*/ 2828596 h 4787892"/>
                <a:gd name="connsiteX349" fmla="*/ 4449599 w 4787893"/>
                <a:gd name="connsiteY349" fmla="*/ 2811734 h 4787892"/>
                <a:gd name="connsiteX350" fmla="*/ 4464664 w 4787893"/>
                <a:gd name="connsiteY350" fmla="*/ 2794505 h 4787892"/>
                <a:gd name="connsiteX351" fmla="*/ 4479366 w 4787893"/>
                <a:gd name="connsiteY351" fmla="*/ 2776915 h 4787892"/>
                <a:gd name="connsiteX352" fmla="*/ 4493700 w 4787893"/>
                <a:gd name="connsiteY352" fmla="*/ 2758971 h 4787892"/>
                <a:gd name="connsiteX353" fmla="*/ 4507657 w 4787893"/>
                <a:gd name="connsiteY353" fmla="*/ 2740680 h 4787892"/>
                <a:gd name="connsiteX354" fmla="*/ 4521233 w 4787893"/>
                <a:gd name="connsiteY354" fmla="*/ 2722050 h 4787892"/>
                <a:gd name="connsiteX355" fmla="*/ 4534420 w 4787893"/>
                <a:gd name="connsiteY355" fmla="*/ 2703087 h 4787892"/>
                <a:gd name="connsiteX356" fmla="*/ 4547212 w 4787893"/>
                <a:gd name="connsiteY356" fmla="*/ 2683796 h 4787892"/>
                <a:gd name="connsiteX357" fmla="*/ 4559604 w 4787893"/>
                <a:gd name="connsiteY357" fmla="*/ 2664187 h 4787892"/>
                <a:gd name="connsiteX358" fmla="*/ 4571588 w 4787893"/>
                <a:gd name="connsiteY358" fmla="*/ 2644264 h 4787892"/>
                <a:gd name="connsiteX359" fmla="*/ 4583157 w 4787893"/>
                <a:gd name="connsiteY359" fmla="*/ 2624036 h 4787892"/>
                <a:gd name="connsiteX360" fmla="*/ 4594307 w 4787893"/>
                <a:gd name="connsiteY360" fmla="*/ 2603509 h 4787892"/>
                <a:gd name="connsiteX361" fmla="*/ 4605029 w 4787893"/>
                <a:gd name="connsiteY361" fmla="*/ 2582690 h 4787892"/>
                <a:gd name="connsiteX362" fmla="*/ 4615319 w 4787893"/>
                <a:gd name="connsiteY362" fmla="*/ 2561585 h 4787892"/>
                <a:gd name="connsiteX363" fmla="*/ 4625168 w 4787893"/>
                <a:gd name="connsiteY363" fmla="*/ 2540203 h 4787892"/>
                <a:gd name="connsiteX364" fmla="*/ 4634572 w 4787893"/>
                <a:gd name="connsiteY364" fmla="*/ 2518548 h 4787892"/>
                <a:gd name="connsiteX365" fmla="*/ 4643524 w 4787893"/>
                <a:gd name="connsiteY365" fmla="*/ 2496628 h 4787892"/>
                <a:gd name="connsiteX366" fmla="*/ 4652016 w 4787893"/>
                <a:gd name="connsiteY366" fmla="*/ 2474451 h 4787892"/>
                <a:gd name="connsiteX367" fmla="*/ 4660044 w 4787893"/>
                <a:gd name="connsiteY367" fmla="*/ 2452022 h 4787892"/>
                <a:gd name="connsiteX368" fmla="*/ 4667600 w 4787893"/>
                <a:gd name="connsiteY368" fmla="*/ 2429349 h 4787892"/>
                <a:gd name="connsiteX369" fmla="*/ 4674678 w 4787893"/>
                <a:gd name="connsiteY369" fmla="*/ 2406439 h 4787892"/>
                <a:gd name="connsiteX370" fmla="*/ 4681272 w 4787893"/>
                <a:gd name="connsiteY370" fmla="*/ 2383298 h 4787892"/>
                <a:gd name="connsiteX371" fmla="*/ 4687375 w 4787893"/>
                <a:gd name="connsiteY371" fmla="*/ 2359934 h 4787892"/>
                <a:gd name="connsiteX372" fmla="*/ 4692980 w 4787893"/>
                <a:gd name="connsiteY372" fmla="*/ 2336352 h 4787892"/>
                <a:gd name="connsiteX373" fmla="*/ 4698083 w 4787893"/>
                <a:gd name="connsiteY373" fmla="*/ 2312561 h 4787892"/>
                <a:gd name="connsiteX374" fmla="*/ 4702675 w 4787893"/>
                <a:gd name="connsiteY374" fmla="*/ 2288566 h 4787892"/>
                <a:gd name="connsiteX375" fmla="*/ 4706751 w 4787893"/>
                <a:gd name="connsiteY375" fmla="*/ 2264374 h 4787892"/>
                <a:gd name="connsiteX376" fmla="*/ 4710304 w 4787893"/>
                <a:gd name="connsiteY376" fmla="*/ 2239993 h 4787892"/>
                <a:gd name="connsiteX377" fmla="*/ 4713329 w 4787893"/>
                <a:gd name="connsiteY377" fmla="*/ 2215430 h 4787892"/>
                <a:gd name="connsiteX378" fmla="*/ 4715818 w 4787893"/>
                <a:gd name="connsiteY378" fmla="*/ 2190690 h 4787892"/>
                <a:gd name="connsiteX379" fmla="*/ 4717764 w 4787893"/>
                <a:gd name="connsiteY379" fmla="*/ 2165782 h 4787892"/>
                <a:gd name="connsiteX380" fmla="*/ 4719163 w 4787893"/>
                <a:gd name="connsiteY380" fmla="*/ 2140711 h 4787892"/>
                <a:gd name="connsiteX381" fmla="*/ 4720007 w 4787893"/>
                <a:gd name="connsiteY381" fmla="*/ 2115485 h 4787892"/>
                <a:gd name="connsiteX382" fmla="*/ 4720289 w 4787893"/>
                <a:gd name="connsiteY382" fmla="*/ 2090110 h 4787892"/>
                <a:gd name="connsiteX383" fmla="*/ 4720289 w 4787893"/>
                <a:gd name="connsiteY383" fmla="*/ 1628809 h 4787892"/>
                <a:gd name="connsiteX384" fmla="*/ 3105094 w 4787893"/>
                <a:gd name="connsiteY384" fmla="*/ 1628809 h 4787892"/>
                <a:gd name="connsiteX385" fmla="*/ 3081360 w 4787893"/>
                <a:gd name="connsiteY385" fmla="*/ 1629111 h 4787892"/>
                <a:gd name="connsiteX386" fmla="*/ 3057765 w 4787893"/>
                <a:gd name="connsiteY386" fmla="*/ 1630013 h 4787892"/>
                <a:gd name="connsiteX387" fmla="*/ 3034315 w 4787893"/>
                <a:gd name="connsiteY387" fmla="*/ 1631508 h 4787892"/>
                <a:gd name="connsiteX388" fmla="*/ 3011017 w 4787893"/>
                <a:gd name="connsiteY388" fmla="*/ 1633590 h 4787892"/>
                <a:gd name="connsiteX389" fmla="*/ 2987877 w 4787893"/>
                <a:gd name="connsiteY389" fmla="*/ 1636250 h 4787892"/>
                <a:gd name="connsiteX390" fmla="*/ 2964902 w 4787893"/>
                <a:gd name="connsiteY390" fmla="*/ 1639484 h 4787892"/>
                <a:gd name="connsiteX391" fmla="*/ 2942097 w 4787893"/>
                <a:gd name="connsiteY391" fmla="*/ 1643283 h 4787892"/>
                <a:gd name="connsiteX392" fmla="*/ 2919470 w 4787893"/>
                <a:gd name="connsiteY392" fmla="*/ 1647640 h 4787892"/>
                <a:gd name="connsiteX393" fmla="*/ 2897027 w 4787893"/>
                <a:gd name="connsiteY393" fmla="*/ 1652550 h 4787892"/>
                <a:gd name="connsiteX394" fmla="*/ 2874774 w 4787893"/>
                <a:gd name="connsiteY394" fmla="*/ 1658006 h 4787892"/>
                <a:gd name="connsiteX395" fmla="*/ 2852717 w 4787893"/>
                <a:gd name="connsiteY395" fmla="*/ 1663999 h 4787892"/>
                <a:gd name="connsiteX396" fmla="*/ 2830863 w 4787893"/>
                <a:gd name="connsiteY396" fmla="*/ 1670524 h 4787892"/>
                <a:gd name="connsiteX397" fmla="*/ 2809219 w 4787893"/>
                <a:gd name="connsiteY397" fmla="*/ 1677573 h 4787892"/>
                <a:gd name="connsiteX398" fmla="*/ 2787790 w 4787893"/>
                <a:gd name="connsiteY398" fmla="*/ 1685141 h 4787892"/>
                <a:gd name="connsiteX399" fmla="*/ 2766583 w 4787893"/>
                <a:gd name="connsiteY399" fmla="*/ 1693219 h 4787892"/>
                <a:gd name="connsiteX400" fmla="*/ 2745605 w 4787893"/>
                <a:gd name="connsiteY400" fmla="*/ 1701802 h 4787892"/>
                <a:gd name="connsiteX401" fmla="*/ 2724861 w 4787893"/>
                <a:gd name="connsiteY401" fmla="*/ 1710881 h 4787892"/>
                <a:gd name="connsiteX402" fmla="*/ 2704359 w 4787893"/>
                <a:gd name="connsiteY402" fmla="*/ 1720452 h 4787892"/>
                <a:gd name="connsiteX403" fmla="*/ 2684105 w 4787893"/>
                <a:gd name="connsiteY403" fmla="*/ 1730506 h 4787892"/>
                <a:gd name="connsiteX404" fmla="*/ 2664105 w 4787893"/>
                <a:gd name="connsiteY404" fmla="*/ 1741037 h 4787892"/>
                <a:gd name="connsiteX405" fmla="*/ 2644365 w 4787893"/>
                <a:gd name="connsiteY405" fmla="*/ 1752037 h 4787892"/>
                <a:gd name="connsiteX406" fmla="*/ 2624892 w 4787893"/>
                <a:gd name="connsiteY406" fmla="*/ 1763501 h 4787892"/>
                <a:gd name="connsiteX407" fmla="*/ 2605692 w 4787893"/>
                <a:gd name="connsiteY407" fmla="*/ 1775421 h 4787892"/>
                <a:gd name="connsiteX408" fmla="*/ 2586772 w 4787893"/>
                <a:gd name="connsiteY408" fmla="*/ 1787791 h 4787892"/>
                <a:gd name="connsiteX409" fmla="*/ 2568138 w 4787893"/>
                <a:gd name="connsiteY409" fmla="*/ 1800603 h 4787892"/>
                <a:gd name="connsiteX410" fmla="*/ 2549796 w 4787893"/>
                <a:gd name="connsiteY410" fmla="*/ 1813851 h 4787892"/>
                <a:gd name="connsiteX411" fmla="*/ 2531753 w 4787893"/>
                <a:gd name="connsiteY411" fmla="*/ 1827527 h 4787892"/>
                <a:gd name="connsiteX412" fmla="*/ 2514016 w 4787893"/>
                <a:gd name="connsiteY412" fmla="*/ 1841626 h 4787892"/>
                <a:gd name="connsiteX413" fmla="*/ 2496590 w 4787893"/>
                <a:gd name="connsiteY413" fmla="*/ 1856141 h 4787892"/>
                <a:gd name="connsiteX414" fmla="*/ 2479482 w 4787893"/>
                <a:gd name="connsiteY414" fmla="*/ 1871063 h 4787892"/>
                <a:gd name="connsiteX415" fmla="*/ 2462699 w 4787893"/>
                <a:gd name="connsiteY415" fmla="*/ 1886387 h 4787892"/>
                <a:gd name="connsiteX416" fmla="*/ 2446247 w 4787893"/>
                <a:gd name="connsiteY416" fmla="*/ 1902106 h 4787892"/>
                <a:gd name="connsiteX417" fmla="*/ 2430131 w 4787893"/>
                <a:gd name="connsiteY417" fmla="*/ 1918213 h 4787892"/>
                <a:gd name="connsiteX418" fmla="*/ 2414359 w 4787893"/>
                <a:gd name="connsiteY418" fmla="*/ 1934701 h 4787892"/>
                <a:gd name="connsiteX419" fmla="*/ 2398937 w 4787893"/>
                <a:gd name="connsiteY419" fmla="*/ 1951563 h 4787892"/>
                <a:gd name="connsiteX420" fmla="*/ 2383872 w 4787893"/>
                <a:gd name="connsiteY420" fmla="*/ 1968792 h 4787892"/>
                <a:gd name="connsiteX421" fmla="*/ 2369170 w 4787893"/>
                <a:gd name="connsiteY421" fmla="*/ 1986382 h 4787892"/>
                <a:gd name="connsiteX422" fmla="*/ 2354837 w 4787893"/>
                <a:gd name="connsiteY422" fmla="*/ 2004326 h 4787892"/>
                <a:gd name="connsiteX423" fmla="*/ 2340879 w 4787893"/>
                <a:gd name="connsiteY423" fmla="*/ 2022617 h 4787892"/>
                <a:gd name="connsiteX424" fmla="*/ 2327303 w 4787893"/>
                <a:gd name="connsiteY424" fmla="*/ 2041247 h 4787892"/>
                <a:gd name="connsiteX425" fmla="*/ 2314116 w 4787893"/>
                <a:gd name="connsiteY425" fmla="*/ 2060210 h 4787892"/>
                <a:gd name="connsiteX426" fmla="*/ 2301324 w 4787893"/>
                <a:gd name="connsiteY426" fmla="*/ 2079501 h 4787892"/>
                <a:gd name="connsiteX427" fmla="*/ 2288933 w 4787893"/>
                <a:gd name="connsiteY427" fmla="*/ 2099110 h 4787892"/>
                <a:gd name="connsiteX428" fmla="*/ 2276949 w 4787893"/>
                <a:gd name="connsiteY428" fmla="*/ 2119033 h 4787892"/>
                <a:gd name="connsiteX429" fmla="*/ 2265379 w 4787893"/>
                <a:gd name="connsiteY429" fmla="*/ 2139261 h 4787892"/>
                <a:gd name="connsiteX430" fmla="*/ 2254230 w 4787893"/>
                <a:gd name="connsiteY430" fmla="*/ 2159788 h 4787892"/>
                <a:gd name="connsiteX431" fmla="*/ 2243507 w 4787893"/>
                <a:gd name="connsiteY431" fmla="*/ 2180607 h 4787892"/>
                <a:gd name="connsiteX432" fmla="*/ 2233218 w 4787893"/>
                <a:gd name="connsiteY432" fmla="*/ 2201712 h 4787892"/>
                <a:gd name="connsiteX433" fmla="*/ 2223368 w 4787893"/>
                <a:gd name="connsiteY433" fmla="*/ 2223095 h 4787892"/>
                <a:gd name="connsiteX434" fmla="*/ 2213964 w 4787893"/>
                <a:gd name="connsiteY434" fmla="*/ 2244749 h 4787892"/>
                <a:gd name="connsiteX435" fmla="*/ 2205013 w 4787893"/>
                <a:gd name="connsiteY435" fmla="*/ 2266669 h 4787892"/>
                <a:gd name="connsiteX436" fmla="*/ 2196520 w 4787893"/>
                <a:gd name="connsiteY436" fmla="*/ 2288846 h 4787892"/>
                <a:gd name="connsiteX437" fmla="*/ 2188492 w 4787893"/>
                <a:gd name="connsiteY437" fmla="*/ 2311275 h 4787892"/>
                <a:gd name="connsiteX438" fmla="*/ 2180936 w 4787893"/>
                <a:gd name="connsiteY438" fmla="*/ 2333948 h 4787892"/>
                <a:gd name="connsiteX439" fmla="*/ 2173858 w 4787893"/>
                <a:gd name="connsiteY439" fmla="*/ 2356858 h 4787892"/>
                <a:gd name="connsiteX440" fmla="*/ 2167264 w 4787893"/>
                <a:gd name="connsiteY440" fmla="*/ 2379999 h 4787892"/>
                <a:gd name="connsiteX441" fmla="*/ 2161162 w 4787893"/>
                <a:gd name="connsiteY441" fmla="*/ 2403363 h 4787892"/>
                <a:gd name="connsiteX442" fmla="*/ 2155556 w 4787893"/>
                <a:gd name="connsiteY442" fmla="*/ 2426945 h 4787892"/>
                <a:gd name="connsiteX443" fmla="*/ 2150453 w 4787893"/>
                <a:gd name="connsiteY443" fmla="*/ 2450736 h 4787892"/>
                <a:gd name="connsiteX444" fmla="*/ 2145861 w 4787893"/>
                <a:gd name="connsiteY444" fmla="*/ 2474731 h 4787892"/>
                <a:gd name="connsiteX445" fmla="*/ 2141785 w 4787893"/>
                <a:gd name="connsiteY445" fmla="*/ 2498923 h 4787892"/>
                <a:gd name="connsiteX446" fmla="*/ 2138232 w 4787893"/>
                <a:gd name="connsiteY446" fmla="*/ 2523304 h 4787892"/>
                <a:gd name="connsiteX447" fmla="*/ 2135207 w 4787893"/>
                <a:gd name="connsiteY447" fmla="*/ 2547867 h 4787892"/>
                <a:gd name="connsiteX448" fmla="*/ 2132719 w 4787893"/>
                <a:gd name="connsiteY448" fmla="*/ 2572607 h 4787892"/>
                <a:gd name="connsiteX449" fmla="*/ 2130772 w 4787893"/>
                <a:gd name="connsiteY449" fmla="*/ 2597515 h 4787892"/>
                <a:gd name="connsiteX450" fmla="*/ 2129373 w 4787893"/>
                <a:gd name="connsiteY450" fmla="*/ 2622586 h 4787892"/>
                <a:gd name="connsiteX451" fmla="*/ 2128530 w 4787893"/>
                <a:gd name="connsiteY451" fmla="*/ 2647813 h 4787892"/>
                <a:gd name="connsiteX452" fmla="*/ 2128247 w 4787893"/>
                <a:gd name="connsiteY452" fmla="*/ 2673187 h 4787892"/>
                <a:gd name="connsiteX453" fmla="*/ 2128247 w 4787893"/>
                <a:gd name="connsiteY453" fmla="*/ 3134488 h 4787892"/>
                <a:gd name="connsiteX454" fmla="*/ 3391592 w 4787893"/>
                <a:gd name="connsiteY454" fmla="*/ 3134488 h 4787892"/>
                <a:gd name="connsiteX455" fmla="*/ 3391592 w 4787893"/>
                <a:gd name="connsiteY455" fmla="*/ 1628809 h 4787892"/>
                <a:gd name="connsiteX456" fmla="*/ 1412492 w 4787893"/>
                <a:gd name="connsiteY456" fmla="*/ 1628809 h 4787892"/>
                <a:gd name="connsiteX457" fmla="*/ 1412502 w 4787893"/>
                <a:gd name="connsiteY457" fmla="*/ 3134488 h 4787892"/>
                <a:gd name="connsiteX458" fmla="*/ 1437399 w 4787893"/>
                <a:gd name="connsiteY458" fmla="*/ 3134027 h 4787892"/>
                <a:gd name="connsiteX459" fmla="*/ 1462078 w 4787893"/>
                <a:gd name="connsiteY459" fmla="*/ 3132651 h 4787892"/>
                <a:gd name="connsiteX460" fmla="*/ 1486526 w 4787893"/>
                <a:gd name="connsiteY460" fmla="*/ 3130378 h 4787892"/>
                <a:gd name="connsiteX461" fmla="*/ 1510728 w 4787893"/>
                <a:gd name="connsiteY461" fmla="*/ 3127222 h 4787892"/>
                <a:gd name="connsiteX462" fmla="*/ 1534670 w 4787893"/>
                <a:gd name="connsiteY462" fmla="*/ 3123198 h 4787892"/>
                <a:gd name="connsiteX463" fmla="*/ 1558338 w 4787893"/>
                <a:gd name="connsiteY463" fmla="*/ 3118322 h 4787892"/>
                <a:gd name="connsiteX464" fmla="*/ 1581717 w 4787893"/>
                <a:gd name="connsiteY464" fmla="*/ 3112609 h 4787892"/>
                <a:gd name="connsiteX465" fmla="*/ 1604795 w 4787893"/>
                <a:gd name="connsiteY465" fmla="*/ 3106073 h 4787892"/>
                <a:gd name="connsiteX466" fmla="*/ 1627555 w 4787893"/>
                <a:gd name="connsiteY466" fmla="*/ 3098732 h 4787892"/>
                <a:gd name="connsiteX467" fmla="*/ 1649983 w 4787893"/>
                <a:gd name="connsiteY467" fmla="*/ 3090598 h 4787892"/>
                <a:gd name="connsiteX468" fmla="*/ 1672067 w 4787893"/>
                <a:gd name="connsiteY468" fmla="*/ 3081689 h 4787892"/>
                <a:gd name="connsiteX469" fmla="*/ 1693790 w 4787893"/>
                <a:gd name="connsiteY469" fmla="*/ 3072019 h 4787892"/>
                <a:gd name="connsiteX470" fmla="*/ 1715139 w 4787893"/>
                <a:gd name="connsiteY470" fmla="*/ 3061603 h 4787892"/>
                <a:gd name="connsiteX471" fmla="*/ 1736100 w 4787893"/>
                <a:gd name="connsiteY471" fmla="*/ 3050457 h 4787892"/>
                <a:gd name="connsiteX472" fmla="*/ 1756659 w 4787893"/>
                <a:gd name="connsiteY472" fmla="*/ 3038596 h 4787892"/>
                <a:gd name="connsiteX473" fmla="*/ 1776800 w 4787893"/>
                <a:gd name="connsiteY473" fmla="*/ 3026034 h 4787892"/>
                <a:gd name="connsiteX474" fmla="*/ 1796511 w 4787893"/>
                <a:gd name="connsiteY474" fmla="*/ 3012789 h 4787892"/>
                <a:gd name="connsiteX475" fmla="*/ 1815776 w 4787893"/>
                <a:gd name="connsiteY475" fmla="*/ 2998874 h 4787892"/>
                <a:gd name="connsiteX476" fmla="*/ 1834582 w 4787893"/>
                <a:gd name="connsiteY476" fmla="*/ 2984304 h 4787892"/>
                <a:gd name="connsiteX477" fmla="*/ 1852914 w 4787893"/>
                <a:gd name="connsiteY477" fmla="*/ 2969096 h 4787892"/>
                <a:gd name="connsiteX478" fmla="*/ 1870757 w 4787893"/>
                <a:gd name="connsiteY478" fmla="*/ 2953264 h 4787892"/>
                <a:gd name="connsiteX479" fmla="*/ 1888098 w 4787893"/>
                <a:gd name="connsiteY479" fmla="*/ 2936824 h 4787892"/>
                <a:gd name="connsiteX480" fmla="*/ 1904923 w 4787893"/>
                <a:gd name="connsiteY480" fmla="*/ 2919791 h 4787892"/>
                <a:gd name="connsiteX481" fmla="*/ 1921216 w 4787893"/>
                <a:gd name="connsiteY481" fmla="*/ 2902180 h 4787892"/>
                <a:gd name="connsiteX482" fmla="*/ 1936965 w 4787893"/>
                <a:gd name="connsiteY482" fmla="*/ 2884006 h 4787892"/>
                <a:gd name="connsiteX483" fmla="*/ 1952153 w 4787893"/>
                <a:gd name="connsiteY483" fmla="*/ 2865285 h 4787892"/>
                <a:gd name="connsiteX484" fmla="*/ 1966768 w 4787893"/>
                <a:gd name="connsiteY484" fmla="*/ 2846032 h 4787892"/>
                <a:gd name="connsiteX485" fmla="*/ 1980795 w 4787893"/>
                <a:gd name="connsiteY485" fmla="*/ 2826262 h 4787892"/>
                <a:gd name="connsiteX486" fmla="*/ 1994219 w 4787893"/>
                <a:gd name="connsiteY486" fmla="*/ 2805990 h 4787892"/>
                <a:gd name="connsiteX487" fmla="*/ 2007028 w 4787893"/>
                <a:gd name="connsiteY487" fmla="*/ 2785232 h 4787892"/>
                <a:gd name="connsiteX488" fmla="*/ 2019205 w 4787893"/>
                <a:gd name="connsiteY488" fmla="*/ 2764003 h 4787892"/>
                <a:gd name="connsiteX489" fmla="*/ 2030737 w 4787893"/>
                <a:gd name="connsiteY489" fmla="*/ 2742318 h 4787892"/>
                <a:gd name="connsiteX490" fmla="*/ 2041609 w 4787893"/>
                <a:gd name="connsiteY490" fmla="*/ 2720193 h 4787892"/>
                <a:gd name="connsiteX491" fmla="*/ 2051808 w 4787893"/>
                <a:gd name="connsiteY491" fmla="*/ 2697642 h 4787892"/>
                <a:gd name="connsiteX492" fmla="*/ 2061319 w 4787893"/>
                <a:gd name="connsiteY492" fmla="*/ 2674681 h 4787892"/>
                <a:gd name="connsiteX493" fmla="*/ 2070638 w 4787893"/>
                <a:gd name="connsiteY493" fmla="*/ 2649898 h 4787892"/>
                <a:gd name="connsiteX494" fmla="*/ 2079150 w 4787893"/>
                <a:gd name="connsiteY494" fmla="*/ 2624691 h 4787892"/>
                <a:gd name="connsiteX495" fmla="*/ 2086839 w 4787893"/>
                <a:gd name="connsiteY495" fmla="*/ 2599074 h 4787892"/>
                <a:gd name="connsiteX496" fmla="*/ 2093687 w 4787893"/>
                <a:gd name="connsiteY496" fmla="*/ 2573069 h 4787892"/>
                <a:gd name="connsiteX497" fmla="*/ 2099677 w 4787893"/>
                <a:gd name="connsiteY497" fmla="*/ 2546692 h 4787892"/>
                <a:gd name="connsiteX498" fmla="*/ 2104793 w 4787893"/>
                <a:gd name="connsiteY498" fmla="*/ 2519962 h 4787892"/>
                <a:gd name="connsiteX499" fmla="*/ 2109016 w 4787893"/>
                <a:gd name="connsiteY499" fmla="*/ 2492896 h 4787892"/>
                <a:gd name="connsiteX500" fmla="*/ 2112330 w 4787893"/>
                <a:gd name="connsiteY500" fmla="*/ 2465514 h 4787892"/>
                <a:gd name="connsiteX501" fmla="*/ 2114719 w 4787893"/>
                <a:gd name="connsiteY501" fmla="*/ 2437834 h 4787892"/>
                <a:gd name="connsiteX502" fmla="*/ 2116165 w 4787893"/>
                <a:gd name="connsiteY502" fmla="*/ 2409872 h 4787892"/>
                <a:gd name="connsiteX503" fmla="*/ 2116651 w 4787893"/>
                <a:gd name="connsiteY503" fmla="*/ 2381649 h 4787892"/>
                <a:gd name="connsiteX504" fmla="*/ 2116259 w 4787893"/>
                <a:gd name="connsiteY504" fmla="*/ 2356293 h 4787892"/>
                <a:gd name="connsiteX505" fmla="*/ 2115091 w 4787893"/>
                <a:gd name="connsiteY505" fmla="*/ 2331147 h 4787892"/>
                <a:gd name="connsiteX506" fmla="*/ 2113161 w 4787893"/>
                <a:gd name="connsiteY506" fmla="*/ 2306224 h 4787892"/>
                <a:gd name="connsiteX507" fmla="*/ 2110480 w 4787893"/>
                <a:gd name="connsiteY507" fmla="*/ 2281538 h 4787892"/>
                <a:gd name="connsiteX508" fmla="*/ 2107060 w 4787893"/>
                <a:gd name="connsiteY508" fmla="*/ 2257101 h 4787892"/>
                <a:gd name="connsiteX509" fmla="*/ 2102914 w 4787893"/>
                <a:gd name="connsiteY509" fmla="*/ 2232926 h 4787892"/>
                <a:gd name="connsiteX510" fmla="*/ 2098054 w 4787893"/>
                <a:gd name="connsiteY510" fmla="*/ 2209028 h 4787892"/>
                <a:gd name="connsiteX511" fmla="*/ 2092492 w 4787893"/>
                <a:gd name="connsiteY511" fmla="*/ 2185418 h 4787892"/>
                <a:gd name="connsiteX512" fmla="*/ 2086241 w 4787893"/>
                <a:gd name="connsiteY512" fmla="*/ 2162110 h 4787892"/>
                <a:gd name="connsiteX513" fmla="*/ 2079314 w 4787893"/>
                <a:gd name="connsiteY513" fmla="*/ 2139118 h 4787892"/>
                <a:gd name="connsiteX514" fmla="*/ 2071721 w 4787893"/>
                <a:gd name="connsiteY514" fmla="*/ 2116454 h 4787892"/>
                <a:gd name="connsiteX515" fmla="*/ 2063477 w 4787893"/>
                <a:gd name="connsiteY515" fmla="*/ 2094132 h 4787892"/>
                <a:gd name="connsiteX516" fmla="*/ 2054593 w 4787893"/>
                <a:gd name="connsiteY516" fmla="*/ 2072165 h 4787892"/>
                <a:gd name="connsiteX517" fmla="*/ 2045080 w 4787893"/>
                <a:gd name="connsiteY517" fmla="*/ 2050567 h 4787892"/>
                <a:gd name="connsiteX518" fmla="*/ 2034953 w 4787893"/>
                <a:gd name="connsiteY518" fmla="*/ 2029348 h 4787892"/>
                <a:gd name="connsiteX519" fmla="*/ 2024223 w 4787893"/>
                <a:gd name="connsiteY519" fmla="*/ 2008525 h 4787892"/>
                <a:gd name="connsiteX520" fmla="*/ 2012902 w 4787893"/>
                <a:gd name="connsiteY520" fmla="*/ 1988109 h 4787892"/>
                <a:gd name="connsiteX521" fmla="*/ 2001002 w 4787893"/>
                <a:gd name="connsiteY521" fmla="*/ 1968113 h 4787892"/>
                <a:gd name="connsiteX522" fmla="*/ 1988537 w 4787893"/>
                <a:gd name="connsiteY522" fmla="*/ 1948552 h 4787892"/>
                <a:gd name="connsiteX523" fmla="*/ 1975518 w 4787893"/>
                <a:gd name="connsiteY523" fmla="*/ 1929437 h 4787892"/>
                <a:gd name="connsiteX524" fmla="*/ 1961957 w 4787893"/>
                <a:gd name="connsiteY524" fmla="*/ 1910784 h 4787892"/>
                <a:gd name="connsiteX525" fmla="*/ 1947868 w 4787893"/>
                <a:gd name="connsiteY525" fmla="*/ 1892603 h 4787892"/>
                <a:gd name="connsiteX526" fmla="*/ 1933262 w 4787893"/>
                <a:gd name="connsiteY526" fmla="*/ 1874908 h 4787892"/>
                <a:gd name="connsiteX527" fmla="*/ 1918151 w 4787893"/>
                <a:gd name="connsiteY527" fmla="*/ 1857714 h 4787892"/>
                <a:gd name="connsiteX528" fmla="*/ 1902549 w 4787893"/>
                <a:gd name="connsiteY528" fmla="*/ 1841032 h 4787892"/>
                <a:gd name="connsiteX529" fmla="*/ 1886466 w 4787893"/>
                <a:gd name="connsiteY529" fmla="*/ 1824877 h 4787892"/>
                <a:gd name="connsiteX530" fmla="*/ 1869917 w 4787893"/>
                <a:gd name="connsiteY530" fmla="*/ 1809261 h 4787892"/>
                <a:gd name="connsiteX531" fmla="*/ 1852911 w 4787893"/>
                <a:gd name="connsiteY531" fmla="*/ 1794198 h 4787892"/>
                <a:gd name="connsiteX532" fmla="*/ 1835464 w 4787893"/>
                <a:gd name="connsiteY532" fmla="*/ 1779699 h 4787892"/>
                <a:gd name="connsiteX533" fmla="*/ 1817586 w 4787893"/>
                <a:gd name="connsiteY533" fmla="*/ 1765780 h 4787892"/>
                <a:gd name="connsiteX534" fmla="*/ 1799289 w 4787893"/>
                <a:gd name="connsiteY534" fmla="*/ 1752453 h 4787892"/>
                <a:gd name="connsiteX535" fmla="*/ 1780587 w 4787893"/>
                <a:gd name="connsiteY535" fmla="*/ 1739731 h 4787892"/>
                <a:gd name="connsiteX536" fmla="*/ 1761492 w 4787893"/>
                <a:gd name="connsiteY536" fmla="*/ 1727627 h 4787892"/>
                <a:gd name="connsiteX537" fmla="*/ 1742015 w 4787893"/>
                <a:gd name="connsiteY537" fmla="*/ 1716155 h 4787892"/>
                <a:gd name="connsiteX538" fmla="*/ 1722169 w 4787893"/>
                <a:gd name="connsiteY538" fmla="*/ 1705327 h 4787892"/>
                <a:gd name="connsiteX539" fmla="*/ 1701967 w 4787893"/>
                <a:gd name="connsiteY539" fmla="*/ 1695158 h 4787892"/>
                <a:gd name="connsiteX540" fmla="*/ 1681421 w 4787893"/>
                <a:gd name="connsiteY540" fmla="*/ 1685659 h 4787892"/>
                <a:gd name="connsiteX541" fmla="*/ 1660543 w 4787893"/>
                <a:gd name="connsiteY541" fmla="*/ 1676844 h 4787892"/>
                <a:gd name="connsiteX542" fmla="*/ 1639345 w 4787893"/>
                <a:gd name="connsiteY542" fmla="*/ 1668727 h 4787892"/>
                <a:gd name="connsiteX543" fmla="*/ 1617839 w 4787893"/>
                <a:gd name="connsiteY543" fmla="*/ 1661320 h 4787892"/>
                <a:gd name="connsiteX544" fmla="*/ 1596040 w 4787893"/>
                <a:gd name="connsiteY544" fmla="*/ 1654638 h 4787892"/>
                <a:gd name="connsiteX545" fmla="*/ 1573957 w 4787893"/>
                <a:gd name="connsiteY545" fmla="*/ 1648692 h 4787892"/>
                <a:gd name="connsiteX546" fmla="*/ 1551604 w 4787893"/>
                <a:gd name="connsiteY546" fmla="*/ 1643496 h 4787892"/>
                <a:gd name="connsiteX547" fmla="*/ 1528994 w 4787893"/>
                <a:gd name="connsiteY547" fmla="*/ 1639063 h 4787892"/>
                <a:gd name="connsiteX548" fmla="*/ 1506138 w 4787893"/>
                <a:gd name="connsiteY548" fmla="*/ 1635407 h 4787892"/>
                <a:gd name="connsiteX549" fmla="*/ 1483048 w 4787893"/>
                <a:gd name="connsiteY549" fmla="*/ 1632540 h 4787892"/>
                <a:gd name="connsiteX550" fmla="*/ 1459737 w 4787893"/>
                <a:gd name="connsiteY550" fmla="*/ 1630476 h 4787892"/>
                <a:gd name="connsiteX551" fmla="*/ 1436218 w 4787893"/>
                <a:gd name="connsiteY551" fmla="*/ 1629228 h 4787892"/>
                <a:gd name="connsiteX552" fmla="*/ 76643 w 4787893"/>
                <a:gd name="connsiteY552" fmla="*/ 1628809 h 4787892"/>
                <a:gd name="connsiteX553" fmla="*/ 76643 w 4787893"/>
                <a:gd name="connsiteY553" fmla="*/ 3134488 h 4787892"/>
                <a:gd name="connsiteX554" fmla="*/ 363141 w 4787893"/>
                <a:gd name="connsiteY554" fmla="*/ 3134488 h 4787892"/>
                <a:gd name="connsiteX555" fmla="*/ 386875 w 4787893"/>
                <a:gd name="connsiteY555" fmla="*/ 3134186 h 4787892"/>
                <a:gd name="connsiteX556" fmla="*/ 410470 w 4787893"/>
                <a:gd name="connsiteY556" fmla="*/ 3133284 h 4787892"/>
                <a:gd name="connsiteX557" fmla="*/ 433920 w 4787893"/>
                <a:gd name="connsiteY557" fmla="*/ 3131789 h 4787892"/>
                <a:gd name="connsiteX558" fmla="*/ 457217 w 4787893"/>
                <a:gd name="connsiteY558" fmla="*/ 3129707 h 4787892"/>
                <a:gd name="connsiteX559" fmla="*/ 480357 w 4787893"/>
                <a:gd name="connsiteY559" fmla="*/ 3127047 h 4787892"/>
                <a:gd name="connsiteX560" fmla="*/ 503332 w 4787893"/>
                <a:gd name="connsiteY560" fmla="*/ 3123813 h 4787892"/>
                <a:gd name="connsiteX561" fmla="*/ 526137 w 4787893"/>
                <a:gd name="connsiteY561" fmla="*/ 3120014 h 4787892"/>
                <a:gd name="connsiteX562" fmla="*/ 548764 w 4787893"/>
                <a:gd name="connsiteY562" fmla="*/ 3115657 h 4787892"/>
                <a:gd name="connsiteX563" fmla="*/ 571207 w 4787893"/>
                <a:gd name="connsiteY563" fmla="*/ 3110747 h 4787892"/>
                <a:gd name="connsiteX564" fmla="*/ 593461 w 4787893"/>
                <a:gd name="connsiteY564" fmla="*/ 3105291 h 4787892"/>
                <a:gd name="connsiteX565" fmla="*/ 615517 w 4787893"/>
                <a:gd name="connsiteY565" fmla="*/ 3099298 h 4787892"/>
                <a:gd name="connsiteX566" fmla="*/ 637371 w 4787893"/>
                <a:gd name="connsiteY566" fmla="*/ 3092773 h 4787892"/>
                <a:gd name="connsiteX567" fmla="*/ 659016 w 4787893"/>
                <a:gd name="connsiteY567" fmla="*/ 3085724 h 4787892"/>
                <a:gd name="connsiteX568" fmla="*/ 680445 w 4787893"/>
                <a:gd name="connsiteY568" fmla="*/ 3078156 h 4787892"/>
                <a:gd name="connsiteX569" fmla="*/ 701651 w 4787893"/>
                <a:gd name="connsiteY569" fmla="*/ 3070078 h 4787892"/>
                <a:gd name="connsiteX570" fmla="*/ 722630 w 4787893"/>
                <a:gd name="connsiteY570" fmla="*/ 3061495 h 4787892"/>
                <a:gd name="connsiteX571" fmla="*/ 743373 w 4787893"/>
                <a:gd name="connsiteY571" fmla="*/ 3052416 h 4787892"/>
                <a:gd name="connsiteX572" fmla="*/ 763875 w 4787893"/>
                <a:gd name="connsiteY572" fmla="*/ 3042845 h 4787892"/>
                <a:gd name="connsiteX573" fmla="*/ 784130 w 4787893"/>
                <a:gd name="connsiteY573" fmla="*/ 3032791 h 4787892"/>
                <a:gd name="connsiteX574" fmla="*/ 804130 w 4787893"/>
                <a:gd name="connsiteY574" fmla="*/ 3022260 h 4787892"/>
                <a:gd name="connsiteX575" fmla="*/ 823870 w 4787893"/>
                <a:gd name="connsiteY575" fmla="*/ 3011260 h 4787892"/>
                <a:gd name="connsiteX576" fmla="*/ 843343 w 4787893"/>
                <a:gd name="connsiteY576" fmla="*/ 2999796 h 4787892"/>
                <a:gd name="connsiteX577" fmla="*/ 862543 w 4787893"/>
                <a:gd name="connsiteY577" fmla="*/ 2987876 h 4787892"/>
                <a:gd name="connsiteX578" fmla="*/ 881463 w 4787893"/>
                <a:gd name="connsiteY578" fmla="*/ 2975506 h 4787892"/>
                <a:gd name="connsiteX579" fmla="*/ 900097 w 4787893"/>
                <a:gd name="connsiteY579" fmla="*/ 2962694 h 4787892"/>
                <a:gd name="connsiteX580" fmla="*/ 918438 w 4787893"/>
                <a:gd name="connsiteY580" fmla="*/ 2949446 h 4787892"/>
                <a:gd name="connsiteX581" fmla="*/ 936481 w 4787893"/>
                <a:gd name="connsiteY581" fmla="*/ 2935770 h 4787892"/>
                <a:gd name="connsiteX582" fmla="*/ 954219 w 4787893"/>
                <a:gd name="connsiteY582" fmla="*/ 2921671 h 4787892"/>
                <a:gd name="connsiteX583" fmla="*/ 971645 w 4787893"/>
                <a:gd name="connsiteY583" fmla="*/ 2907156 h 4787892"/>
                <a:gd name="connsiteX584" fmla="*/ 988752 w 4787893"/>
                <a:gd name="connsiteY584" fmla="*/ 2892234 h 4787892"/>
                <a:gd name="connsiteX585" fmla="*/ 1005536 w 4787893"/>
                <a:gd name="connsiteY585" fmla="*/ 2876910 h 4787892"/>
                <a:gd name="connsiteX586" fmla="*/ 1021988 w 4787893"/>
                <a:gd name="connsiteY586" fmla="*/ 2861191 h 4787892"/>
                <a:gd name="connsiteX587" fmla="*/ 1038104 w 4787893"/>
                <a:gd name="connsiteY587" fmla="*/ 2845084 h 4787892"/>
                <a:gd name="connsiteX588" fmla="*/ 1053875 w 4787893"/>
                <a:gd name="connsiteY588" fmla="*/ 2828596 h 4787892"/>
                <a:gd name="connsiteX589" fmla="*/ 1069297 w 4787893"/>
                <a:gd name="connsiteY589" fmla="*/ 2811734 h 4787892"/>
                <a:gd name="connsiteX590" fmla="*/ 1084362 w 4787893"/>
                <a:gd name="connsiteY590" fmla="*/ 2794505 h 4787892"/>
                <a:gd name="connsiteX591" fmla="*/ 1099064 w 4787893"/>
                <a:gd name="connsiteY591" fmla="*/ 2776915 h 4787892"/>
                <a:gd name="connsiteX592" fmla="*/ 1113398 w 4787893"/>
                <a:gd name="connsiteY592" fmla="*/ 2758971 h 4787892"/>
                <a:gd name="connsiteX593" fmla="*/ 1127355 w 4787893"/>
                <a:gd name="connsiteY593" fmla="*/ 2740680 h 4787892"/>
                <a:gd name="connsiteX594" fmla="*/ 1140931 w 4787893"/>
                <a:gd name="connsiteY594" fmla="*/ 2722050 h 4787892"/>
                <a:gd name="connsiteX595" fmla="*/ 1154118 w 4787893"/>
                <a:gd name="connsiteY595" fmla="*/ 2703087 h 4787892"/>
                <a:gd name="connsiteX596" fmla="*/ 1166911 w 4787893"/>
                <a:gd name="connsiteY596" fmla="*/ 2683796 h 4787892"/>
                <a:gd name="connsiteX597" fmla="*/ 1179302 w 4787893"/>
                <a:gd name="connsiteY597" fmla="*/ 2664187 h 4787892"/>
                <a:gd name="connsiteX598" fmla="*/ 1191286 w 4787893"/>
                <a:gd name="connsiteY598" fmla="*/ 2644264 h 4787892"/>
                <a:gd name="connsiteX599" fmla="*/ 1202856 w 4787893"/>
                <a:gd name="connsiteY599" fmla="*/ 2624036 h 4787892"/>
                <a:gd name="connsiteX600" fmla="*/ 1214005 w 4787893"/>
                <a:gd name="connsiteY600" fmla="*/ 2603509 h 4787892"/>
                <a:gd name="connsiteX601" fmla="*/ 1224728 w 4787893"/>
                <a:gd name="connsiteY601" fmla="*/ 2582690 h 4787892"/>
                <a:gd name="connsiteX602" fmla="*/ 1235017 w 4787893"/>
                <a:gd name="connsiteY602" fmla="*/ 2561585 h 4787892"/>
                <a:gd name="connsiteX603" fmla="*/ 1244866 w 4787893"/>
                <a:gd name="connsiteY603" fmla="*/ 2540203 h 4787892"/>
                <a:gd name="connsiteX604" fmla="*/ 1254270 w 4787893"/>
                <a:gd name="connsiteY604" fmla="*/ 2518548 h 4787892"/>
                <a:gd name="connsiteX605" fmla="*/ 1263222 w 4787893"/>
                <a:gd name="connsiteY605" fmla="*/ 2496628 h 4787892"/>
                <a:gd name="connsiteX606" fmla="*/ 1271714 w 4787893"/>
                <a:gd name="connsiteY606" fmla="*/ 2474451 h 4787892"/>
                <a:gd name="connsiteX607" fmla="*/ 1279742 w 4787893"/>
                <a:gd name="connsiteY607" fmla="*/ 2452022 h 4787892"/>
                <a:gd name="connsiteX608" fmla="*/ 1287298 w 4787893"/>
                <a:gd name="connsiteY608" fmla="*/ 2429349 h 4787892"/>
                <a:gd name="connsiteX609" fmla="*/ 1294376 w 4787893"/>
                <a:gd name="connsiteY609" fmla="*/ 2406439 h 4787892"/>
                <a:gd name="connsiteX610" fmla="*/ 1300970 w 4787893"/>
                <a:gd name="connsiteY610" fmla="*/ 2383298 h 4787892"/>
                <a:gd name="connsiteX611" fmla="*/ 1307073 w 4787893"/>
                <a:gd name="connsiteY611" fmla="*/ 2359934 h 4787892"/>
                <a:gd name="connsiteX612" fmla="*/ 1312679 w 4787893"/>
                <a:gd name="connsiteY612" fmla="*/ 2336352 h 4787892"/>
                <a:gd name="connsiteX613" fmla="*/ 1317781 w 4787893"/>
                <a:gd name="connsiteY613" fmla="*/ 2312561 h 4787892"/>
                <a:gd name="connsiteX614" fmla="*/ 1322373 w 4787893"/>
                <a:gd name="connsiteY614" fmla="*/ 2288566 h 4787892"/>
                <a:gd name="connsiteX615" fmla="*/ 1326449 w 4787893"/>
                <a:gd name="connsiteY615" fmla="*/ 2264374 h 4787892"/>
                <a:gd name="connsiteX616" fmla="*/ 1330003 w 4787893"/>
                <a:gd name="connsiteY616" fmla="*/ 2239993 h 4787892"/>
                <a:gd name="connsiteX617" fmla="*/ 1333027 w 4787893"/>
                <a:gd name="connsiteY617" fmla="*/ 2215430 h 4787892"/>
                <a:gd name="connsiteX618" fmla="*/ 1335516 w 4787893"/>
                <a:gd name="connsiteY618" fmla="*/ 2190690 h 4787892"/>
                <a:gd name="connsiteX619" fmla="*/ 1337462 w 4787893"/>
                <a:gd name="connsiteY619" fmla="*/ 2165782 h 4787892"/>
                <a:gd name="connsiteX620" fmla="*/ 1338861 w 4787893"/>
                <a:gd name="connsiteY620" fmla="*/ 2140711 h 4787892"/>
                <a:gd name="connsiteX621" fmla="*/ 1339705 w 4787893"/>
                <a:gd name="connsiteY621" fmla="*/ 2115485 h 4787892"/>
                <a:gd name="connsiteX622" fmla="*/ 1339988 w 4787893"/>
                <a:gd name="connsiteY622" fmla="*/ 2090110 h 4787892"/>
                <a:gd name="connsiteX623" fmla="*/ 1339988 w 4787893"/>
                <a:gd name="connsiteY623" fmla="*/ 1628809 h 4787892"/>
                <a:gd name="connsiteX624" fmla="*/ 4693252 w 4787893"/>
                <a:gd name="connsiteY624" fmla="*/ 62220 h 4787892"/>
                <a:gd name="connsiteX625" fmla="*/ 4680620 w 4787893"/>
                <a:gd name="connsiteY625" fmla="*/ 62522 h 4787892"/>
                <a:gd name="connsiteX626" fmla="*/ 4668061 w 4787893"/>
                <a:gd name="connsiteY626" fmla="*/ 63424 h 4787892"/>
                <a:gd name="connsiteX627" fmla="*/ 4655580 w 4787893"/>
                <a:gd name="connsiteY627" fmla="*/ 64920 h 4787892"/>
                <a:gd name="connsiteX628" fmla="*/ 4643179 w 4787893"/>
                <a:gd name="connsiteY628" fmla="*/ 67001 h 4787892"/>
                <a:gd name="connsiteX629" fmla="*/ 4630863 w 4787893"/>
                <a:gd name="connsiteY629" fmla="*/ 69661 h 4787892"/>
                <a:gd name="connsiteX630" fmla="*/ 4618634 w 4787893"/>
                <a:gd name="connsiteY630" fmla="*/ 72895 h 4787892"/>
                <a:gd name="connsiteX631" fmla="*/ 4606496 w 4787893"/>
                <a:gd name="connsiteY631" fmla="*/ 76694 h 4787892"/>
                <a:gd name="connsiteX632" fmla="*/ 4594453 w 4787893"/>
                <a:gd name="connsiteY632" fmla="*/ 81051 h 4787892"/>
                <a:gd name="connsiteX633" fmla="*/ 4582507 w 4787893"/>
                <a:gd name="connsiteY633" fmla="*/ 85961 h 4787892"/>
                <a:gd name="connsiteX634" fmla="*/ 4570663 w 4787893"/>
                <a:gd name="connsiteY634" fmla="*/ 91417 h 4787892"/>
                <a:gd name="connsiteX635" fmla="*/ 4558923 w 4787893"/>
                <a:gd name="connsiteY635" fmla="*/ 97410 h 4787892"/>
                <a:gd name="connsiteX636" fmla="*/ 4547291 w 4787893"/>
                <a:gd name="connsiteY636" fmla="*/ 103935 h 4787892"/>
                <a:gd name="connsiteX637" fmla="*/ 4535770 w 4787893"/>
                <a:gd name="connsiteY637" fmla="*/ 110984 h 4787892"/>
                <a:gd name="connsiteX638" fmla="*/ 4524365 w 4787893"/>
                <a:gd name="connsiteY638" fmla="*/ 118552 h 4787892"/>
                <a:gd name="connsiteX639" fmla="*/ 4513077 w 4787893"/>
                <a:gd name="connsiteY639" fmla="*/ 126630 h 4787892"/>
                <a:gd name="connsiteX640" fmla="*/ 4501911 w 4787893"/>
                <a:gd name="connsiteY640" fmla="*/ 135213 h 4787892"/>
                <a:gd name="connsiteX641" fmla="*/ 4490870 w 4787893"/>
                <a:gd name="connsiteY641" fmla="*/ 144292 h 4787892"/>
                <a:gd name="connsiteX642" fmla="*/ 4479958 w 4787893"/>
                <a:gd name="connsiteY642" fmla="*/ 153863 h 4787892"/>
                <a:gd name="connsiteX643" fmla="*/ 4469178 w 4787893"/>
                <a:gd name="connsiteY643" fmla="*/ 163917 h 4787892"/>
                <a:gd name="connsiteX644" fmla="*/ 4458532 w 4787893"/>
                <a:gd name="connsiteY644" fmla="*/ 174448 h 4787892"/>
                <a:gd name="connsiteX645" fmla="*/ 4448025 w 4787893"/>
                <a:gd name="connsiteY645" fmla="*/ 185448 h 4787892"/>
                <a:gd name="connsiteX646" fmla="*/ 4437661 w 4787893"/>
                <a:gd name="connsiteY646" fmla="*/ 196912 h 4787892"/>
                <a:gd name="connsiteX647" fmla="*/ 4427441 w 4787893"/>
                <a:gd name="connsiteY647" fmla="*/ 208832 h 4787892"/>
                <a:gd name="connsiteX648" fmla="*/ 4417371 w 4787893"/>
                <a:gd name="connsiteY648" fmla="*/ 221201 h 4787892"/>
                <a:gd name="connsiteX649" fmla="*/ 4407453 w 4787893"/>
                <a:gd name="connsiteY649" fmla="*/ 234014 h 4787892"/>
                <a:gd name="connsiteX650" fmla="*/ 4397690 w 4787893"/>
                <a:gd name="connsiteY650" fmla="*/ 247262 h 4787892"/>
                <a:gd name="connsiteX651" fmla="*/ 4388087 w 4787893"/>
                <a:gd name="connsiteY651" fmla="*/ 260938 h 4787892"/>
                <a:gd name="connsiteX652" fmla="*/ 4378646 w 4787893"/>
                <a:gd name="connsiteY652" fmla="*/ 275037 h 4787892"/>
                <a:gd name="connsiteX653" fmla="*/ 4369371 w 4787893"/>
                <a:gd name="connsiteY653" fmla="*/ 289552 h 4787892"/>
                <a:gd name="connsiteX654" fmla="*/ 4360265 w 4787893"/>
                <a:gd name="connsiteY654" fmla="*/ 304474 h 4787892"/>
                <a:gd name="connsiteX655" fmla="*/ 4351332 w 4787893"/>
                <a:gd name="connsiteY655" fmla="*/ 319798 h 4787892"/>
                <a:gd name="connsiteX656" fmla="*/ 4342575 w 4787893"/>
                <a:gd name="connsiteY656" fmla="*/ 335517 h 4787892"/>
                <a:gd name="connsiteX657" fmla="*/ 4333998 w 4787893"/>
                <a:gd name="connsiteY657" fmla="*/ 351624 h 4787892"/>
                <a:gd name="connsiteX658" fmla="*/ 4325603 w 4787893"/>
                <a:gd name="connsiteY658" fmla="*/ 368112 h 4787892"/>
                <a:gd name="connsiteX659" fmla="*/ 4317394 w 4787893"/>
                <a:gd name="connsiteY659" fmla="*/ 384974 h 4787892"/>
                <a:gd name="connsiteX660" fmla="*/ 4309376 w 4787893"/>
                <a:gd name="connsiteY660" fmla="*/ 402203 h 4787892"/>
                <a:gd name="connsiteX661" fmla="*/ 4301550 w 4787893"/>
                <a:gd name="connsiteY661" fmla="*/ 419793 h 4787892"/>
                <a:gd name="connsiteX662" fmla="*/ 4293921 w 4787893"/>
                <a:gd name="connsiteY662" fmla="*/ 437737 h 4787892"/>
                <a:gd name="connsiteX663" fmla="*/ 4286492 w 4787893"/>
                <a:gd name="connsiteY663" fmla="*/ 456027 h 4787892"/>
                <a:gd name="connsiteX664" fmla="*/ 4279266 w 4787893"/>
                <a:gd name="connsiteY664" fmla="*/ 474658 h 4787892"/>
                <a:gd name="connsiteX665" fmla="*/ 4272247 w 4787893"/>
                <a:gd name="connsiteY665" fmla="*/ 493622 h 4787892"/>
                <a:gd name="connsiteX666" fmla="*/ 4265439 w 4787893"/>
                <a:gd name="connsiteY666" fmla="*/ 512912 h 4787892"/>
                <a:gd name="connsiteX667" fmla="*/ 4258843 w 4787893"/>
                <a:gd name="connsiteY667" fmla="*/ 532521 h 4787892"/>
                <a:gd name="connsiteX668" fmla="*/ 4252465 w 4787893"/>
                <a:gd name="connsiteY668" fmla="*/ 552444 h 4787892"/>
                <a:gd name="connsiteX669" fmla="*/ 4246307 w 4787893"/>
                <a:gd name="connsiteY669" fmla="*/ 572672 h 4787892"/>
                <a:gd name="connsiteX670" fmla="*/ 4240372 w 4787893"/>
                <a:gd name="connsiteY670" fmla="*/ 593199 h 4787892"/>
                <a:gd name="connsiteX671" fmla="*/ 4234665 w 4787893"/>
                <a:gd name="connsiteY671" fmla="*/ 614018 h 4787892"/>
                <a:gd name="connsiteX672" fmla="*/ 4229189 w 4787893"/>
                <a:gd name="connsiteY672" fmla="*/ 635123 h 4787892"/>
                <a:gd name="connsiteX673" fmla="*/ 4223946 w 4787893"/>
                <a:gd name="connsiteY673" fmla="*/ 656506 h 4787892"/>
                <a:gd name="connsiteX674" fmla="*/ 4218941 w 4787893"/>
                <a:gd name="connsiteY674" fmla="*/ 678160 h 4787892"/>
                <a:gd name="connsiteX675" fmla="*/ 4214176 w 4787893"/>
                <a:gd name="connsiteY675" fmla="*/ 700079 h 4787892"/>
                <a:gd name="connsiteX676" fmla="*/ 4209656 w 4787893"/>
                <a:gd name="connsiteY676" fmla="*/ 722257 h 4787892"/>
                <a:gd name="connsiteX677" fmla="*/ 4205383 w 4787893"/>
                <a:gd name="connsiteY677" fmla="*/ 744686 h 4787892"/>
                <a:gd name="connsiteX678" fmla="*/ 4201361 w 4787893"/>
                <a:gd name="connsiteY678" fmla="*/ 767359 h 4787892"/>
                <a:gd name="connsiteX679" fmla="*/ 4197594 w 4787893"/>
                <a:gd name="connsiteY679" fmla="*/ 790269 h 4787892"/>
                <a:gd name="connsiteX680" fmla="*/ 4194084 w 4787893"/>
                <a:gd name="connsiteY680" fmla="*/ 813410 h 4787892"/>
                <a:gd name="connsiteX681" fmla="*/ 4190836 w 4787893"/>
                <a:gd name="connsiteY681" fmla="*/ 836774 h 4787892"/>
                <a:gd name="connsiteX682" fmla="*/ 4187852 w 4787893"/>
                <a:gd name="connsiteY682" fmla="*/ 860356 h 4787892"/>
                <a:gd name="connsiteX683" fmla="*/ 4185136 w 4787893"/>
                <a:gd name="connsiteY683" fmla="*/ 884147 h 4787892"/>
                <a:gd name="connsiteX684" fmla="*/ 4182692 w 4787893"/>
                <a:gd name="connsiteY684" fmla="*/ 908142 h 4787892"/>
                <a:gd name="connsiteX685" fmla="*/ 4180523 w 4787893"/>
                <a:gd name="connsiteY685" fmla="*/ 932334 h 4787892"/>
                <a:gd name="connsiteX686" fmla="*/ 4178631 w 4787893"/>
                <a:gd name="connsiteY686" fmla="*/ 956715 h 4787892"/>
                <a:gd name="connsiteX687" fmla="*/ 4177022 w 4787893"/>
                <a:gd name="connsiteY687" fmla="*/ 981278 h 4787892"/>
                <a:gd name="connsiteX688" fmla="*/ 4175697 w 4787893"/>
                <a:gd name="connsiteY688" fmla="*/ 1006018 h 4787892"/>
                <a:gd name="connsiteX689" fmla="*/ 4174661 w 4787893"/>
                <a:gd name="connsiteY689" fmla="*/ 1030926 h 4787892"/>
                <a:gd name="connsiteX690" fmla="*/ 4173916 w 4787893"/>
                <a:gd name="connsiteY690" fmla="*/ 1055997 h 4787892"/>
                <a:gd name="connsiteX691" fmla="*/ 4173467 w 4787893"/>
                <a:gd name="connsiteY691" fmla="*/ 1081224 h 4787892"/>
                <a:gd name="connsiteX692" fmla="*/ 4173317 w 4787893"/>
                <a:gd name="connsiteY692" fmla="*/ 1106598 h 4787892"/>
                <a:gd name="connsiteX693" fmla="*/ 4173317 w 4787893"/>
                <a:gd name="connsiteY693" fmla="*/ 1567899 h 4787892"/>
                <a:gd name="connsiteX694" fmla="*/ 4720321 w 4787893"/>
                <a:gd name="connsiteY694" fmla="*/ 1567899 h 4787892"/>
                <a:gd name="connsiteX695" fmla="*/ 4720321 w 4787893"/>
                <a:gd name="connsiteY695" fmla="*/ 62220 h 4787892"/>
                <a:gd name="connsiteX696" fmla="*/ 3457566 w 4787893"/>
                <a:gd name="connsiteY696" fmla="*/ 62220 h 4787892"/>
                <a:gd name="connsiteX697" fmla="*/ 3457576 w 4787893"/>
                <a:gd name="connsiteY697" fmla="*/ 1567899 h 4787892"/>
                <a:gd name="connsiteX698" fmla="*/ 3482473 w 4787893"/>
                <a:gd name="connsiteY698" fmla="*/ 1567438 h 4787892"/>
                <a:gd name="connsiteX699" fmla="*/ 3507152 w 4787893"/>
                <a:gd name="connsiteY699" fmla="*/ 1566062 h 4787892"/>
                <a:gd name="connsiteX700" fmla="*/ 3531600 w 4787893"/>
                <a:gd name="connsiteY700" fmla="*/ 1563789 h 4787892"/>
                <a:gd name="connsiteX701" fmla="*/ 3555802 w 4787893"/>
                <a:gd name="connsiteY701" fmla="*/ 1560633 h 4787892"/>
                <a:gd name="connsiteX702" fmla="*/ 3579744 w 4787893"/>
                <a:gd name="connsiteY702" fmla="*/ 1556609 h 4787892"/>
                <a:gd name="connsiteX703" fmla="*/ 3603412 w 4787893"/>
                <a:gd name="connsiteY703" fmla="*/ 1551733 h 4787892"/>
                <a:gd name="connsiteX704" fmla="*/ 3626791 w 4787893"/>
                <a:gd name="connsiteY704" fmla="*/ 1546020 h 4787892"/>
                <a:gd name="connsiteX705" fmla="*/ 3649869 w 4787893"/>
                <a:gd name="connsiteY705" fmla="*/ 1539484 h 4787892"/>
                <a:gd name="connsiteX706" fmla="*/ 3672629 w 4787893"/>
                <a:gd name="connsiteY706" fmla="*/ 1532143 h 4787892"/>
                <a:gd name="connsiteX707" fmla="*/ 3695057 w 4787893"/>
                <a:gd name="connsiteY707" fmla="*/ 1524009 h 4787892"/>
                <a:gd name="connsiteX708" fmla="*/ 3717141 w 4787893"/>
                <a:gd name="connsiteY708" fmla="*/ 1515100 h 4787892"/>
                <a:gd name="connsiteX709" fmla="*/ 3738864 w 4787893"/>
                <a:gd name="connsiteY709" fmla="*/ 1505430 h 4787892"/>
                <a:gd name="connsiteX710" fmla="*/ 3760213 w 4787893"/>
                <a:gd name="connsiteY710" fmla="*/ 1495014 h 4787892"/>
                <a:gd name="connsiteX711" fmla="*/ 3781174 w 4787893"/>
                <a:gd name="connsiteY711" fmla="*/ 1483868 h 4787892"/>
                <a:gd name="connsiteX712" fmla="*/ 3801733 w 4787893"/>
                <a:gd name="connsiteY712" fmla="*/ 1472007 h 4787892"/>
                <a:gd name="connsiteX713" fmla="*/ 3821874 w 4787893"/>
                <a:gd name="connsiteY713" fmla="*/ 1459445 h 4787892"/>
                <a:gd name="connsiteX714" fmla="*/ 3841585 w 4787893"/>
                <a:gd name="connsiteY714" fmla="*/ 1446200 h 4787892"/>
                <a:gd name="connsiteX715" fmla="*/ 3860850 w 4787893"/>
                <a:gd name="connsiteY715" fmla="*/ 1432285 h 4787892"/>
                <a:gd name="connsiteX716" fmla="*/ 3879656 w 4787893"/>
                <a:gd name="connsiteY716" fmla="*/ 1417715 h 4787892"/>
                <a:gd name="connsiteX717" fmla="*/ 3897988 w 4787893"/>
                <a:gd name="connsiteY717" fmla="*/ 1402507 h 4787892"/>
                <a:gd name="connsiteX718" fmla="*/ 3915831 w 4787893"/>
                <a:gd name="connsiteY718" fmla="*/ 1386675 h 4787892"/>
                <a:gd name="connsiteX719" fmla="*/ 3933172 w 4787893"/>
                <a:gd name="connsiteY719" fmla="*/ 1370235 h 4787892"/>
                <a:gd name="connsiteX720" fmla="*/ 3949997 w 4787893"/>
                <a:gd name="connsiteY720" fmla="*/ 1353202 h 4787892"/>
                <a:gd name="connsiteX721" fmla="*/ 3966290 w 4787893"/>
                <a:gd name="connsiteY721" fmla="*/ 1335591 h 4787892"/>
                <a:gd name="connsiteX722" fmla="*/ 3982038 w 4787893"/>
                <a:gd name="connsiteY722" fmla="*/ 1317417 h 4787892"/>
                <a:gd name="connsiteX723" fmla="*/ 3997227 w 4787893"/>
                <a:gd name="connsiteY723" fmla="*/ 1298696 h 4787892"/>
                <a:gd name="connsiteX724" fmla="*/ 4011842 w 4787893"/>
                <a:gd name="connsiteY724" fmla="*/ 1279443 h 4787892"/>
                <a:gd name="connsiteX725" fmla="*/ 4025869 w 4787893"/>
                <a:gd name="connsiteY725" fmla="*/ 1259673 h 4787892"/>
                <a:gd name="connsiteX726" fmla="*/ 4039293 w 4787893"/>
                <a:gd name="connsiteY726" fmla="*/ 1239401 h 4787892"/>
                <a:gd name="connsiteX727" fmla="*/ 4052101 w 4787893"/>
                <a:gd name="connsiteY727" fmla="*/ 1218643 h 4787892"/>
                <a:gd name="connsiteX728" fmla="*/ 4064279 w 4787893"/>
                <a:gd name="connsiteY728" fmla="*/ 1197414 h 4787892"/>
                <a:gd name="connsiteX729" fmla="*/ 4075810 w 4787893"/>
                <a:gd name="connsiteY729" fmla="*/ 1175729 h 4787892"/>
                <a:gd name="connsiteX730" fmla="*/ 4086683 w 4787893"/>
                <a:gd name="connsiteY730" fmla="*/ 1153604 h 4787892"/>
                <a:gd name="connsiteX731" fmla="*/ 4096882 w 4787893"/>
                <a:gd name="connsiteY731" fmla="*/ 1131053 h 4787892"/>
                <a:gd name="connsiteX732" fmla="*/ 4106393 w 4787893"/>
                <a:gd name="connsiteY732" fmla="*/ 1108092 h 4787892"/>
                <a:gd name="connsiteX733" fmla="*/ 4115712 w 4787893"/>
                <a:gd name="connsiteY733" fmla="*/ 1083309 h 4787892"/>
                <a:gd name="connsiteX734" fmla="*/ 4124224 w 4787893"/>
                <a:gd name="connsiteY734" fmla="*/ 1058102 h 4787892"/>
                <a:gd name="connsiteX735" fmla="*/ 4131913 w 4787893"/>
                <a:gd name="connsiteY735" fmla="*/ 1032485 h 4787892"/>
                <a:gd name="connsiteX736" fmla="*/ 4138761 w 4787893"/>
                <a:gd name="connsiteY736" fmla="*/ 1006480 h 4787892"/>
                <a:gd name="connsiteX737" fmla="*/ 4144751 w 4787893"/>
                <a:gd name="connsiteY737" fmla="*/ 980103 h 4787892"/>
                <a:gd name="connsiteX738" fmla="*/ 4149866 w 4787893"/>
                <a:gd name="connsiteY738" fmla="*/ 953373 h 4787892"/>
                <a:gd name="connsiteX739" fmla="*/ 4154090 w 4787893"/>
                <a:gd name="connsiteY739" fmla="*/ 926307 h 4787892"/>
                <a:gd name="connsiteX740" fmla="*/ 4157404 w 4787893"/>
                <a:gd name="connsiteY740" fmla="*/ 898925 h 4787892"/>
                <a:gd name="connsiteX741" fmla="*/ 4159793 w 4787893"/>
                <a:gd name="connsiteY741" fmla="*/ 871245 h 4787892"/>
                <a:gd name="connsiteX742" fmla="*/ 4161239 w 4787893"/>
                <a:gd name="connsiteY742" fmla="*/ 843283 h 4787892"/>
                <a:gd name="connsiteX743" fmla="*/ 4161725 w 4787893"/>
                <a:gd name="connsiteY743" fmla="*/ 815060 h 4787892"/>
                <a:gd name="connsiteX744" fmla="*/ 4161333 w 4787893"/>
                <a:gd name="connsiteY744" fmla="*/ 789704 h 4787892"/>
                <a:gd name="connsiteX745" fmla="*/ 4160165 w 4787893"/>
                <a:gd name="connsiteY745" fmla="*/ 764558 h 4787892"/>
                <a:gd name="connsiteX746" fmla="*/ 4158235 w 4787893"/>
                <a:gd name="connsiteY746" fmla="*/ 739635 h 4787892"/>
                <a:gd name="connsiteX747" fmla="*/ 4155553 w 4787893"/>
                <a:gd name="connsiteY747" fmla="*/ 714949 h 4787892"/>
                <a:gd name="connsiteX748" fmla="*/ 4152134 w 4787893"/>
                <a:gd name="connsiteY748" fmla="*/ 690512 h 4787892"/>
                <a:gd name="connsiteX749" fmla="*/ 4147988 w 4787893"/>
                <a:gd name="connsiteY749" fmla="*/ 666337 h 4787892"/>
                <a:gd name="connsiteX750" fmla="*/ 4143128 w 4787893"/>
                <a:gd name="connsiteY750" fmla="*/ 642439 h 4787892"/>
                <a:gd name="connsiteX751" fmla="*/ 4137566 w 4787893"/>
                <a:gd name="connsiteY751" fmla="*/ 618829 h 4787892"/>
                <a:gd name="connsiteX752" fmla="*/ 4131315 w 4787893"/>
                <a:gd name="connsiteY752" fmla="*/ 595521 h 4787892"/>
                <a:gd name="connsiteX753" fmla="*/ 4124387 w 4787893"/>
                <a:gd name="connsiteY753" fmla="*/ 572529 h 4787892"/>
                <a:gd name="connsiteX754" fmla="*/ 4116795 w 4787893"/>
                <a:gd name="connsiteY754" fmla="*/ 549865 h 4787892"/>
                <a:gd name="connsiteX755" fmla="*/ 4108551 w 4787893"/>
                <a:gd name="connsiteY755" fmla="*/ 527543 h 4787892"/>
                <a:gd name="connsiteX756" fmla="*/ 4099666 w 4787893"/>
                <a:gd name="connsiteY756" fmla="*/ 505576 h 4787892"/>
                <a:gd name="connsiteX757" fmla="*/ 4090154 w 4787893"/>
                <a:gd name="connsiteY757" fmla="*/ 483978 h 4787892"/>
                <a:gd name="connsiteX758" fmla="*/ 4080027 w 4787893"/>
                <a:gd name="connsiteY758" fmla="*/ 462759 h 4787892"/>
                <a:gd name="connsiteX759" fmla="*/ 4069296 w 4787893"/>
                <a:gd name="connsiteY759" fmla="*/ 441936 h 4787892"/>
                <a:gd name="connsiteX760" fmla="*/ 4057975 w 4787893"/>
                <a:gd name="connsiteY760" fmla="*/ 421520 h 4787892"/>
                <a:gd name="connsiteX761" fmla="*/ 4046076 w 4787893"/>
                <a:gd name="connsiteY761" fmla="*/ 401524 h 4787892"/>
                <a:gd name="connsiteX762" fmla="*/ 4033611 w 4787893"/>
                <a:gd name="connsiteY762" fmla="*/ 381963 h 4787892"/>
                <a:gd name="connsiteX763" fmla="*/ 4020591 w 4787893"/>
                <a:gd name="connsiteY763" fmla="*/ 362848 h 4787892"/>
                <a:gd name="connsiteX764" fmla="*/ 4007031 w 4787893"/>
                <a:gd name="connsiteY764" fmla="*/ 344195 h 4787892"/>
                <a:gd name="connsiteX765" fmla="*/ 3992942 w 4787893"/>
                <a:gd name="connsiteY765" fmla="*/ 326014 h 4787892"/>
                <a:gd name="connsiteX766" fmla="*/ 3978336 w 4787893"/>
                <a:gd name="connsiteY766" fmla="*/ 308319 h 4787892"/>
                <a:gd name="connsiteX767" fmla="*/ 3963225 w 4787893"/>
                <a:gd name="connsiteY767" fmla="*/ 291125 h 4787892"/>
                <a:gd name="connsiteX768" fmla="*/ 3947623 w 4787893"/>
                <a:gd name="connsiteY768" fmla="*/ 274444 h 4787892"/>
                <a:gd name="connsiteX769" fmla="*/ 3931540 w 4787893"/>
                <a:gd name="connsiteY769" fmla="*/ 258288 h 4787892"/>
                <a:gd name="connsiteX770" fmla="*/ 3914991 w 4787893"/>
                <a:gd name="connsiteY770" fmla="*/ 242672 h 4787892"/>
                <a:gd name="connsiteX771" fmla="*/ 3897985 w 4787893"/>
                <a:gd name="connsiteY771" fmla="*/ 227609 h 4787892"/>
                <a:gd name="connsiteX772" fmla="*/ 3880538 w 4787893"/>
                <a:gd name="connsiteY772" fmla="*/ 213110 h 4787892"/>
                <a:gd name="connsiteX773" fmla="*/ 3862660 w 4787893"/>
                <a:gd name="connsiteY773" fmla="*/ 199191 h 4787892"/>
                <a:gd name="connsiteX774" fmla="*/ 3844363 w 4787893"/>
                <a:gd name="connsiteY774" fmla="*/ 185864 h 4787892"/>
                <a:gd name="connsiteX775" fmla="*/ 3825661 w 4787893"/>
                <a:gd name="connsiteY775" fmla="*/ 173142 h 4787892"/>
                <a:gd name="connsiteX776" fmla="*/ 3806566 w 4787893"/>
                <a:gd name="connsiteY776" fmla="*/ 161038 h 4787892"/>
                <a:gd name="connsiteX777" fmla="*/ 3787089 w 4787893"/>
                <a:gd name="connsiteY777" fmla="*/ 149566 h 4787892"/>
                <a:gd name="connsiteX778" fmla="*/ 3767243 w 4787893"/>
                <a:gd name="connsiteY778" fmla="*/ 138738 h 4787892"/>
                <a:gd name="connsiteX779" fmla="*/ 3747041 w 4787893"/>
                <a:gd name="connsiteY779" fmla="*/ 128569 h 4787892"/>
                <a:gd name="connsiteX780" fmla="*/ 3726495 w 4787893"/>
                <a:gd name="connsiteY780" fmla="*/ 119070 h 4787892"/>
                <a:gd name="connsiteX781" fmla="*/ 3705617 w 4787893"/>
                <a:gd name="connsiteY781" fmla="*/ 110255 h 4787892"/>
                <a:gd name="connsiteX782" fmla="*/ 3684419 w 4787893"/>
                <a:gd name="connsiteY782" fmla="*/ 102138 h 4787892"/>
                <a:gd name="connsiteX783" fmla="*/ 3662913 w 4787893"/>
                <a:gd name="connsiteY783" fmla="*/ 94731 h 4787892"/>
                <a:gd name="connsiteX784" fmla="*/ 3641114 w 4787893"/>
                <a:gd name="connsiteY784" fmla="*/ 88049 h 4787892"/>
                <a:gd name="connsiteX785" fmla="*/ 3619031 w 4787893"/>
                <a:gd name="connsiteY785" fmla="*/ 82103 h 4787892"/>
                <a:gd name="connsiteX786" fmla="*/ 3596678 w 4787893"/>
                <a:gd name="connsiteY786" fmla="*/ 76907 h 4787892"/>
                <a:gd name="connsiteX787" fmla="*/ 3574068 w 4787893"/>
                <a:gd name="connsiteY787" fmla="*/ 72474 h 4787892"/>
                <a:gd name="connsiteX788" fmla="*/ 3551212 w 4787893"/>
                <a:gd name="connsiteY788" fmla="*/ 68818 h 4787892"/>
                <a:gd name="connsiteX789" fmla="*/ 3528122 w 4787893"/>
                <a:gd name="connsiteY789" fmla="*/ 65951 h 4787892"/>
                <a:gd name="connsiteX790" fmla="*/ 3504811 w 4787893"/>
                <a:gd name="connsiteY790" fmla="*/ 63887 h 4787892"/>
                <a:gd name="connsiteX791" fmla="*/ 3481292 w 4787893"/>
                <a:gd name="connsiteY791" fmla="*/ 62639 h 4787892"/>
                <a:gd name="connsiteX792" fmla="*/ 2128247 w 4787893"/>
                <a:gd name="connsiteY792" fmla="*/ 62220 h 4787892"/>
                <a:gd name="connsiteX793" fmla="*/ 2128247 w 4787893"/>
                <a:gd name="connsiteY793" fmla="*/ 1567899 h 4787892"/>
                <a:gd name="connsiteX794" fmla="*/ 2414745 w 4787893"/>
                <a:gd name="connsiteY794" fmla="*/ 1567899 h 4787892"/>
                <a:gd name="connsiteX795" fmla="*/ 2438479 w 4787893"/>
                <a:gd name="connsiteY795" fmla="*/ 1567597 h 4787892"/>
                <a:gd name="connsiteX796" fmla="*/ 2462074 w 4787893"/>
                <a:gd name="connsiteY796" fmla="*/ 1566695 h 4787892"/>
                <a:gd name="connsiteX797" fmla="*/ 2485524 w 4787893"/>
                <a:gd name="connsiteY797" fmla="*/ 1565200 h 4787892"/>
                <a:gd name="connsiteX798" fmla="*/ 2508821 w 4787893"/>
                <a:gd name="connsiteY798" fmla="*/ 1563118 h 4787892"/>
                <a:gd name="connsiteX799" fmla="*/ 2531961 w 4787893"/>
                <a:gd name="connsiteY799" fmla="*/ 1560458 h 4787892"/>
                <a:gd name="connsiteX800" fmla="*/ 2554936 w 4787893"/>
                <a:gd name="connsiteY800" fmla="*/ 1557224 h 4787892"/>
                <a:gd name="connsiteX801" fmla="*/ 2577741 w 4787893"/>
                <a:gd name="connsiteY801" fmla="*/ 1553425 h 4787892"/>
                <a:gd name="connsiteX802" fmla="*/ 2600368 w 4787893"/>
                <a:gd name="connsiteY802" fmla="*/ 1549068 h 4787892"/>
                <a:gd name="connsiteX803" fmla="*/ 2622811 w 4787893"/>
                <a:gd name="connsiteY803" fmla="*/ 1544158 h 4787892"/>
                <a:gd name="connsiteX804" fmla="*/ 2645065 w 4787893"/>
                <a:gd name="connsiteY804" fmla="*/ 1538702 h 4787892"/>
                <a:gd name="connsiteX805" fmla="*/ 2667121 w 4787893"/>
                <a:gd name="connsiteY805" fmla="*/ 1532709 h 4787892"/>
                <a:gd name="connsiteX806" fmla="*/ 2688975 w 4787893"/>
                <a:gd name="connsiteY806" fmla="*/ 1526184 h 4787892"/>
                <a:gd name="connsiteX807" fmla="*/ 2710620 w 4787893"/>
                <a:gd name="connsiteY807" fmla="*/ 1519135 h 4787892"/>
                <a:gd name="connsiteX808" fmla="*/ 2732049 w 4787893"/>
                <a:gd name="connsiteY808" fmla="*/ 1511567 h 4787892"/>
                <a:gd name="connsiteX809" fmla="*/ 2753255 w 4787893"/>
                <a:gd name="connsiteY809" fmla="*/ 1503489 h 4787892"/>
                <a:gd name="connsiteX810" fmla="*/ 2774234 w 4787893"/>
                <a:gd name="connsiteY810" fmla="*/ 1494906 h 4787892"/>
                <a:gd name="connsiteX811" fmla="*/ 2794977 w 4787893"/>
                <a:gd name="connsiteY811" fmla="*/ 1485827 h 4787892"/>
                <a:gd name="connsiteX812" fmla="*/ 2815479 w 4787893"/>
                <a:gd name="connsiteY812" fmla="*/ 1476256 h 4787892"/>
                <a:gd name="connsiteX813" fmla="*/ 2835734 w 4787893"/>
                <a:gd name="connsiteY813" fmla="*/ 1466202 h 4787892"/>
                <a:gd name="connsiteX814" fmla="*/ 2855734 w 4787893"/>
                <a:gd name="connsiteY814" fmla="*/ 1455671 h 4787892"/>
                <a:gd name="connsiteX815" fmla="*/ 2875474 w 4787893"/>
                <a:gd name="connsiteY815" fmla="*/ 1444671 h 4787892"/>
                <a:gd name="connsiteX816" fmla="*/ 2894947 w 4787893"/>
                <a:gd name="connsiteY816" fmla="*/ 1433207 h 4787892"/>
                <a:gd name="connsiteX817" fmla="*/ 2914147 w 4787893"/>
                <a:gd name="connsiteY817" fmla="*/ 1421287 h 4787892"/>
                <a:gd name="connsiteX818" fmla="*/ 2933067 w 4787893"/>
                <a:gd name="connsiteY818" fmla="*/ 1408917 h 4787892"/>
                <a:gd name="connsiteX819" fmla="*/ 2951701 w 4787893"/>
                <a:gd name="connsiteY819" fmla="*/ 1396105 h 4787892"/>
                <a:gd name="connsiteX820" fmla="*/ 2970042 w 4787893"/>
                <a:gd name="connsiteY820" fmla="*/ 1382857 h 4787892"/>
                <a:gd name="connsiteX821" fmla="*/ 2988085 w 4787893"/>
                <a:gd name="connsiteY821" fmla="*/ 1369181 h 4787892"/>
                <a:gd name="connsiteX822" fmla="*/ 3005823 w 4787893"/>
                <a:gd name="connsiteY822" fmla="*/ 1355082 h 4787892"/>
                <a:gd name="connsiteX823" fmla="*/ 3023249 w 4787893"/>
                <a:gd name="connsiteY823" fmla="*/ 1340567 h 4787892"/>
                <a:gd name="connsiteX824" fmla="*/ 3040356 w 4787893"/>
                <a:gd name="connsiteY824" fmla="*/ 1325645 h 4787892"/>
                <a:gd name="connsiteX825" fmla="*/ 3057140 w 4787893"/>
                <a:gd name="connsiteY825" fmla="*/ 1310321 h 4787892"/>
                <a:gd name="connsiteX826" fmla="*/ 3073592 w 4787893"/>
                <a:gd name="connsiteY826" fmla="*/ 1294602 h 4787892"/>
                <a:gd name="connsiteX827" fmla="*/ 3089708 w 4787893"/>
                <a:gd name="connsiteY827" fmla="*/ 1278495 h 4787892"/>
                <a:gd name="connsiteX828" fmla="*/ 3105479 w 4787893"/>
                <a:gd name="connsiteY828" fmla="*/ 1262007 h 4787892"/>
                <a:gd name="connsiteX829" fmla="*/ 3120901 w 4787893"/>
                <a:gd name="connsiteY829" fmla="*/ 1245145 h 4787892"/>
                <a:gd name="connsiteX830" fmla="*/ 3135966 w 4787893"/>
                <a:gd name="connsiteY830" fmla="*/ 1227916 h 4787892"/>
                <a:gd name="connsiteX831" fmla="*/ 3150668 w 4787893"/>
                <a:gd name="connsiteY831" fmla="*/ 1210326 h 4787892"/>
                <a:gd name="connsiteX832" fmla="*/ 3165002 w 4787893"/>
                <a:gd name="connsiteY832" fmla="*/ 1192382 h 4787892"/>
                <a:gd name="connsiteX833" fmla="*/ 3178959 w 4787893"/>
                <a:gd name="connsiteY833" fmla="*/ 1174091 h 4787892"/>
                <a:gd name="connsiteX834" fmla="*/ 3192535 w 4787893"/>
                <a:gd name="connsiteY834" fmla="*/ 1155461 h 4787892"/>
                <a:gd name="connsiteX835" fmla="*/ 3205722 w 4787893"/>
                <a:gd name="connsiteY835" fmla="*/ 1136498 h 4787892"/>
                <a:gd name="connsiteX836" fmla="*/ 3218515 w 4787893"/>
                <a:gd name="connsiteY836" fmla="*/ 1117207 h 4787892"/>
                <a:gd name="connsiteX837" fmla="*/ 3230906 w 4787893"/>
                <a:gd name="connsiteY837" fmla="*/ 1097598 h 4787892"/>
                <a:gd name="connsiteX838" fmla="*/ 3242890 w 4787893"/>
                <a:gd name="connsiteY838" fmla="*/ 1077675 h 4787892"/>
                <a:gd name="connsiteX839" fmla="*/ 3254460 w 4787893"/>
                <a:gd name="connsiteY839" fmla="*/ 1057447 h 4787892"/>
                <a:gd name="connsiteX840" fmla="*/ 3265609 w 4787893"/>
                <a:gd name="connsiteY840" fmla="*/ 1036920 h 4787892"/>
                <a:gd name="connsiteX841" fmla="*/ 3276332 w 4787893"/>
                <a:gd name="connsiteY841" fmla="*/ 1016101 h 4787892"/>
                <a:gd name="connsiteX842" fmla="*/ 3286621 w 4787893"/>
                <a:gd name="connsiteY842" fmla="*/ 994996 h 4787892"/>
                <a:gd name="connsiteX843" fmla="*/ 3296470 w 4787893"/>
                <a:gd name="connsiteY843" fmla="*/ 973614 h 4787892"/>
                <a:gd name="connsiteX844" fmla="*/ 3305874 w 4787893"/>
                <a:gd name="connsiteY844" fmla="*/ 951959 h 4787892"/>
                <a:gd name="connsiteX845" fmla="*/ 3314826 w 4787893"/>
                <a:gd name="connsiteY845" fmla="*/ 930039 h 4787892"/>
                <a:gd name="connsiteX846" fmla="*/ 3323318 w 4787893"/>
                <a:gd name="connsiteY846" fmla="*/ 907862 h 4787892"/>
                <a:gd name="connsiteX847" fmla="*/ 3331346 w 4787893"/>
                <a:gd name="connsiteY847" fmla="*/ 885433 h 4787892"/>
                <a:gd name="connsiteX848" fmla="*/ 3338902 w 4787893"/>
                <a:gd name="connsiteY848" fmla="*/ 862760 h 4787892"/>
                <a:gd name="connsiteX849" fmla="*/ 3345980 w 4787893"/>
                <a:gd name="connsiteY849" fmla="*/ 839850 h 4787892"/>
                <a:gd name="connsiteX850" fmla="*/ 3352574 w 4787893"/>
                <a:gd name="connsiteY850" fmla="*/ 816709 h 4787892"/>
                <a:gd name="connsiteX851" fmla="*/ 3358677 w 4787893"/>
                <a:gd name="connsiteY851" fmla="*/ 793345 h 4787892"/>
                <a:gd name="connsiteX852" fmla="*/ 3364283 w 4787893"/>
                <a:gd name="connsiteY852" fmla="*/ 769763 h 4787892"/>
                <a:gd name="connsiteX853" fmla="*/ 3369385 w 4787893"/>
                <a:gd name="connsiteY853" fmla="*/ 745972 h 4787892"/>
                <a:gd name="connsiteX854" fmla="*/ 3373977 w 4787893"/>
                <a:gd name="connsiteY854" fmla="*/ 721977 h 4787892"/>
                <a:gd name="connsiteX855" fmla="*/ 3378053 w 4787893"/>
                <a:gd name="connsiteY855" fmla="*/ 697785 h 4787892"/>
                <a:gd name="connsiteX856" fmla="*/ 3381607 w 4787893"/>
                <a:gd name="connsiteY856" fmla="*/ 673404 h 4787892"/>
                <a:gd name="connsiteX857" fmla="*/ 3384631 w 4787893"/>
                <a:gd name="connsiteY857" fmla="*/ 648841 h 4787892"/>
                <a:gd name="connsiteX858" fmla="*/ 3387120 w 4787893"/>
                <a:gd name="connsiteY858" fmla="*/ 624101 h 4787892"/>
                <a:gd name="connsiteX859" fmla="*/ 3389066 w 4787893"/>
                <a:gd name="connsiteY859" fmla="*/ 599193 h 4787892"/>
                <a:gd name="connsiteX860" fmla="*/ 3390465 w 4787893"/>
                <a:gd name="connsiteY860" fmla="*/ 574122 h 4787892"/>
                <a:gd name="connsiteX861" fmla="*/ 3391309 w 4787893"/>
                <a:gd name="connsiteY861" fmla="*/ 548896 h 4787892"/>
                <a:gd name="connsiteX862" fmla="*/ 3391592 w 4787893"/>
                <a:gd name="connsiteY862" fmla="*/ 523521 h 4787892"/>
                <a:gd name="connsiteX863" fmla="*/ 3391592 w 4787893"/>
                <a:gd name="connsiteY863" fmla="*/ 62220 h 4787892"/>
                <a:gd name="connsiteX864" fmla="*/ 1776396 w 4787893"/>
                <a:gd name="connsiteY864" fmla="*/ 62220 h 4787892"/>
                <a:gd name="connsiteX865" fmla="*/ 1752662 w 4787893"/>
                <a:gd name="connsiteY865" fmla="*/ 62522 h 4787892"/>
                <a:gd name="connsiteX866" fmla="*/ 1729067 w 4787893"/>
                <a:gd name="connsiteY866" fmla="*/ 63424 h 4787892"/>
                <a:gd name="connsiteX867" fmla="*/ 1705617 w 4787893"/>
                <a:gd name="connsiteY867" fmla="*/ 64920 h 4787892"/>
                <a:gd name="connsiteX868" fmla="*/ 1682319 w 4787893"/>
                <a:gd name="connsiteY868" fmla="*/ 67001 h 4787892"/>
                <a:gd name="connsiteX869" fmla="*/ 1659179 w 4787893"/>
                <a:gd name="connsiteY869" fmla="*/ 69661 h 4787892"/>
                <a:gd name="connsiteX870" fmla="*/ 1636204 w 4787893"/>
                <a:gd name="connsiteY870" fmla="*/ 72895 h 4787892"/>
                <a:gd name="connsiteX871" fmla="*/ 1613399 w 4787893"/>
                <a:gd name="connsiteY871" fmla="*/ 76694 h 4787892"/>
                <a:gd name="connsiteX872" fmla="*/ 1590772 w 4787893"/>
                <a:gd name="connsiteY872" fmla="*/ 81051 h 4787892"/>
                <a:gd name="connsiteX873" fmla="*/ 1568329 w 4787893"/>
                <a:gd name="connsiteY873" fmla="*/ 85961 h 4787892"/>
                <a:gd name="connsiteX874" fmla="*/ 1546076 w 4787893"/>
                <a:gd name="connsiteY874" fmla="*/ 91417 h 4787892"/>
                <a:gd name="connsiteX875" fmla="*/ 1524019 w 4787893"/>
                <a:gd name="connsiteY875" fmla="*/ 97410 h 4787892"/>
                <a:gd name="connsiteX876" fmla="*/ 1502165 w 4787893"/>
                <a:gd name="connsiteY876" fmla="*/ 103935 h 4787892"/>
                <a:gd name="connsiteX877" fmla="*/ 1480521 w 4787893"/>
                <a:gd name="connsiteY877" fmla="*/ 110984 h 4787892"/>
                <a:gd name="connsiteX878" fmla="*/ 1459092 w 4787893"/>
                <a:gd name="connsiteY878" fmla="*/ 118552 h 4787892"/>
                <a:gd name="connsiteX879" fmla="*/ 1437885 w 4787893"/>
                <a:gd name="connsiteY879" fmla="*/ 126630 h 4787892"/>
                <a:gd name="connsiteX880" fmla="*/ 1416907 w 4787893"/>
                <a:gd name="connsiteY880" fmla="*/ 135213 h 4787892"/>
                <a:gd name="connsiteX881" fmla="*/ 1396163 w 4787893"/>
                <a:gd name="connsiteY881" fmla="*/ 144292 h 4787892"/>
                <a:gd name="connsiteX882" fmla="*/ 1375661 w 4787893"/>
                <a:gd name="connsiteY882" fmla="*/ 153863 h 4787892"/>
                <a:gd name="connsiteX883" fmla="*/ 1355407 w 4787893"/>
                <a:gd name="connsiteY883" fmla="*/ 163917 h 4787892"/>
                <a:gd name="connsiteX884" fmla="*/ 1335407 w 4787893"/>
                <a:gd name="connsiteY884" fmla="*/ 174448 h 4787892"/>
                <a:gd name="connsiteX885" fmla="*/ 1315667 w 4787893"/>
                <a:gd name="connsiteY885" fmla="*/ 185448 h 4787892"/>
                <a:gd name="connsiteX886" fmla="*/ 1296194 w 4787893"/>
                <a:gd name="connsiteY886" fmla="*/ 196912 h 4787892"/>
                <a:gd name="connsiteX887" fmla="*/ 1276994 w 4787893"/>
                <a:gd name="connsiteY887" fmla="*/ 208832 h 4787892"/>
                <a:gd name="connsiteX888" fmla="*/ 1258074 w 4787893"/>
                <a:gd name="connsiteY888" fmla="*/ 221201 h 4787892"/>
                <a:gd name="connsiteX889" fmla="*/ 1239440 w 4787893"/>
                <a:gd name="connsiteY889" fmla="*/ 234014 h 4787892"/>
                <a:gd name="connsiteX890" fmla="*/ 1221098 w 4787893"/>
                <a:gd name="connsiteY890" fmla="*/ 247262 h 4787892"/>
                <a:gd name="connsiteX891" fmla="*/ 1203055 w 4787893"/>
                <a:gd name="connsiteY891" fmla="*/ 260938 h 4787892"/>
                <a:gd name="connsiteX892" fmla="*/ 1185318 w 4787893"/>
                <a:gd name="connsiteY892" fmla="*/ 275037 h 4787892"/>
                <a:gd name="connsiteX893" fmla="*/ 1167892 w 4787893"/>
                <a:gd name="connsiteY893" fmla="*/ 289552 h 4787892"/>
                <a:gd name="connsiteX894" fmla="*/ 1150784 w 4787893"/>
                <a:gd name="connsiteY894" fmla="*/ 304474 h 4787892"/>
                <a:gd name="connsiteX895" fmla="*/ 1134001 w 4787893"/>
                <a:gd name="connsiteY895" fmla="*/ 319798 h 4787892"/>
                <a:gd name="connsiteX896" fmla="*/ 1117549 w 4787893"/>
                <a:gd name="connsiteY896" fmla="*/ 335517 h 4787892"/>
                <a:gd name="connsiteX897" fmla="*/ 1101433 w 4787893"/>
                <a:gd name="connsiteY897" fmla="*/ 351624 h 4787892"/>
                <a:gd name="connsiteX898" fmla="*/ 1085661 w 4787893"/>
                <a:gd name="connsiteY898" fmla="*/ 368112 h 4787892"/>
                <a:gd name="connsiteX899" fmla="*/ 1070239 w 4787893"/>
                <a:gd name="connsiteY899" fmla="*/ 384974 h 4787892"/>
                <a:gd name="connsiteX900" fmla="*/ 1055174 w 4787893"/>
                <a:gd name="connsiteY900" fmla="*/ 402203 h 4787892"/>
                <a:gd name="connsiteX901" fmla="*/ 1040472 w 4787893"/>
                <a:gd name="connsiteY901" fmla="*/ 419793 h 4787892"/>
                <a:gd name="connsiteX902" fmla="*/ 1026139 w 4787893"/>
                <a:gd name="connsiteY902" fmla="*/ 437737 h 4787892"/>
                <a:gd name="connsiteX903" fmla="*/ 1012181 w 4787893"/>
                <a:gd name="connsiteY903" fmla="*/ 456027 h 4787892"/>
                <a:gd name="connsiteX904" fmla="*/ 998605 w 4787893"/>
                <a:gd name="connsiteY904" fmla="*/ 474658 h 4787892"/>
                <a:gd name="connsiteX905" fmla="*/ 985418 w 4787893"/>
                <a:gd name="connsiteY905" fmla="*/ 493622 h 4787892"/>
                <a:gd name="connsiteX906" fmla="*/ 972626 w 4787893"/>
                <a:gd name="connsiteY906" fmla="*/ 512912 h 4787892"/>
                <a:gd name="connsiteX907" fmla="*/ 960235 w 4787893"/>
                <a:gd name="connsiteY907" fmla="*/ 532521 h 4787892"/>
                <a:gd name="connsiteX908" fmla="*/ 948251 w 4787893"/>
                <a:gd name="connsiteY908" fmla="*/ 552444 h 4787892"/>
                <a:gd name="connsiteX909" fmla="*/ 936681 w 4787893"/>
                <a:gd name="connsiteY909" fmla="*/ 572672 h 4787892"/>
                <a:gd name="connsiteX910" fmla="*/ 925532 w 4787893"/>
                <a:gd name="connsiteY910" fmla="*/ 593199 h 4787892"/>
                <a:gd name="connsiteX911" fmla="*/ 914809 w 4787893"/>
                <a:gd name="connsiteY911" fmla="*/ 614018 h 4787892"/>
                <a:gd name="connsiteX912" fmla="*/ 904520 w 4787893"/>
                <a:gd name="connsiteY912" fmla="*/ 635123 h 4787892"/>
                <a:gd name="connsiteX913" fmla="*/ 894670 w 4787893"/>
                <a:gd name="connsiteY913" fmla="*/ 656506 h 4787892"/>
                <a:gd name="connsiteX914" fmla="*/ 885266 w 4787893"/>
                <a:gd name="connsiteY914" fmla="*/ 678160 h 4787892"/>
                <a:gd name="connsiteX915" fmla="*/ 876315 w 4787893"/>
                <a:gd name="connsiteY915" fmla="*/ 700079 h 4787892"/>
                <a:gd name="connsiteX916" fmla="*/ 867822 w 4787893"/>
                <a:gd name="connsiteY916" fmla="*/ 722257 h 4787892"/>
                <a:gd name="connsiteX917" fmla="*/ 859794 w 4787893"/>
                <a:gd name="connsiteY917" fmla="*/ 744686 h 4787892"/>
                <a:gd name="connsiteX918" fmla="*/ 852238 w 4787893"/>
                <a:gd name="connsiteY918" fmla="*/ 767359 h 4787892"/>
                <a:gd name="connsiteX919" fmla="*/ 845160 w 4787893"/>
                <a:gd name="connsiteY919" fmla="*/ 790269 h 4787892"/>
                <a:gd name="connsiteX920" fmla="*/ 838566 w 4787893"/>
                <a:gd name="connsiteY920" fmla="*/ 813410 h 4787892"/>
                <a:gd name="connsiteX921" fmla="*/ 832464 w 4787893"/>
                <a:gd name="connsiteY921" fmla="*/ 836774 h 4787892"/>
                <a:gd name="connsiteX922" fmla="*/ 826858 w 4787893"/>
                <a:gd name="connsiteY922" fmla="*/ 860356 h 4787892"/>
                <a:gd name="connsiteX923" fmla="*/ 821755 w 4787893"/>
                <a:gd name="connsiteY923" fmla="*/ 884147 h 4787892"/>
                <a:gd name="connsiteX924" fmla="*/ 817163 w 4787893"/>
                <a:gd name="connsiteY924" fmla="*/ 908142 h 4787892"/>
                <a:gd name="connsiteX925" fmla="*/ 813087 w 4787893"/>
                <a:gd name="connsiteY925" fmla="*/ 932334 h 4787892"/>
                <a:gd name="connsiteX926" fmla="*/ 809534 w 4787893"/>
                <a:gd name="connsiteY926" fmla="*/ 956715 h 4787892"/>
                <a:gd name="connsiteX927" fmla="*/ 806509 w 4787893"/>
                <a:gd name="connsiteY927" fmla="*/ 981278 h 4787892"/>
                <a:gd name="connsiteX928" fmla="*/ 804021 w 4787893"/>
                <a:gd name="connsiteY928" fmla="*/ 1006018 h 4787892"/>
                <a:gd name="connsiteX929" fmla="*/ 802074 w 4787893"/>
                <a:gd name="connsiteY929" fmla="*/ 1030926 h 4787892"/>
                <a:gd name="connsiteX930" fmla="*/ 800675 w 4787893"/>
                <a:gd name="connsiteY930" fmla="*/ 1055997 h 4787892"/>
                <a:gd name="connsiteX931" fmla="*/ 799832 w 4787893"/>
                <a:gd name="connsiteY931" fmla="*/ 1081224 h 4787892"/>
                <a:gd name="connsiteX932" fmla="*/ 799549 w 4787893"/>
                <a:gd name="connsiteY932" fmla="*/ 1106598 h 4787892"/>
                <a:gd name="connsiteX933" fmla="*/ 799549 w 4787893"/>
                <a:gd name="connsiteY933" fmla="*/ 1567899 h 4787892"/>
                <a:gd name="connsiteX934" fmla="*/ 2062894 w 4787893"/>
                <a:gd name="connsiteY934" fmla="*/ 1567899 h 4787892"/>
                <a:gd name="connsiteX935" fmla="*/ 2062894 w 4787893"/>
                <a:gd name="connsiteY935" fmla="*/ 62220 h 4787892"/>
                <a:gd name="connsiteX936" fmla="*/ 83799 w 4787893"/>
                <a:gd name="connsiteY936" fmla="*/ 62220 h 4787892"/>
                <a:gd name="connsiteX937" fmla="*/ 83809 w 4787893"/>
                <a:gd name="connsiteY937" fmla="*/ 1567899 h 4787892"/>
                <a:gd name="connsiteX938" fmla="*/ 108706 w 4787893"/>
                <a:gd name="connsiteY938" fmla="*/ 1567438 h 4787892"/>
                <a:gd name="connsiteX939" fmla="*/ 133385 w 4787893"/>
                <a:gd name="connsiteY939" fmla="*/ 1566062 h 4787892"/>
                <a:gd name="connsiteX940" fmla="*/ 157833 w 4787893"/>
                <a:gd name="connsiteY940" fmla="*/ 1563789 h 4787892"/>
                <a:gd name="connsiteX941" fmla="*/ 182035 w 4787893"/>
                <a:gd name="connsiteY941" fmla="*/ 1560633 h 4787892"/>
                <a:gd name="connsiteX942" fmla="*/ 205977 w 4787893"/>
                <a:gd name="connsiteY942" fmla="*/ 1556609 h 4787892"/>
                <a:gd name="connsiteX943" fmla="*/ 229645 w 4787893"/>
                <a:gd name="connsiteY943" fmla="*/ 1551733 h 4787892"/>
                <a:gd name="connsiteX944" fmla="*/ 253024 w 4787893"/>
                <a:gd name="connsiteY944" fmla="*/ 1546020 h 4787892"/>
                <a:gd name="connsiteX945" fmla="*/ 276102 w 4787893"/>
                <a:gd name="connsiteY945" fmla="*/ 1539484 h 4787892"/>
                <a:gd name="connsiteX946" fmla="*/ 298862 w 4787893"/>
                <a:gd name="connsiteY946" fmla="*/ 1532143 h 4787892"/>
                <a:gd name="connsiteX947" fmla="*/ 321290 w 4787893"/>
                <a:gd name="connsiteY947" fmla="*/ 1524009 h 4787892"/>
                <a:gd name="connsiteX948" fmla="*/ 343374 w 4787893"/>
                <a:gd name="connsiteY948" fmla="*/ 1515100 h 4787892"/>
                <a:gd name="connsiteX949" fmla="*/ 365097 w 4787893"/>
                <a:gd name="connsiteY949" fmla="*/ 1505430 h 4787892"/>
                <a:gd name="connsiteX950" fmla="*/ 386446 w 4787893"/>
                <a:gd name="connsiteY950" fmla="*/ 1495014 h 4787892"/>
                <a:gd name="connsiteX951" fmla="*/ 407407 w 4787893"/>
                <a:gd name="connsiteY951" fmla="*/ 1483868 h 4787892"/>
                <a:gd name="connsiteX952" fmla="*/ 427966 w 4787893"/>
                <a:gd name="connsiteY952" fmla="*/ 1472007 h 4787892"/>
                <a:gd name="connsiteX953" fmla="*/ 448107 w 4787893"/>
                <a:gd name="connsiteY953" fmla="*/ 1459445 h 4787892"/>
                <a:gd name="connsiteX954" fmla="*/ 467818 w 4787893"/>
                <a:gd name="connsiteY954" fmla="*/ 1446200 h 4787892"/>
                <a:gd name="connsiteX955" fmla="*/ 487083 w 4787893"/>
                <a:gd name="connsiteY955" fmla="*/ 1432285 h 4787892"/>
                <a:gd name="connsiteX956" fmla="*/ 505889 w 4787893"/>
                <a:gd name="connsiteY956" fmla="*/ 1417715 h 4787892"/>
                <a:gd name="connsiteX957" fmla="*/ 524221 w 4787893"/>
                <a:gd name="connsiteY957" fmla="*/ 1402507 h 4787892"/>
                <a:gd name="connsiteX958" fmla="*/ 542064 w 4787893"/>
                <a:gd name="connsiteY958" fmla="*/ 1386675 h 4787892"/>
                <a:gd name="connsiteX959" fmla="*/ 559405 w 4787893"/>
                <a:gd name="connsiteY959" fmla="*/ 1370235 h 4787892"/>
                <a:gd name="connsiteX960" fmla="*/ 576230 w 4787893"/>
                <a:gd name="connsiteY960" fmla="*/ 1353202 h 4787892"/>
                <a:gd name="connsiteX961" fmla="*/ 592523 w 4787893"/>
                <a:gd name="connsiteY961" fmla="*/ 1335591 h 4787892"/>
                <a:gd name="connsiteX962" fmla="*/ 608272 w 4787893"/>
                <a:gd name="connsiteY962" fmla="*/ 1317417 h 4787892"/>
                <a:gd name="connsiteX963" fmla="*/ 623460 w 4787893"/>
                <a:gd name="connsiteY963" fmla="*/ 1298696 h 4787892"/>
                <a:gd name="connsiteX964" fmla="*/ 638075 w 4787893"/>
                <a:gd name="connsiteY964" fmla="*/ 1279443 h 4787892"/>
                <a:gd name="connsiteX965" fmla="*/ 652102 w 4787893"/>
                <a:gd name="connsiteY965" fmla="*/ 1259673 h 4787892"/>
                <a:gd name="connsiteX966" fmla="*/ 665526 w 4787893"/>
                <a:gd name="connsiteY966" fmla="*/ 1239401 h 4787892"/>
                <a:gd name="connsiteX967" fmla="*/ 678335 w 4787893"/>
                <a:gd name="connsiteY967" fmla="*/ 1218643 h 4787892"/>
                <a:gd name="connsiteX968" fmla="*/ 690512 w 4787893"/>
                <a:gd name="connsiteY968" fmla="*/ 1197414 h 4787892"/>
                <a:gd name="connsiteX969" fmla="*/ 702044 w 4787893"/>
                <a:gd name="connsiteY969" fmla="*/ 1175729 h 4787892"/>
                <a:gd name="connsiteX970" fmla="*/ 712916 w 4787893"/>
                <a:gd name="connsiteY970" fmla="*/ 1153604 h 4787892"/>
                <a:gd name="connsiteX971" fmla="*/ 723115 w 4787893"/>
                <a:gd name="connsiteY971" fmla="*/ 1131053 h 4787892"/>
                <a:gd name="connsiteX972" fmla="*/ 732626 w 4787893"/>
                <a:gd name="connsiteY972" fmla="*/ 1108092 h 4787892"/>
                <a:gd name="connsiteX973" fmla="*/ 741945 w 4787893"/>
                <a:gd name="connsiteY973" fmla="*/ 1083309 h 4787892"/>
                <a:gd name="connsiteX974" fmla="*/ 750457 w 4787893"/>
                <a:gd name="connsiteY974" fmla="*/ 1058102 h 4787892"/>
                <a:gd name="connsiteX975" fmla="*/ 758146 w 4787893"/>
                <a:gd name="connsiteY975" fmla="*/ 1032485 h 4787892"/>
                <a:gd name="connsiteX976" fmla="*/ 764994 w 4787893"/>
                <a:gd name="connsiteY976" fmla="*/ 1006480 h 4787892"/>
                <a:gd name="connsiteX977" fmla="*/ 770984 w 4787893"/>
                <a:gd name="connsiteY977" fmla="*/ 980103 h 4787892"/>
                <a:gd name="connsiteX978" fmla="*/ 776100 w 4787893"/>
                <a:gd name="connsiteY978" fmla="*/ 953373 h 4787892"/>
                <a:gd name="connsiteX979" fmla="*/ 780323 w 4787893"/>
                <a:gd name="connsiteY979" fmla="*/ 926307 h 4787892"/>
                <a:gd name="connsiteX980" fmla="*/ 783637 w 4787893"/>
                <a:gd name="connsiteY980" fmla="*/ 898925 h 4787892"/>
                <a:gd name="connsiteX981" fmla="*/ 786026 w 4787893"/>
                <a:gd name="connsiteY981" fmla="*/ 871245 h 4787892"/>
                <a:gd name="connsiteX982" fmla="*/ 787472 w 4787893"/>
                <a:gd name="connsiteY982" fmla="*/ 843283 h 4787892"/>
                <a:gd name="connsiteX983" fmla="*/ 787958 w 4787893"/>
                <a:gd name="connsiteY983" fmla="*/ 815060 h 4787892"/>
                <a:gd name="connsiteX984" fmla="*/ 787566 w 4787893"/>
                <a:gd name="connsiteY984" fmla="*/ 789704 h 4787892"/>
                <a:gd name="connsiteX985" fmla="*/ 786398 w 4787893"/>
                <a:gd name="connsiteY985" fmla="*/ 764558 h 4787892"/>
                <a:gd name="connsiteX986" fmla="*/ 784468 w 4787893"/>
                <a:gd name="connsiteY986" fmla="*/ 739635 h 4787892"/>
                <a:gd name="connsiteX987" fmla="*/ 781787 w 4787893"/>
                <a:gd name="connsiteY987" fmla="*/ 714949 h 4787892"/>
                <a:gd name="connsiteX988" fmla="*/ 778367 w 4787893"/>
                <a:gd name="connsiteY988" fmla="*/ 690512 h 4787892"/>
                <a:gd name="connsiteX989" fmla="*/ 774221 w 4787893"/>
                <a:gd name="connsiteY989" fmla="*/ 666337 h 4787892"/>
                <a:gd name="connsiteX990" fmla="*/ 769361 w 4787893"/>
                <a:gd name="connsiteY990" fmla="*/ 642439 h 4787892"/>
                <a:gd name="connsiteX991" fmla="*/ 763799 w 4787893"/>
                <a:gd name="connsiteY991" fmla="*/ 618829 h 4787892"/>
                <a:gd name="connsiteX992" fmla="*/ 757548 w 4787893"/>
                <a:gd name="connsiteY992" fmla="*/ 595521 h 4787892"/>
                <a:gd name="connsiteX993" fmla="*/ 750621 w 4787893"/>
                <a:gd name="connsiteY993" fmla="*/ 572529 h 4787892"/>
                <a:gd name="connsiteX994" fmla="*/ 743028 w 4787893"/>
                <a:gd name="connsiteY994" fmla="*/ 549865 h 4787892"/>
                <a:gd name="connsiteX995" fmla="*/ 734784 w 4787893"/>
                <a:gd name="connsiteY995" fmla="*/ 527543 h 4787892"/>
                <a:gd name="connsiteX996" fmla="*/ 725900 w 4787893"/>
                <a:gd name="connsiteY996" fmla="*/ 505576 h 4787892"/>
                <a:gd name="connsiteX997" fmla="*/ 716387 w 4787893"/>
                <a:gd name="connsiteY997" fmla="*/ 483978 h 4787892"/>
                <a:gd name="connsiteX998" fmla="*/ 706260 w 4787893"/>
                <a:gd name="connsiteY998" fmla="*/ 462759 h 4787892"/>
                <a:gd name="connsiteX999" fmla="*/ 695530 w 4787893"/>
                <a:gd name="connsiteY999" fmla="*/ 441936 h 4787892"/>
                <a:gd name="connsiteX1000" fmla="*/ 684209 w 4787893"/>
                <a:gd name="connsiteY1000" fmla="*/ 421520 h 4787892"/>
                <a:gd name="connsiteX1001" fmla="*/ 672309 w 4787893"/>
                <a:gd name="connsiteY1001" fmla="*/ 401524 h 4787892"/>
                <a:gd name="connsiteX1002" fmla="*/ 659844 w 4787893"/>
                <a:gd name="connsiteY1002" fmla="*/ 381963 h 4787892"/>
                <a:gd name="connsiteX1003" fmla="*/ 646825 w 4787893"/>
                <a:gd name="connsiteY1003" fmla="*/ 362848 h 4787892"/>
                <a:gd name="connsiteX1004" fmla="*/ 633264 w 4787893"/>
                <a:gd name="connsiteY1004" fmla="*/ 344195 h 4787892"/>
                <a:gd name="connsiteX1005" fmla="*/ 619175 w 4787893"/>
                <a:gd name="connsiteY1005" fmla="*/ 326014 h 4787892"/>
                <a:gd name="connsiteX1006" fmla="*/ 604569 w 4787893"/>
                <a:gd name="connsiteY1006" fmla="*/ 308319 h 4787892"/>
                <a:gd name="connsiteX1007" fmla="*/ 589458 w 4787893"/>
                <a:gd name="connsiteY1007" fmla="*/ 291125 h 4787892"/>
                <a:gd name="connsiteX1008" fmla="*/ 573856 w 4787893"/>
                <a:gd name="connsiteY1008" fmla="*/ 274444 h 4787892"/>
                <a:gd name="connsiteX1009" fmla="*/ 557773 w 4787893"/>
                <a:gd name="connsiteY1009" fmla="*/ 258288 h 4787892"/>
                <a:gd name="connsiteX1010" fmla="*/ 541224 w 4787893"/>
                <a:gd name="connsiteY1010" fmla="*/ 242672 h 4787892"/>
                <a:gd name="connsiteX1011" fmla="*/ 524218 w 4787893"/>
                <a:gd name="connsiteY1011" fmla="*/ 227609 h 4787892"/>
                <a:gd name="connsiteX1012" fmla="*/ 506771 w 4787893"/>
                <a:gd name="connsiteY1012" fmla="*/ 213110 h 4787892"/>
                <a:gd name="connsiteX1013" fmla="*/ 488893 w 4787893"/>
                <a:gd name="connsiteY1013" fmla="*/ 199191 h 4787892"/>
                <a:gd name="connsiteX1014" fmla="*/ 470596 w 4787893"/>
                <a:gd name="connsiteY1014" fmla="*/ 185864 h 4787892"/>
                <a:gd name="connsiteX1015" fmla="*/ 451894 w 4787893"/>
                <a:gd name="connsiteY1015" fmla="*/ 173142 h 4787892"/>
                <a:gd name="connsiteX1016" fmla="*/ 432799 w 4787893"/>
                <a:gd name="connsiteY1016" fmla="*/ 161038 h 4787892"/>
                <a:gd name="connsiteX1017" fmla="*/ 413322 w 4787893"/>
                <a:gd name="connsiteY1017" fmla="*/ 149566 h 4787892"/>
                <a:gd name="connsiteX1018" fmla="*/ 393476 w 4787893"/>
                <a:gd name="connsiteY1018" fmla="*/ 138738 h 4787892"/>
                <a:gd name="connsiteX1019" fmla="*/ 373274 w 4787893"/>
                <a:gd name="connsiteY1019" fmla="*/ 128569 h 4787892"/>
                <a:gd name="connsiteX1020" fmla="*/ 352728 w 4787893"/>
                <a:gd name="connsiteY1020" fmla="*/ 119070 h 4787892"/>
                <a:gd name="connsiteX1021" fmla="*/ 331850 w 4787893"/>
                <a:gd name="connsiteY1021" fmla="*/ 110255 h 4787892"/>
                <a:gd name="connsiteX1022" fmla="*/ 310652 w 4787893"/>
                <a:gd name="connsiteY1022" fmla="*/ 102138 h 4787892"/>
                <a:gd name="connsiteX1023" fmla="*/ 289146 w 4787893"/>
                <a:gd name="connsiteY1023" fmla="*/ 94731 h 4787892"/>
                <a:gd name="connsiteX1024" fmla="*/ 267347 w 4787893"/>
                <a:gd name="connsiteY1024" fmla="*/ 88049 h 4787892"/>
                <a:gd name="connsiteX1025" fmla="*/ 245264 w 4787893"/>
                <a:gd name="connsiteY1025" fmla="*/ 82103 h 4787892"/>
                <a:gd name="connsiteX1026" fmla="*/ 222911 w 4787893"/>
                <a:gd name="connsiteY1026" fmla="*/ 76907 h 4787892"/>
                <a:gd name="connsiteX1027" fmla="*/ 200301 w 4787893"/>
                <a:gd name="connsiteY1027" fmla="*/ 72474 h 4787892"/>
                <a:gd name="connsiteX1028" fmla="*/ 177445 w 4787893"/>
                <a:gd name="connsiteY1028" fmla="*/ 68818 h 4787892"/>
                <a:gd name="connsiteX1029" fmla="*/ 154355 w 4787893"/>
                <a:gd name="connsiteY1029" fmla="*/ 65951 h 4787892"/>
                <a:gd name="connsiteX1030" fmla="*/ 131044 w 4787893"/>
                <a:gd name="connsiteY1030" fmla="*/ 63887 h 4787892"/>
                <a:gd name="connsiteX1031" fmla="*/ 107525 w 4787893"/>
                <a:gd name="connsiteY1031" fmla="*/ 62639 h 4787892"/>
                <a:gd name="connsiteX1032" fmla="*/ 0 w 4787893"/>
                <a:gd name="connsiteY1032" fmla="*/ 0 h 4787892"/>
                <a:gd name="connsiteX1033" fmla="*/ 4787893 w 4787893"/>
                <a:gd name="connsiteY1033" fmla="*/ 0 h 4787892"/>
                <a:gd name="connsiteX1034" fmla="*/ 4787893 w 4787893"/>
                <a:gd name="connsiteY1034" fmla="*/ 4787892 h 4787892"/>
                <a:gd name="connsiteX1035" fmla="*/ 0 w 4787893"/>
                <a:gd name="connsiteY1035" fmla="*/ 4787892 h 4787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Lst>
              <a:rect l="l" t="t" r="r" b="b"/>
              <a:pathLst>
                <a:path w="4787893" h="4787892">
                  <a:moveTo>
                    <a:pt x="4437894" y="3200049"/>
                  </a:moveTo>
                  <a:lnTo>
                    <a:pt x="4414161" y="3200351"/>
                  </a:lnTo>
                  <a:lnTo>
                    <a:pt x="4390566" y="3201253"/>
                  </a:lnTo>
                  <a:lnTo>
                    <a:pt x="4367116" y="3202749"/>
                  </a:lnTo>
                  <a:lnTo>
                    <a:pt x="4343818" y="3204830"/>
                  </a:lnTo>
                  <a:lnTo>
                    <a:pt x="4320678" y="3207490"/>
                  </a:lnTo>
                  <a:lnTo>
                    <a:pt x="4297703" y="3210724"/>
                  </a:lnTo>
                  <a:lnTo>
                    <a:pt x="4274898" y="3214523"/>
                  </a:lnTo>
                  <a:lnTo>
                    <a:pt x="4252271" y="3218881"/>
                  </a:lnTo>
                  <a:lnTo>
                    <a:pt x="4229828" y="3223790"/>
                  </a:lnTo>
                  <a:lnTo>
                    <a:pt x="4207575" y="3229246"/>
                  </a:lnTo>
                  <a:lnTo>
                    <a:pt x="4185518" y="3235239"/>
                  </a:lnTo>
                  <a:lnTo>
                    <a:pt x="4163664" y="3241764"/>
                  </a:lnTo>
                  <a:lnTo>
                    <a:pt x="4142020" y="3248813"/>
                  </a:lnTo>
                  <a:lnTo>
                    <a:pt x="4120591" y="3256381"/>
                  </a:lnTo>
                  <a:lnTo>
                    <a:pt x="4099384" y="3264459"/>
                  </a:lnTo>
                  <a:lnTo>
                    <a:pt x="4078406" y="3273042"/>
                  </a:lnTo>
                  <a:lnTo>
                    <a:pt x="4057662" y="3282121"/>
                  </a:lnTo>
                  <a:lnTo>
                    <a:pt x="4037160" y="3291692"/>
                  </a:lnTo>
                  <a:lnTo>
                    <a:pt x="4016906" y="3301746"/>
                  </a:lnTo>
                  <a:lnTo>
                    <a:pt x="3996906" y="3312277"/>
                  </a:lnTo>
                  <a:lnTo>
                    <a:pt x="3977166" y="3323277"/>
                  </a:lnTo>
                  <a:lnTo>
                    <a:pt x="3957693" y="3334741"/>
                  </a:lnTo>
                  <a:lnTo>
                    <a:pt x="3938493" y="3346661"/>
                  </a:lnTo>
                  <a:lnTo>
                    <a:pt x="3919573" y="3359031"/>
                  </a:lnTo>
                  <a:lnTo>
                    <a:pt x="3900939" y="3371843"/>
                  </a:lnTo>
                  <a:lnTo>
                    <a:pt x="3882597" y="3385091"/>
                  </a:lnTo>
                  <a:lnTo>
                    <a:pt x="3864554" y="3398768"/>
                  </a:lnTo>
                  <a:lnTo>
                    <a:pt x="3846817" y="3412866"/>
                  </a:lnTo>
                  <a:lnTo>
                    <a:pt x="3829391" y="3427381"/>
                  </a:lnTo>
                  <a:lnTo>
                    <a:pt x="3812283" y="3442303"/>
                  </a:lnTo>
                  <a:lnTo>
                    <a:pt x="3795500" y="3457627"/>
                  </a:lnTo>
                  <a:lnTo>
                    <a:pt x="3779048" y="3473346"/>
                  </a:lnTo>
                  <a:lnTo>
                    <a:pt x="3762932" y="3489453"/>
                  </a:lnTo>
                  <a:lnTo>
                    <a:pt x="3747160" y="3505941"/>
                  </a:lnTo>
                  <a:lnTo>
                    <a:pt x="3731738" y="3522803"/>
                  </a:lnTo>
                  <a:lnTo>
                    <a:pt x="3716673" y="3540032"/>
                  </a:lnTo>
                  <a:lnTo>
                    <a:pt x="3701971" y="3557622"/>
                  </a:lnTo>
                  <a:lnTo>
                    <a:pt x="3687638" y="3575566"/>
                  </a:lnTo>
                  <a:lnTo>
                    <a:pt x="3673680" y="3593857"/>
                  </a:lnTo>
                  <a:lnTo>
                    <a:pt x="3660104" y="3612487"/>
                  </a:lnTo>
                  <a:lnTo>
                    <a:pt x="3646917" y="3631451"/>
                  </a:lnTo>
                  <a:lnTo>
                    <a:pt x="3634125" y="3650741"/>
                  </a:lnTo>
                  <a:lnTo>
                    <a:pt x="3621734" y="3670351"/>
                  </a:lnTo>
                  <a:lnTo>
                    <a:pt x="3609750" y="3690273"/>
                  </a:lnTo>
                  <a:lnTo>
                    <a:pt x="3598180" y="3710501"/>
                  </a:lnTo>
                  <a:lnTo>
                    <a:pt x="3587031" y="3731028"/>
                  </a:lnTo>
                  <a:lnTo>
                    <a:pt x="3576308" y="3751847"/>
                  </a:lnTo>
                  <a:lnTo>
                    <a:pt x="3566019" y="3772952"/>
                  </a:lnTo>
                  <a:lnTo>
                    <a:pt x="3556169" y="3794335"/>
                  </a:lnTo>
                  <a:lnTo>
                    <a:pt x="3546765" y="3815989"/>
                  </a:lnTo>
                  <a:lnTo>
                    <a:pt x="3537814" y="3837909"/>
                  </a:lnTo>
                  <a:lnTo>
                    <a:pt x="3529321" y="3860086"/>
                  </a:lnTo>
                  <a:lnTo>
                    <a:pt x="3521293" y="3882515"/>
                  </a:lnTo>
                  <a:lnTo>
                    <a:pt x="3513737" y="3905188"/>
                  </a:lnTo>
                  <a:lnTo>
                    <a:pt x="3506659" y="3928098"/>
                  </a:lnTo>
                  <a:lnTo>
                    <a:pt x="3500065" y="3951239"/>
                  </a:lnTo>
                  <a:lnTo>
                    <a:pt x="3493963" y="3974603"/>
                  </a:lnTo>
                  <a:lnTo>
                    <a:pt x="3488357" y="3998185"/>
                  </a:lnTo>
                  <a:lnTo>
                    <a:pt x="3483254" y="4021976"/>
                  </a:lnTo>
                  <a:lnTo>
                    <a:pt x="3478662" y="4045971"/>
                  </a:lnTo>
                  <a:lnTo>
                    <a:pt x="3474586" y="4070163"/>
                  </a:lnTo>
                  <a:lnTo>
                    <a:pt x="3471033" y="4094544"/>
                  </a:lnTo>
                  <a:lnTo>
                    <a:pt x="3468008" y="4119107"/>
                  </a:lnTo>
                  <a:lnTo>
                    <a:pt x="3465520" y="4143847"/>
                  </a:lnTo>
                  <a:lnTo>
                    <a:pt x="3463573" y="4168755"/>
                  </a:lnTo>
                  <a:lnTo>
                    <a:pt x="3462174" y="4193826"/>
                  </a:lnTo>
                  <a:lnTo>
                    <a:pt x="3461331" y="4219053"/>
                  </a:lnTo>
                  <a:lnTo>
                    <a:pt x="3461048" y="4244427"/>
                  </a:lnTo>
                  <a:lnTo>
                    <a:pt x="3461048" y="4705728"/>
                  </a:lnTo>
                  <a:lnTo>
                    <a:pt x="4724392" y="4705728"/>
                  </a:lnTo>
                  <a:lnTo>
                    <a:pt x="4724392" y="3200049"/>
                  </a:lnTo>
                  <a:close/>
                  <a:moveTo>
                    <a:pt x="2745241" y="3200049"/>
                  </a:moveTo>
                  <a:lnTo>
                    <a:pt x="2745251" y="4705728"/>
                  </a:lnTo>
                  <a:lnTo>
                    <a:pt x="2770148" y="4705267"/>
                  </a:lnTo>
                  <a:lnTo>
                    <a:pt x="2794827" y="4703891"/>
                  </a:lnTo>
                  <a:lnTo>
                    <a:pt x="2819275" y="4701618"/>
                  </a:lnTo>
                  <a:lnTo>
                    <a:pt x="2843477" y="4698462"/>
                  </a:lnTo>
                  <a:lnTo>
                    <a:pt x="2867419" y="4694438"/>
                  </a:lnTo>
                  <a:lnTo>
                    <a:pt x="2891087" y="4689562"/>
                  </a:lnTo>
                  <a:lnTo>
                    <a:pt x="2914466" y="4683849"/>
                  </a:lnTo>
                  <a:lnTo>
                    <a:pt x="2937544" y="4677313"/>
                  </a:lnTo>
                  <a:lnTo>
                    <a:pt x="2960304" y="4669972"/>
                  </a:lnTo>
                  <a:lnTo>
                    <a:pt x="2982732" y="4661838"/>
                  </a:lnTo>
                  <a:lnTo>
                    <a:pt x="3004816" y="4652929"/>
                  </a:lnTo>
                  <a:lnTo>
                    <a:pt x="3026539" y="4643259"/>
                  </a:lnTo>
                  <a:lnTo>
                    <a:pt x="3047888" y="4632843"/>
                  </a:lnTo>
                  <a:lnTo>
                    <a:pt x="3068849" y="4621697"/>
                  </a:lnTo>
                  <a:lnTo>
                    <a:pt x="3089408" y="4609836"/>
                  </a:lnTo>
                  <a:lnTo>
                    <a:pt x="3109549" y="4597274"/>
                  </a:lnTo>
                  <a:lnTo>
                    <a:pt x="3129260" y="4584029"/>
                  </a:lnTo>
                  <a:lnTo>
                    <a:pt x="3148525" y="4570114"/>
                  </a:lnTo>
                  <a:lnTo>
                    <a:pt x="3167331" y="4555544"/>
                  </a:lnTo>
                  <a:lnTo>
                    <a:pt x="3185663" y="4540336"/>
                  </a:lnTo>
                  <a:lnTo>
                    <a:pt x="3203506" y="4524504"/>
                  </a:lnTo>
                  <a:lnTo>
                    <a:pt x="3220847" y="4508064"/>
                  </a:lnTo>
                  <a:lnTo>
                    <a:pt x="3237672" y="4491031"/>
                  </a:lnTo>
                  <a:lnTo>
                    <a:pt x="3253965" y="4473420"/>
                  </a:lnTo>
                  <a:lnTo>
                    <a:pt x="3269714" y="4455246"/>
                  </a:lnTo>
                  <a:lnTo>
                    <a:pt x="3284902" y="4436525"/>
                  </a:lnTo>
                  <a:lnTo>
                    <a:pt x="3299517" y="4417272"/>
                  </a:lnTo>
                  <a:lnTo>
                    <a:pt x="3313544" y="4397502"/>
                  </a:lnTo>
                  <a:lnTo>
                    <a:pt x="3326968" y="4377230"/>
                  </a:lnTo>
                  <a:lnTo>
                    <a:pt x="3339777" y="4356472"/>
                  </a:lnTo>
                  <a:lnTo>
                    <a:pt x="3351954" y="4335243"/>
                  </a:lnTo>
                  <a:lnTo>
                    <a:pt x="3363486" y="4313558"/>
                  </a:lnTo>
                  <a:lnTo>
                    <a:pt x="3374358" y="4291433"/>
                  </a:lnTo>
                  <a:lnTo>
                    <a:pt x="3384557" y="4268882"/>
                  </a:lnTo>
                  <a:lnTo>
                    <a:pt x="3394068" y="4245921"/>
                  </a:lnTo>
                  <a:lnTo>
                    <a:pt x="3403387" y="4221139"/>
                  </a:lnTo>
                  <a:lnTo>
                    <a:pt x="3411899" y="4195931"/>
                  </a:lnTo>
                  <a:lnTo>
                    <a:pt x="3419588" y="4170314"/>
                  </a:lnTo>
                  <a:lnTo>
                    <a:pt x="3426436" y="4144309"/>
                  </a:lnTo>
                  <a:lnTo>
                    <a:pt x="3432426" y="4117932"/>
                  </a:lnTo>
                  <a:lnTo>
                    <a:pt x="3437542" y="4091202"/>
                  </a:lnTo>
                  <a:lnTo>
                    <a:pt x="3441765" y="4064136"/>
                  </a:lnTo>
                  <a:lnTo>
                    <a:pt x="3445079" y="4036754"/>
                  </a:lnTo>
                  <a:lnTo>
                    <a:pt x="3447468" y="4009074"/>
                  </a:lnTo>
                  <a:lnTo>
                    <a:pt x="3448914" y="3981112"/>
                  </a:lnTo>
                  <a:lnTo>
                    <a:pt x="3449400" y="3952889"/>
                  </a:lnTo>
                  <a:lnTo>
                    <a:pt x="3449008" y="3927533"/>
                  </a:lnTo>
                  <a:lnTo>
                    <a:pt x="3447840" y="3902387"/>
                  </a:lnTo>
                  <a:lnTo>
                    <a:pt x="3445910" y="3877464"/>
                  </a:lnTo>
                  <a:lnTo>
                    <a:pt x="3443229" y="3852778"/>
                  </a:lnTo>
                  <a:lnTo>
                    <a:pt x="3439809" y="3828341"/>
                  </a:lnTo>
                  <a:lnTo>
                    <a:pt x="3435663" y="3804166"/>
                  </a:lnTo>
                  <a:lnTo>
                    <a:pt x="3430803" y="3780268"/>
                  </a:lnTo>
                  <a:lnTo>
                    <a:pt x="3425241" y="3756658"/>
                  </a:lnTo>
                  <a:lnTo>
                    <a:pt x="3418990" y="3733351"/>
                  </a:lnTo>
                  <a:lnTo>
                    <a:pt x="3412063" y="3710359"/>
                  </a:lnTo>
                  <a:lnTo>
                    <a:pt x="3404470" y="3687695"/>
                  </a:lnTo>
                  <a:lnTo>
                    <a:pt x="3396226" y="3665372"/>
                  </a:lnTo>
                  <a:lnTo>
                    <a:pt x="3387342" y="3643405"/>
                  </a:lnTo>
                  <a:lnTo>
                    <a:pt x="3377829" y="3621807"/>
                  </a:lnTo>
                  <a:lnTo>
                    <a:pt x="3367702" y="3600588"/>
                  </a:lnTo>
                  <a:lnTo>
                    <a:pt x="3356972" y="3579765"/>
                  </a:lnTo>
                  <a:lnTo>
                    <a:pt x="3345651" y="3559349"/>
                  </a:lnTo>
                  <a:lnTo>
                    <a:pt x="3333751" y="3539354"/>
                  </a:lnTo>
                  <a:lnTo>
                    <a:pt x="3321286" y="3519792"/>
                  </a:lnTo>
                  <a:lnTo>
                    <a:pt x="3308267" y="3500678"/>
                  </a:lnTo>
                  <a:lnTo>
                    <a:pt x="3294706" y="3482024"/>
                  </a:lnTo>
                  <a:lnTo>
                    <a:pt x="3280617" y="3463843"/>
                  </a:lnTo>
                  <a:lnTo>
                    <a:pt x="3266011" y="3446149"/>
                  </a:lnTo>
                  <a:lnTo>
                    <a:pt x="3250900" y="3428954"/>
                  </a:lnTo>
                  <a:lnTo>
                    <a:pt x="3235298" y="3412273"/>
                  </a:lnTo>
                  <a:lnTo>
                    <a:pt x="3219215" y="3396117"/>
                  </a:lnTo>
                  <a:lnTo>
                    <a:pt x="3202666" y="3380501"/>
                  </a:lnTo>
                  <a:lnTo>
                    <a:pt x="3185660" y="3365438"/>
                  </a:lnTo>
                  <a:lnTo>
                    <a:pt x="3168213" y="3350940"/>
                  </a:lnTo>
                  <a:lnTo>
                    <a:pt x="3150335" y="3337020"/>
                  </a:lnTo>
                  <a:lnTo>
                    <a:pt x="3132038" y="3323693"/>
                  </a:lnTo>
                  <a:lnTo>
                    <a:pt x="3113336" y="3310971"/>
                  </a:lnTo>
                  <a:lnTo>
                    <a:pt x="3094241" y="3298867"/>
                  </a:lnTo>
                  <a:lnTo>
                    <a:pt x="3074764" y="3287395"/>
                  </a:lnTo>
                  <a:lnTo>
                    <a:pt x="3054918" y="3276567"/>
                  </a:lnTo>
                  <a:lnTo>
                    <a:pt x="3034716" y="3266398"/>
                  </a:lnTo>
                  <a:lnTo>
                    <a:pt x="3014170" y="3256899"/>
                  </a:lnTo>
                  <a:lnTo>
                    <a:pt x="2993292" y="3248084"/>
                  </a:lnTo>
                  <a:lnTo>
                    <a:pt x="2972094" y="3239967"/>
                  </a:lnTo>
                  <a:lnTo>
                    <a:pt x="2950588" y="3232560"/>
                  </a:lnTo>
                  <a:lnTo>
                    <a:pt x="2928789" y="3225878"/>
                  </a:lnTo>
                  <a:lnTo>
                    <a:pt x="2906706" y="3219932"/>
                  </a:lnTo>
                  <a:lnTo>
                    <a:pt x="2884353" y="3214736"/>
                  </a:lnTo>
                  <a:lnTo>
                    <a:pt x="2861743" y="3210303"/>
                  </a:lnTo>
                  <a:lnTo>
                    <a:pt x="2838887" y="3206647"/>
                  </a:lnTo>
                  <a:lnTo>
                    <a:pt x="2815797" y="3203780"/>
                  </a:lnTo>
                  <a:lnTo>
                    <a:pt x="2792486" y="3201716"/>
                  </a:lnTo>
                  <a:lnTo>
                    <a:pt x="2768967" y="3200468"/>
                  </a:lnTo>
                  <a:close/>
                  <a:moveTo>
                    <a:pt x="1057588" y="3200049"/>
                  </a:moveTo>
                  <a:lnTo>
                    <a:pt x="1033854" y="3200351"/>
                  </a:lnTo>
                  <a:lnTo>
                    <a:pt x="1010259" y="3201253"/>
                  </a:lnTo>
                  <a:lnTo>
                    <a:pt x="986809" y="3202749"/>
                  </a:lnTo>
                  <a:lnTo>
                    <a:pt x="963511" y="3204830"/>
                  </a:lnTo>
                  <a:lnTo>
                    <a:pt x="940371" y="3207490"/>
                  </a:lnTo>
                  <a:lnTo>
                    <a:pt x="917396" y="3210724"/>
                  </a:lnTo>
                  <a:lnTo>
                    <a:pt x="894591" y="3214523"/>
                  </a:lnTo>
                  <a:lnTo>
                    <a:pt x="871964" y="3218881"/>
                  </a:lnTo>
                  <a:lnTo>
                    <a:pt x="849521" y="3223790"/>
                  </a:lnTo>
                  <a:lnTo>
                    <a:pt x="827268" y="3229246"/>
                  </a:lnTo>
                  <a:lnTo>
                    <a:pt x="805211" y="3235239"/>
                  </a:lnTo>
                  <a:lnTo>
                    <a:pt x="783357" y="3241764"/>
                  </a:lnTo>
                  <a:lnTo>
                    <a:pt x="761713" y="3248813"/>
                  </a:lnTo>
                  <a:lnTo>
                    <a:pt x="740284" y="3256381"/>
                  </a:lnTo>
                  <a:lnTo>
                    <a:pt x="719077" y="3264459"/>
                  </a:lnTo>
                  <a:lnTo>
                    <a:pt x="698099" y="3273042"/>
                  </a:lnTo>
                  <a:lnTo>
                    <a:pt x="677355" y="3282121"/>
                  </a:lnTo>
                  <a:lnTo>
                    <a:pt x="656853" y="3291692"/>
                  </a:lnTo>
                  <a:lnTo>
                    <a:pt x="636599" y="3301746"/>
                  </a:lnTo>
                  <a:lnTo>
                    <a:pt x="616599" y="3312277"/>
                  </a:lnTo>
                  <a:lnTo>
                    <a:pt x="596859" y="3323277"/>
                  </a:lnTo>
                  <a:lnTo>
                    <a:pt x="577386" y="3334741"/>
                  </a:lnTo>
                  <a:lnTo>
                    <a:pt x="558186" y="3346661"/>
                  </a:lnTo>
                  <a:lnTo>
                    <a:pt x="539266" y="3359031"/>
                  </a:lnTo>
                  <a:lnTo>
                    <a:pt x="520632" y="3371843"/>
                  </a:lnTo>
                  <a:lnTo>
                    <a:pt x="502290" y="3385091"/>
                  </a:lnTo>
                  <a:lnTo>
                    <a:pt x="484247" y="3398768"/>
                  </a:lnTo>
                  <a:lnTo>
                    <a:pt x="466510" y="3412866"/>
                  </a:lnTo>
                  <a:lnTo>
                    <a:pt x="449084" y="3427381"/>
                  </a:lnTo>
                  <a:lnTo>
                    <a:pt x="431976" y="3442303"/>
                  </a:lnTo>
                  <a:lnTo>
                    <a:pt x="415193" y="3457627"/>
                  </a:lnTo>
                  <a:lnTo>
                    <a:pt x="398741" y="3473346"/>
                  </a:lnTo>
                  <a:lnTo>
                    <a:pt x="382625" y="3489453"/>
                  </a:lnTo>
                  <a:lnTo>
                    <a:pt x="366853" y="3505941"/>
                  </a:lnTo>
                  <a:lnTo>
                    <a:pt x="351431" y="3522803"/>
                  </a:lnTo>
                  <a:lnTo>
                    <a:pt x="336366" y="3540032"/>
                  </a:lnTo>
                  <a:lnTo>
                    <a:pt x="321664" y="3557622"/>
                  </a:lnTo>
                  <a:lnTo>
                    <a:pt x="307331" y="3575566"/>
                  </a:lnTo>
                  <a:lnTo>
                    <a:pt x="293373" y="3593857"/>
                  </a:lnTo>
                  <a:lnTo>
                    <a:pt x="279797" y="3612487"/>
                  </a:lnTo>
                  <a:lnTo>
                    <a:pt x="266610" y="3631451"/>
                  </a:lnTo>
                  <a:lnTo>
                    <a:pt x="253818" y="3650741"/>
                  </a:lnTo>
                  <a:lnTo>
                    <a:pt x="241427" y="3670351"/>
                  </a:lnTo>
                  <a:lnTo>
                    <a:pt x="229443" y="3690273"/>
                  </a:lnTo>
                  <a:lnTo>
                    <a:pt x="217873" y="3710501"/>
                  </a:lnTo>
                  <a:lnTo>
                    <a:pt x="206724" y="3731028"/>
                  </a:lnTo>
                  <a:lnTo>
                    <a:pt x="196001" y="3751847"/>
                  </a:lnTo>
                  <a:lnTo>
                    <a:pt x="185712" y="3772952"/>
                  </a:lnTo>
                  <a:lnTo>
                    <a:pt x="175862" y="3794335"/>
                  </a:lnTo>
                  <a:lnTo>
                    <a:pt x="166458" y="3815989"/>
                  </a:lnTo>
                  <a:lnTo>
                    <a:pt x="157507" y="3837909"/>
                  </a:lnTo>
                  <a:lnTo>
                    <a:pt x="149014" y="3860086"/>
                  </a:lnTo>
                  <a:lnTo>
                    <a:pt x="140986" y="3882515"/>
                  </a:lnTo>
                  <a:lnTo>
                    <a:pt x="133430" y="3905188"/>
                  </a:lnTo>
                  <a:lnTo>
                    <a:pt x="126352" y="3928098"/>
                  </a:lnTo>
                  <a:lnTo>
                    <a:pt x="119758" y="3951239"/>
                  </a:lnTo>
                  <a:lnTo>
                    <a:pt x="113656" y="3974603"/>
                  </a:lnTo>
                  <a:lnTo>
                    <a:pt x="108050" y="3998185"/>
                  </a:lnTo>
                  <a:lnTo>
                    <a:pt x="102947" y="4021976"/>
                  </a:lnTo>
                  <a:lnTo>
                    <a:pt x="98355" y="4045971"/>
                  </a:lnTo>
                  <a:lnTo>
                    <a:pt x="94279" y="4070163"/>
                  </a:lnTo>
                  <a:lnTo>
                    <a:pt x="90726" y="4094544"/>
                  </a:lnTo>
                  <a:lnTo>
                    <a:pt x="87701" y="4119107"/>
                  </a:lnTo>
                  <a:lnTo>
                    <a:pt x="85213" y="4143847"/>
                  </a:lnTo>
                  <a:lnTo>
                    <a:pt x="83266" y="4168755"/>
                  </a:lnTo>
                  <a:lnTo>
                    <a:pt x="81867" y="4193826"/>
                  </a:lnTo>
                  <a:lnTo>
                    <a:pt x="81024" y="4219053"/>
                  </a:lnTo>
                  <a:lnTo>
                    <a:pt x="80741" y="4244427"/>
                  </a:lnTo>
                  <a:lnTo>
                    <a:pt x="80741" y="4705728"/>
                  </a:lnTo>
                  <a:lnTo>
                    <a:pt x="1344086" y="4705728"/>
                  </a:lnTo>
                  <a:lnTo>
                    <a:pt x="1344086" y="3200049"/>
                  </a:lnTo>
                  <a:close/>
                  <a:moveTo>
                    <a:pt x="1409439" y="3200043"/>
                  </a:moveTo>
                  <a:lnTo>
                    <a:pt x="1409439" y="4705722"/>
                  </a:lnTo>
                  <a:lnTo>
                    <a:pt x="1695937" y="4705722"/>
                  </a:lnTo>
                  <a:lnTo>
                    <a:pt x="1719671" y="4705420"/>
                  </a:lnTo>
                  <a:lnTo>
                    <a:pt x="1743266" y="4704518"/>
                  </a:lnTo>
                  <a:lnTo>
                    <a:pt x="1766716" y="4703023"/>
                  </a:lnTo>
                  <a:lnTo>
                    <a:pt x="1790013" y="4700941"/>
                  </a:lnTo>
                  <a:lnTo>
                    <a:pt x="1813153" y="4698281"/>
                  </a:lnTo>
                  <a:lnTo>
                    <a:pt x="1836128" y="4695047"/>
                  </a:lnTo>
                  <a:lnTo>
                    <a:pt x="1858933" y="4691248"/>
                  </a:lnTo>
                  <a:lnTo>
                    <a:pt x="1881560" y="4686891"/>
                  </a:lnTo>
                  <a:lnTo>
                    <a:pt x="1904003" y="4681981"/>
                  </a:lnTo>
                  <a:lnTo>
                    <a:pt x="1926257" y="4676525"/>
                  </a:lnTo>
                  <a:lnTo>
                    <a:pt x="1948313" y="4670532"/>
                  </a:lnTo>
                  <a:lnTo>
                    <a:pt x="1970167" y="4664007"/>
                  </a:lnTo>
                  <a:lnTo>
                    <a:pt x="1991812" y="4656958"/>
                  </a:lnTo>
                  <a:lnTo>
                    <a:pt x="2013241" y="4649390"/>
                  </a:lnTo>
                  <a:lnTo>
                    <a:pt x="2034447" y="4641312"/>
                  </a:lnTo>
                  <a:lnTo>
                    <a:pt x="2055426" y="4632729"/>
                  </a:lnTo>
                  <a:lnTo>
                    <a:pt x="2076169" y="4623650"/>
                  </a:lnTo>
                  <a:lnTo>
                    <a:pt x="2096671" y="4614079"/>
                  </a:lnTo>
                  <a:lnTo>
                    <a:pt x="2116926" y="4604025"/>
                  </a:lnTo>
                  <a:lnTo>
                    <a:pt x="2136926" y="4593494"/>
                  </a:lnTo>
                  <a:lnTo>
                    <a:pt x="2156666" y="4582494"/>
                  </a:lnTo>
                  <a:lnTo>
                    <a:pt x="2176139" y="4571030"/>
                  </a:lnTo>
                  <a:lnTo>
                    <a:pt x="2195339" y="4559110"/>
                  </a:lnTo>
                  <a:lnTo>
                    <a:pt x="2214259" y="4546740"/>
                  </a:lnTo>
                  <a:lnTo>
                    <a:pt x="2232893" y="4533928"/>
                  </a:lnTo>
                  <a:lnTo>
                    <a:pt x="2251234" y="4520680"/>
                  </a:lnTo>
                  <a:lnTo>
                    <a:pt x="2269277" y="4507004"/>
                  </a:lnTo>
                  <a:lnTo>
                    <a:pt x="2287015" y="4492905"/>
                  </a:lnTo>
                  <a:lnTo>
                    <a:pt x="2304441" y="4478390"/>
                  </a:lnTo>
                  <a:lnTo>
                    <a:pt x="2321548" y="4463468"/>
                  </a:lnTo>
                  <a:lnTo>
                    <a:pt x="2338332" y="4448144"/>
                  </a:lnTo>
                  <a:lnTo>
                    <a:pt x="2354784" y="4432425"/>
                  </a:lnTo>
                  <a:lnTo>
                    <a:pt x="2370900" y="4416318"/>
                  </a:lnTo>
                  <a:lnTo>
                    <a:pt x="2386671" y="4399830"/>
                  </a:lnTo>
                  <a:lnTo>
                    <a:pt x="2402093" y="4382968"/>
                  </a:lnTo>
                  <a:lnTo>
                    <a:pt x="2417158" y="4365739"/>
                  </a:lnTo>
                  <a:lnTo>
                    <a:pt x="2431860" y="4348149"/>
                  </a:lnTo>
                  <a:lnTo>
                    <a:pt x="2446194" y="4330205"/>
                  </a:lnTo>
                  <a:lnTo>
                    <a:pt x="2460151" y="4311914"/>
                  </a:lnTo>
                  <a:lnTo>
                    <a:pt x="2473727" y="4293284"/>
                  </a:lnTo>
                  <a:lnTo>
                    <a:pt x="2486914" y="4274321"/>
                  </a:lnTo>
                  <a:lnTo>
                    <a:pt x="2499707" y="4255030"/>
                  </a:lnTo>
                  <a:lnTo>
                    <a:pt x="2512098" y="4235421"/>
                  </a:lnTo>
                  <a:lnTo>
                    <a:pt x="2524082" y="4215498"/>
                  </a:lnTo>
                  <a:lnTo>
                    <a:pt x="2535652" y="4195271"/>
                  </a:lnTo>
                  <a:lnTo>
                    <a:pt x="2546801" y="4174743"/>
                  </a:lnTo>
                  <a:lnTo>
                    <a:pt x="2557524" y="4153924"/>
                  </a:lnTo>
                  <a:lnTo>
                    <a:pt x="2567813" y="4132819"/>
                  </a:lnTo>
                  <a:lnTo>
                    <a:pt x="2577662" y="4111437"/>
                  </a:lnTo>
                  <a:lnTo>
                    <a:pt x="2587066" y="4089782"/>
                  </a:lnTo>
                  <a:lnTo>
                    <a:pt x="2596018" y="4067863"/>
                  </a:lnTo>
                  <a:lnTo>
                    <a:pt x="2604510" y="4045685"/>
                  </a:lnTo>
                  <a:lnTo>
                    <a:pt x="2612538" y="4023256"/>
                  </a:lnTo>
                  <a:lnTo>
                    <a:pt x="2620094" y="4000583"/>
                  </a:lnTo>
                  <a:lnTo>
                    <a:pt x="2627172" y="3977673"/>
                  </a:lnTo>
                  <a:lnTo>
                    <a:pt x="2633766" y="3954532"/>
                  </a:lnTo>
                  <a:lnTo>
                    <a:pt x="2639869" y="3931168"/>
                  </a:lnTo>
                  <a:lnTo>
                    <a:pt x="2645475" y="3907586"/>
                  </a:lnTo>
                  <a:lnTo>
                    <a:pt x="2650577" y="3883795"/>
                  </a:lnTo>
                  <a:lnTo>
                    <a:pt x="2655169" y="3859800"/>
                  </a:lnTo>
                  <a:lnTo>
                    <a:pt x="2659245" y="3835609"/>
                  </a:lnTo>
                  <a:lnTo>
                    <a:pt x="2662799" y="3811227"/>
                  </a:lnTo>
                  <a:lnTo>
                    <a:pt x="2665823" y="3786664"/>
                  </a:lnTo>
                  <a:lnTo>
                    <a:pt x="2668312" y="3761924"/>
                  </a:lnTo>
                  <a:lnTo>
                    <a:pt x="2670258" y="3737016"/>
                  </a:lnTo>
                  <a:lnTo>
                    <a:pt x="2671657" y="3711945"/>
                  </a:lnTo>
                  <a:lnTo>
                    <a:pt x="2672501" y="3686719"/>
                  </a:lnTo>
                  <a:lnTo>
                    <a:pt x="2672784" y="3661344"/>
                  </a:lnTo>
                  <a:lnTo>
                    <a:pt x="2672784" y="3200043"/>
                  </a:lnTo>
                  <a:close/>
                  <a:moveTo>
                    <a:pt x="3456945" y="1628809"/>
                  </a:moveTo>
                  <a:lnTo>
                    <a:pt x="3456945" y="3134488"/>
                  </a:lnTo>
                  <a:lnTo>
                    <a:pt x="3743443" y="3134488"/>
                  </a:lnTo>
                  <a:lnTo>
                    <a:pt x="3767177" y="3134186"/>
                  </a:lnTo>
                  <a:lnTo>
                    <a:pt x="3790772" y="3133284"/>
                  </a:lnTo>
                  <a:lnTo>
                    <a:pt x="3814222" y="3131789"/>
                  </a:lnTo>
                  <a:lnTo>
                    <a:pt x="3837519" y="3129707"/>
                  </a:lnTo>
                  <a:lnTo>
                    <a:pt x="3860659" y="3127047"/>
                  </a:lnTo>
                  <a:lnTo>
                    <a:pt x="3883634" y="3123813"/>
                  </a:lnTo>
                  <a:lnTo>
                    <a:pt x="3906439" y="3120014"/>
                  </a:lnTo>
                  <a:lnTo>
                    <a:pt x="3929066" y="3115657"/>
                  </a:lnTo>
                  <a:lnTo>
                    <a:pt x="3951509" y="3110747"/>
                  </a:lnTo>
                  <a:lnTo>
                    <a:pt x="3973763" y="3105291"/>
                  </a:lnTo>
                  <a:lnTo>
                    <a:pt x="3995819" y="3099298"/>
                  </a:lnTo>
                  <a:lnTo>
                    <a:pt x="4017673" y="3092773"/>
                  </a:lnTo>
                  <a:lnTo>
                    <a:pt x="4039317" y="3085724"/>
                  </a:lnTo>
                  <a:lnTo>
                    <a:pt x="4060747" y="3078156"/>
                  </a:lnTo>
                  <a:lnTo>
                    <a:pt x="4081953" y="3070078"/>
                  </a:lnTo>
                  <a:lnTo>
                    <a:pt x="4102931" y="3061495"/>
                  </a:lnTo>
                  <a:lnTo>
                    <a:pt x="4123675" y="3052416"/>
                  </a:lnTo>
                  <a:lnTo>
                    <a:pt x="4144177" y="3042845"/>
                  </a:lnTo>
                  <a:lnTo>
                    <a:pt x="4164431" y="3032791"/>
                  </a:lnTo>
                  <a:lnTo>
                    <a:pt x="4184431" y="3022260"/>
                  </a:lnTo>
                  <a:lnTo>
                    <a:pt x="4204172" y="3011260"/>
                  </a:lnTo>
                  <a:lnTo>
                    <a:pt x="4223644" y="2999796"/>
                  </a:lnTo>
                  <a:lnTo>
                    <a:pt x="4242844" y="2987876"/>
                  </a:lnTo>
                  <a:lnTo>
                    <a:pt x="4261765" y="2975506"/>
                  </a:lnTo>
                  <a:lnTo>
                    <a:pt x="4280399" y="2962694"/>
                  </a:lnTo>
                  <a:lnTo>
                    <a:pt x="4298740" y="2949446"/>
                  </a:lnTo>
                  <a:lnTo>
                    <a:pt x="4316783" y="2935770"/>
                  </a:lnTo>
                  <a:lnTo>
                    <a:pt x="4334520" y="2921671"/>
                  </a:lnTo>
                  <a:lnTo>
                    <a:pt x="4351946" y="2907156"/>
                  </a:lnTo>
                  <a:lnTo>
                    <a:pt x="4369054" y="2892234"/>
                  </a:lnTo>
                  <a:lnTo>
                    <a:pt x="4385837" y="2876910"/>
                  </a:lnTo>
                  <a:lnTo>
                    <a:pt x="4402290" y="2861191"/>
                  </a:lnTo>
                  <a:lnTo>
                    <a:pt x="4418405" y="2845084"/>
                  </a:lnTo>
                  <a:lnTo>
                    <a:pt x="4434177" y="2828596"/>
                  </a:lnTo>
                  <a:lnTo>
                    <a:pt x="4449599" y="2811734"/>
                  </a:lnTo>
                  <a:lnTo>
                    <a:pt x="4464664" y="2794505"/>
                  </a:lnTo>
                  <a:lnTo>
                    <a:pt x="4479366" y="2776915"/>
                  </a:lnTo>
                  <a:lnTo>
                    <a:pt x="4493700" y="2758971"/>
                  </a:lnTo>
                  <a:lnTo>
                    <a:pt x="4507657" y="2740680"/>
                  </a:lnTo>
                  <a:lnTo>
                    <a:pt x="4521233" y="2722050"/>
                  </a:lnTo>
                  <a:lnTo>
                    <a:pt x="4534420" y="2703087"/>
                  </a:lnTo>
                  <a:lnTo>
                    <a:pt x="4547212" y="2683796"/>
                  </a:lnTo>
                  <a:lnTo>
                    <a:pt x="4559604" y="2664187"/>
                  </a:lnTo>
                  <a:lnTo>
                    <a:pt x="4571588" y="2644264"/>
                  </a:lnTo>
                  <a:lnTo>
                    <a:pt x="4583157" y="2624036"/>
                  </a:lnTo>
                  <a:lnTo>
                    <a:pt x="4594307" y="2603509"/>
                  </a:lnTo>
                  <a:lnTo>
                    <a:pt x="4605029" y="2582690"/>
                  </a:lnTo>
                  <a:lnTo>
                    <a:pt x="4615319" y="2561585"/>
                  </a:lnTo>
                  <a:lnTo>
                    <a:pt x="4625168" y="2540203"/>
                  </a:lnTo>
                  <a:lnTo>
                    <a:pt x="4634572" y="2518548"/>
                  </a:lnTo>
                  <a:lnTo>
                    <a:pt x="4643524" y="2496628"/>
                  </a:lnTo>
                  <a:lnTo>
                    <a:pt x="4652016" y="2474451"/>
                  </a:lnTo>
                  <a:lnTo>
                    <a:pt x="4660044" y="2452022"/>
                  </a:lnTo>
                  <a:lnTo>
                    <a:pt x="4667600" y="2429349"/>
                  </a:lnTo>
                  <a:lnTo>
                    <a:pt x="4674678" y="2406439"/>
                  </a:lnTo>
                  <a:lnTo>
                    <a:pt x="4681272" y="2383298"/>
                  </a:lnTo>
                  <a:lnTo>
                    <a:pt x="4687375" y="2359934"/>
                  </a:lnTo>
                  <a:lnTo>
                    <a:pt x="4692980" y="2336352"/>
                  </a:lnTo>
                  <a:lnTo>
                    <a:pt x="4698083" y="2312561"/>
                  </a:lnTo>
                  <a:lnTo>
                    <a:pt x="4702675" y="2288566"/>
                  </a:lnTo>
                  <a:lnTo>
                    <a:pt x="4706751" y="2264374"/>
                  </a:lnTo>
                  <a:lnTo>
                    <a:pt x="4710304" y="2239993"/>
                  </a:lnTo>
                  <a:lnTo>
                    <a:pt x="4713329" y="2215430"/>
                  </a:lnTo>
                  <a:lnTo>
                    <a:pt x="4715818" y="2190690"/>
                  </a:lnTo>
                  <a:lnTo>
                    <a:pt x="4717764" y="2165782"/>
                  </a:lnTo>
                  <a:lnTo>
                    <a:pt x="4719163" y="2140711"/>
                  </a:lnTo>
                  <a:lnTo>
                    <a:pt x="4720007" y="2115485"/>
                  </a:lnTo>
                  <a:lnTo>
                    <a:pt x="4720289" y="2090110"/>
                  </a:lnTo>
                  <a:lnTo>
                    <a:pt x="4720289" y="1628809"/>
                  </a:lnTo>
                  <a:close/>
                  <a:moveTo>
                    <a:pt x="3105094" y="1628809"/>
                  </a:moveTo>
                  <a:lnTo>
                    <a:pt x="3081360" y="1629111"/>
                  </a:lnTo>
                  <a:lnTo>
                    <a:pt x="3057765" y="1630013"/>
                  </a:lnTo>
                  <a:lnTo>
                    <a:pt x="3034315" y="1631508"/>
                  </a:lnTo>
                  <a:lnTo>
                    <a:pt x="3011017" y="1633590"/>
                  </a:lnTo>
                  <a:lnTo>
                    <a:pt x="2987877" y="1636250"/>
                  </a:lnTo>
                  <a:lnTo>
                    <a:pt x="2964902" y="1639484"/>
                  </a:lnTo>
                  <a:lnTo>
                    <a:pt x="2942097" y="1643283"/>
                  </a:lnTo>
                  <a:lnTo>
                    <a:pt x="2919470" y="1647640"/>
                  </a:lnTo>
                  <a:lnTo>
                    <a:pt x="2897027" y="1652550"/>
                  </a:lnTo>
                  <a:lnTo>
                    <a:pt x="2874774" y="1658006"/>
                  </a:lnTo>
                  <a:lnTo>
                    <a:pt x="2852717" y="1663999"/>
                  </a:lnTo>
                  <a:lnTo>
                    <a:pt x="2830863" y="1670524"/>
                  </a:lnTo>
                  <a:lnTo>
                    <a:pt x="2809219" y="1677573"/>
                  </a:lnTo>
                  <a:lnTo>
                    <a:pt x="2787790" y="1685141"/>
                  </a:lnTo>
                  <a:lnTo>
                    <a:pt x="2766583" y="1693219"/>
                  </a:lnTo>
                  <a:lnTo>
                    <a:pt x="2745605" y="1701802"/>
                  </a:lnTo>
                  <a:lnTo>
                    <a:pt x="2724861" y="1710881"/>
                  </a:lnTo>
                  <a:lnTo>
                    <a:pt x="2704359" y="1720452"/>
                  </a:lnTo>
                  <a:lnTo>
                    <a:pt x="2684105" y="1730506"/>
                  </a:lnTo>
                  <a:lnTo>
                    <a:pt x="2664105" y="1741037"/>
                  </a:lnTo>
                  <a:lnTo>
                    <a:pt x="2644365" y="1752037"/>
                  </a:lnTo>
                  <a:lnTo>
                    <a:pt x="2624892" y="1763501"/>
                  </a:lnTo>
                  <a:lnTo>
                    <a:pt x="2605692" y="1775421"/>
                  </a:lnTo>
                  <a:lnTo>
                    <a:pt x="2586772" y="1787791"/>
                  </a:lnTo>
                  <a:lnTo>
                    <a:pt x="2568138" y="1800603"/>
                  </a:lnTo>
                  <a:lnTo>
                    <a:pt x="2549796" y="1813851"/>
                  </a:lnTo>
                  <a:lnTo>
                    <a:pt x="2531753" y="1827527"/>
                  </a:lnTo>
                  <a:lnTo>
                    <a:pt x="2514016" y="1841626"/>
                  </a:lnTo>
                  <a:lnTo>
                    <a:pt x="2496590" y="1856141"/>
                  </a:lnTo>
                  <a:lnTo>
                    <a:pt x="2479482" y="1871063"/>
                  </a:lnTo>
                  <a:lnTo>
                    <a:pt x="2462699" y="1886387"/>
                  </a:lnTo>
                  <a:lnTo>
                    <a:pt x="2446247" y="1902106"/>
                  </a:lnTo>
                  <a:lnTo>
                    <a:pt x="2430131" y="1918213"/>
                  </a:lnTo>
                  <a:lnTo>
                    <a:pt x="2414359" y="1934701"/>
                  </a:lnTo>
                  <a:lnTo>
                    <a:pt x="2398937" y="1951563"/>
                  </a:lnTo>
                  <a:lnTo>
                    <a:pt x="2383872" y="1968792"/>
                  </a:lnTo>
                  <a:lnTo>
                    <a:pt x="2369170" y="1986382"/>
                  </a:lnTo>
                  <a:lnTo>
                    <a:pt x="2354837" y="2004326"/>
                  </a:lnTo>
                  <a:lnTo>
                    <a:pt x="2340879" y="2022617"/>
                  </a:lnTo>
                  <a:lnTo>
                    <a:pt x="2327303" y="2041247"/>
                  </a:lnTo>
                  <a:lnTo>
                    <a:pt x="2314116" y="2060210"/>
                  </a:lnTo>
                  <a:lnTo>
                    <a:pt x="2301324" y="2079501"/>
                  </a:lnTo>
                  <a:lnTo>
                    <a:pt x="2288933" y="2099110"/>
                  </a:lnTo>
                  <a:lnTo>
                    <a:pt x="2276949" y="2119033"/>
                  </a:lnTo>
                  <a:lnTo>
                    <a:pt x="2265379" y="2139261"/>
                  </a:lnTo>
                  <a:lnTo>
                    <a:pt x="2254230" y="2159788"/>
                  </a:lnTo>
                  <a:lnTo>
                    <a:pt x="2243507" y="2180607"/>
                  </a:lnTo>
                  <a:lnTo>
                    <a:pt x="2233218" y="2201712"/>
                  </a:lnTo>
                  <a:lnTo>
                    <a:pt x="2223368" y="2223095"/>
                  </a:lnTo>
                  <a:lnTo>
                    <a:pt x="2213964" y="2244749"/>
                  </a:lnTo>
                  <a:lnTo>
                    <a:pt x="2205013" y="2266669"/>
                  </a:lnTo>
                  <a:lnTo>
                    <a:pt x="2196520" y="2288846"/>
                  </a:lnTo>
                  <a:lnTo>
                    <a:pt x="2188492" y="2311275"/>
                  </a:lnTo>
                  <a:lnTo>
                    <a:pt x="2180936" y="2333948"/>
                  </a:lnTo>
                  <a:lnTo>
                    <a:pt x="2173858" y="2356858"/>
                  </a:lnTo>
                  <a:lnTo>
                    <a:pt x="2167264" y="2379999"/>
                  </a:lnTo>
                  <a:lnTo>
                    <a:pt x="2161162" y="2403363"/>
                  </a:lnTo>
                  <a:lnTo>
                    <a:pt x="2155556" y="2426945"/>
                  </a:lnTo>
                  <a:lnTo>
                    <a:pt x="2150453" y="2450736"/>
                  </a:lnTo>
                  <a:lnTo>
                    <a:pt x="2145861" y="2474731"/>
                  </a:lnTo>
                  <a:lnTo>
                    <a:pt x="2141785" y="2498923"/>
                  </a:lnTo>
                  <a:lnTo>
                    <a:pt x="2138232" y="2523304"/>
                  </a:lnTo>
                  <a:lnTo>
                    <a:pt x="2135207" y="2547867"/>
                  </a:lnTo>
                  <a:lnTo>
                    <a:pt x="2132719" y="2572607"/>
                  </a:lnTo>
                  <a:lnTo>
                    <a:pt x="2130772" y="2597515"/>
                  </a:lnTo>
                  <a:lnTo>
                    <a:pt x="2129373" y="2622586"/>
                  </a:lnTo>
                  <a:lnTo>
                    <a:pt x="2128530" y="2647813"/>
                  </a:lnTo>
                  <a:lnTo>
                    <a:pt x="2128247" y="2673187"/>
                  </a:lnTo>
                  <a:lnTo>
                    <a:pt x="2128247" y="3134488"/>
                  </a:lnTo>
                  <a:lnTo>
                    <a:pt x="3391592" y="3134488"/>
                  </a:lnTo>
                  <a:lnTo>
                    <a:pt x="3391592" y="1628809"/>
                  </a:lnTo>
                  <a:close/>
                  <a:moveTo>
                    <a:pt x="1412492" y="1628809"/>
                  </a:moveTo>
                  <a:lnTo>
                    <a:pt x="1412502" y="3134488"/>
                  </a:lnTo>
                  <a:lnTo>
                    <a:pt x="1437399" y="3134027"/>
                  </a:lnTo>
                  <a:lnTo>
                    <a:pt x="1462078" y="3132651"/>
                  </a:lnTo>
                  <a:lnTo>
                    <a:pt x="1486526" y="3130378"/>
                  </a:lnTo>
                  <a:lnTo>
                    <a:pt x="1510728" y="3127222"/>
                  </a:lnTo>
                  <a:lnTo>
                    <a:pt x="1534670" y="3123198"/>
                  </a:lnTo>
                  <a:lnTo>
                    <a:pt x="1558338" y="3118322"/>
                  </a:lnTo>
                  <a:lnTo>
                    <a:pt x="1581717" y="3112609"/>
                  </a:lnTo>
                  <a:lnTo>
                    <a:pt x="1604795" y="3106073"/>
                  </a:lnTo>
                  <a:lnTo>
                    <a:pt x="1627555" y="3098732"/>
                  </a:lnTo>
                  <a:lnTo>
                    <a:pt x="1649983" y="3090598"/>
                  </a:lnTo>
                  <a:lnTo>
                    <a:pt x="1672067" y="3081689"/>
                  </a:lnTo>
                  <a:lnTo>
                    <a:pt x="1693790" y="3072019"/>
                  </a:lnTo>
                  <a:lnTo>
                    <a:pt x="1715139" y="3061603"/>
                  </a:lnTo>
                  <a:lnTo>
                    <a:pt x="1736100" y="3050457"/>
                  </a:lnTo>
                  <a:lnTo>
                    <a:pt x="1756659" y="3038596"/>
                  </a:lnTo>
                  <a:lnTo>
                    <a:pt x="1776800" y="3026034"/>
                  </a:lnTo>
                  <a:lnTo>
                    <a:pt x="1796511" y="3012789"/>
                  </a:lnTo>
                  <a:lnTo>
                    <a:pt x="1815776" y="2998874"/>
                  </a:lnTo>
                  <a:lnTo>
                    <a:pt x="1834582" y="2984304"/>
                  </a:lnTo>
                  <a:lnTo>
                    <a:pt x="1852914" y="2969096"/>
                  </a:lnTo>
                  <a:lnTo>
                    <a:pt x="1870757" y="2953264"/>
                  </a:lnTo>
                  <a:lnTo>
                    <a:pt x="1888098" y="2936824"/>
                  </a:lnTo>
                  <a:lnTo>
                    <a:pt x="1904923" y="2919791"/>
                  </a:lnTo>
                  <a:lnTo>
                    <a:pt x="1921216" y="2902180"/>
                  </a:lnTo>
                  <a:lnTo>
                    <a:pt x="1936965" y="2884006"/>
                  </a:lnTo>
                  <a:lnTo>
                    <a:pt x="1952153" y="2865285"/>
                  </a:lnTo>
                  <a:lnTo>
                    <a:pt x="1966768" y="2846032"/>
                  </a:lnTo>
                  <a:lnTo>
                    <a:pt x="1980795" y="2826262"/>
                  </a:lnTo>
                  <a:lnTo>
                    <a:pt x="1994219" y="2805990"/>
                  </a:lnTo>
                  <a:lnTo>
                    <a:pt x="2007028" y="2785232"/>
                  </a:lnTo>
                  <a:lnTo>
                    <a:pt x="2019205" y="2764003"/>
                  </a:lnTo>
                  <a:lnTo>
                    <a:pt x="2030737" y="2742318"/>
                  </a:lnTo>
                  <a:lnTo>
                    <a:pt x="2041609" y="2720193"/>
                  </a:lnTo>
                  <a:lnTo>
                    <a:pt x="2051808" y="2697642"/>
                  </a:lnTo>
                  <a:lnTo>
                    <a:pt x="2061319" y="2674681"/>
                  </a:lnTo>
                  <a:lnTo>
                    <a:pt x="2070638" y="2649898"/>
                  </a:lnTo>
                  <a:lnTo>
                    <a:pt x="2079150" y="2624691"/>
                  </a:lnTo>
                  <a:lnTo>
                    <a:pt x="2086839" y="2599074"/>
                  </a:lnTo>
                  <a:lnTo>
                    <a:pt x="2093687" y="2573069"/>
                  </a:lnTo>
                  <a:lnTo>
                    <a:pt x="2099677" y="2546692"/>
                  </a:lnTo>
                  <a:lnTo>
                    <a:pt x="2104793" y="2519962"/>
                  </a:lnTo>
                  <a:lnTo>
                    <a:pt x="2109016" y="2492896"/>
                  </a:lnTo>
                  <a:lnTo>
                    <a:pt x="2112330" y="2465514"/>
                  </a:lnTo>
                  <a:lnTo>
                    <a:pt x="2114719" y="2437834"/>
                  </a:lnTo>
                  <a:lnTo>
                    <a:pt x="2116165" y="2409872"/>
                  </a:lnTo>
                  <a:lnTo>
                    <a:pt x="2116651" y="2381649"/>
                  </a:lnTo>
                  <a:lnTo>
                    <a:pt x="2116259" y="2356293"/>
                  </a:lnTo>
                  <a:lnTo>
                    <a:pt x="2115091" y="2331147"/>
                  </a:lnTo>
                  <a:lnTo>
                    <a:pt x="2113161" y="2306224"/>
                  </a:lnTo>
                  <a:lnTo>
                    <a:pt x="2110480" y="2281538"/>
                  </a:lnTo>
                  <a:lnTo>
                    <a:pt x="2107060" y="2257101"/>
                  </a:lnTo>
                  <a:lnTo>
                    <a:pt x="2102914" y="2232926"/>
                  </a:lnTo>
                  <a:lnTo>
                    <a:pt x="2098054" y="2209028"/>
                  </a:lnTo>
                  <a:lnTo>
                    <a:pt x="2092492" y="2185418"/>
                  </a:lnTo>
                  <a:lnTo>
                    <a:pt x="2086241" y="2162110"/>
                  </a:lnTo>
                  <a:lnTo>
                    <a:pt x="2079314" y="2139118"/>
                  </a:lnTo>
                  <a:lnTo>
                    <a:pt x="2071721" y="2116454"/>
                  </a:lnTo>
                  <a:lnTo>
                    <a:pt x="2063477" y="2094132"/>
                  </a:lnTo>
                  <a:lnTo>
                    <a:pt x="2054593" y="2072165"/>
                  </a:lnTo>
                  <a:lnTo>
                    <a:pt x="2045080" y="2050567"/>
                  </a:lnTo>
                  <a:lnTo>
                    <a:pt x="2034953" y="2029348"/>
                  </a:lnTo>
                  <a:lnTo>
                    <a:pt x="2024223" y="2008525"/>
                  </a:lnTo>
                  <a:lnTo>
                    <a:pt x="2012902" y="1988109"/>
                  </a:lnTo>
                  <a:lnTo>
                    <a:pt x="2001002" y="1968113"/>
                  </a:lnTo>
                  <a:lnTo>
                    <a:pt x="1988537" y="1948552"/>
                  </a:lnTo>
                  <a:lnTo>
                    <a:pt x="1975518" y="1929437"/>
                  </a:lnTo>
                  <a:lnTo>
                    <a:pt x="1961957" y="1910784"/>
                  </a:lnTo>
                  <a:lnTo>
                    <a:pt x="1947868" y="1892603"/>
                  </a:lnTo>
                  <a:lnTo>
                    <a:pt x="1933262" y="1874908"/>
                  </a:lnTo>
                  <a:lnTo>
                    <a:pt x="1918151" y="1857714"/>
                  </a:lnTo>
                  <a:lnTo>
                    <a:pt x="1902549" y="1841032"/>
                  </a:lnTo>
                  <a:lnTo>
                    <a:pt x="1886466" y="1824877"/>
                  </a:lnTo>
                  <a:lnTo>
                    <a:pt x="1869917" y="1809261"/>
                  </a:lnTo>
                  <a:lnTo>
                    <a:pt x="1852911" y="1794198"/>
                  </a:lnTo>
                  <a:lnTo>
                    <a:pt x="1835464" y="1779699"/>
                  </a:lnTo>
                  <a:lnTo>
                    <a:pt x="1817586" y="1765780"/>
                  </a:lnTo>
                  <a:lnTo>
                    <a:pt x="1799289" y="1752453"/>
                  </a:lnTo>
                  <a:lnTo>
                    <a:pt x="1780587" y="1739731"/>
                  </a:lnTo>
                  <a:lnTo>
                    <a:pt x="1761492" y="1727627"/>
                  </a:lnTo>
                  <a:lnTo>
                    <a:pt x="1742015" y="1716155"/>
                  </a:lnTo>
                  <a:lnTo>
                    <a:pt x="1722169" y="1705327"/>
                  </a:lnTo>
                  <a:lnTo>
                    <a:pt x="1701967" y="1695158"/>
                  </a:lnTo>
                  <a:lnTo>
                    <a:pt x="1681421" y="1685659"/>
                  </a:lnTo>
                  <a:lnTo>
                    <a:pt x="1660543" y="1676844"/>
                  </a:lnTo>
                  <a:lnTo>
                    <a:pt x="1639345" y="1668727"/>
                  </a:lnTo>
                  <a:lnTo>
                    <a:pt x="1617839" y="1661320"/>
                  </a:lnTo>
                  <a:lnTo>
                    <a:pt x="1596040" y="1654638"/>
                  </a:lnTo>
                  <a:lnTo>
                    <a:pt x="1573957" y="1648692"/>
                  </a:lnTo>
                  <a:lnTo>
                    <a:pt x="1551604" y="1643496"/>
                  </a:lnTo>
                  <a:lnTo>
                    <a:pt x="1528994" y="1639063"/>
                  </a:lnTo>
                  <a:lnTo>
                    <a:pt x="1506138" y="1635407"/>
                  </a:lnTo>
                  <a:lnTo>
                    <a:pt x="1483048" y="1632540"/>
                  </a:lnTo>
                  <a:lnTo>
                    <a:pt x="1459737" y="1630476"/>
                  </a:lnTo>
                  <a:lnTo>
                    <a:pt x="1436218" y="1629228"/>
                  </a:lnTo>
                  <a:close/>
                  <a:moveTo>
                    <a:pt x="76643" y="1628809"/>
                  </a:moveTo>
                  <a:lnTo>
                    <a:pt x="76643" y="3134488"/>
                  </a:lnTo>
                  <a:lnTo>
                    <a:pt x="363141" y="3134488"/>
                  </a:lnTo>
                  <a:lnTo>
                    <a:pt x="386875" y="3134186"/>
                  </a:lnTo>
                  <a:lnTo>
                    <a:pt x="410470" y="3133284"/>
                  </a:lnTo>
                  <a:lnTo>
                    <a:pt x="433920" y="3131789"/>
                  </a:lnTo>
                  <a:lnTo>
                    <a:pt x="457217" y="3129707"/>
                  </a:lnTo>
                  <a:lnTo>
                    <a:pt x="480357" y="3127047"/>
                  </a:lnTo>
                  <a:lnTo>
                    <a:pt x="503332" y="3123813"/>
                  </a:lnTo>
                  <a:lnTo>
                    <a:pt x="526137" y="3120014"/>
                  </a:lnTo>
                  <a:lnTo>
                    <a:pt x="548764" y="3115657"/>
                  </a:lnTo>
                  <a:lnTo>
                    <a:pt x="571207" y="3110747"/>
                  </a:lnTo>
                  <a:lnTo>
                    <a:pt x="593461" y="3105291"/>
                  </a:lnTo>
                  <a:lnTo>
                    <a:pt x="615517" y="3099298"/>
                  </a:lnTo>
                  <a:lnTo>
                    <a:pt x="637371" y="3092773"/>
                  </a:lnTo>
                  <a:lnTo>
                    <a:pt x="659016" y="3085724"/>
                  </a:lnTo>
                  <a:lnTo>
                    <a:pt x="680445" y="3078156"/>
                  </a:lnTo>
                  <a:lnTo>
                    <a:pt x="701651" y="3070078"/>
                  </a:lnTo>
                  <a:lnTo>
                    <a:pt x="722630" y="3061495"/>
                  </a:lnTo>
                  <a:lnTo>
                    <a:pt x="743373" y="3052416"/>
                  </a:lnTo>
                  <a:lnTo>
                    <a:pt x="763875" y="3042845"/>
                  </a:lnTo>
                  <a:lnTo>
                    <a:pt x="784130" y="3032791"/>
                  </a:lnTo>
                  <a:lnTo>
                    <a:pt x="804130" y="3022260"/>
                  </a:lnTo>
                  <a:lnTo>
                    <a:pt x="823870" y="3011260"/>
                  </a:lnTo>
                  <a:lnTo>
                    <a:pt x="843343" y="2999796"/>
                  </a:lnTo>
                  <a:lnTo>
                    <a:pt x="862543" y="2987876"/>
                  </a:lnTo>
                  <a:lnTo>
                    <a:pt x="881463" y="2975506"/>
                  </a:lnTo>
                  <a:lnTo>
                    <a:pt x="900097" y="2962694"/>
                  </a:lnTo>
                  <a:lnTo>
                    <a:pt x="918438" y="2949446"/>
                  </a:lnTo>
                  <a:lnTo>
                    <a:pt x="936481" y="2935770"/>
                  </a:lnTo>
                  <a:lnTo>
                    <a:pt x="954219" y="2921671"/>
                  </a:lnTo>
                  <a:lnTo>
                    <a:pt x="971645" y="2907156"/>
                  </a:lnTo>
                  <a:lnTo>
                    <a:pt x="988752" y="2892234"/>
                  </a:lnTo>
                  <a:lnTo>
                    <a:pt x="1005536" y="2876910"/>
                  </a:lnTo>
                  <a:lnTo>
                    <a:pt x="1021988" y="2861191"/>
                  </a:lnTo>
                  <a:lnTo>
                    <a:pt x="1038104" y="2845084"/>
                  </a:lnTo>
                  <a:lnTo>
                    <a:pt x="1053875" y="2828596"/>
                  </a:lnTo>
                  <a:lnTo>
                    <a:pt x="1069297" y="2811734"/>
                  </a:lnTo>
                  <a:lnTo>
                    <a:pt x="1084362" y="2794505"/>
                  </a:lnTo>
                  <a:lnTo>
                    <a:pt x="1099064" y="2776915"/>
                  </a:lnTo>
                  <a:lnTo>
                    <a:pt x="1113398" y="2758971"/>
                  </a:lnTo>
                  <a:lnTo>
                    <a:pt x="1127355" y="2740680"/>
                  </a:lnTo>
                  <a:lnTo>
                    <a:pt x="1140931" y="2722050"/>
                  </a:lnTo>
                  <a:lnTo>
                    <a:pt x="1154118" y="2703087"/>
                  </a:lnTo>
                  <a:lnTo>
                    <a:pt x="1166911" y="2683796"/>
                  </a:lnTo>
                  <a:lnTo>
                    <a:pt x="1179302" y="2664187"/>
                  </a:lnTo>
                  <a:lnTo>
                    <a:pt x="1191286" y="2644264"/>
                  </a:lnTo>
                  <a:lnTo>
                    <a:pt x="1202856" y="2624036"/>
                  </a:lnTo>
                  <a:lnTo>
                    <a:pt x="1214005" y="2603509"/>
                  </a:lnTo>
                  <a:lnTo>
                    <a:pt x="1224728" y="2582690"/>
                  </a:lnTo>
                  <a:lnTo>
                    <a:pt x="1235017" y="2561585"/>
                  </a:lnTo>
                  <a:lnTo>
                    <a:pt x="1244866" y="2540203"/>
                  </a:lnTo>
                  <a:lnTo>
                    <a:pt x="1254270" y="2518548"/>
                  </a:lnTo>
                  <a:lnTo>
                    <a:pt x="1263222" y="2496628"/>
                  </a:lnTo>
                  <a:lnTo>
                    <a:pt x="1271714" y="2474451"/>
                  </a:lnTo>
                  <a:lnTo>
                    <a:pt x="1279742" y="2452022"/>
                  </a:lnTo>
                  <a:lnTo>
                    <a:pt x="1287298" y="2429349"/>
                  </a:lnTo>
                  <a:lnTo>
                    <a:pt x="1294376" y="2406439"/>
                  </a:lnTo>
                  <a:lnTo>
                    <a:pt x="1300970" y="2383298"/>
                  </a:lnTo>
                  <a:lnTo>
                    <a:pt x="1307073" y="2359934"/>
                  </a:lnTo>
                  <a:lnTo>
                    <a:pt x="1312679" y="2336352"/>
                  </a:lnTo>
                  <a:lnTo>
                    <a:pt x="1317781" y="2312561"/>
                  </a:lnTo>
                  <a:lnTo>
                    <a:pt x="1322373" y="2288566"/>
                  </a:lnTo>
                  <a:lnTo>
                    <a:pt x="1326449" y="2264374"/>
                  </a:lnTo>
                  <a:lnTo>
                    <a:pt x="1330003" y="2239993"/>
                  </a:lnTo>
                  <a:lnTo>
                    <a:pt x="1333027" y="2215430"/>
                  </a:lnTo>
                  <a:lnTo>
                    <a:pt x="1335516" y="2190690"/>
                  </a:lnTo>
                  <a:lnTo>
                    <a:pt x="1337462" y="2165782"/>
                  </a:lnTo>
                  <a:lnTo>
                    <a:pt x="1338861" y="2140711"/>
                  </a:lnTo>
                  <a:lnTo>
                    <a:pt x="1339705" y="2115485"/>
                  </a:lnTo>
                  <a:lnTo>
                    <a:pt x="1339988" y="2090110"/>
                  </a:lnTo>
                  <a:lnTo>
                    <a:pt x="1339988" y="1628809"/>
                  </a:lnTo>
                  <a:close/>
                  <a:moveTo>
                    <a:pt x="4693252" y="62220"/>
                  </a:moveTo>
                  <a:lnTo>
                    <a:pt x="4680620" y="62522"/>
                  </a:lnTo>
                  <a:lnTo>
                    <a:pt x="4668061" y="63424"/>
                  </a:lnTo>
                  <a:lnTo>
                    <a:pt x="4655580" y="64920"/>
                  </a:lnTo>
                  <a:lnTo>
                    <a:pt x="4643179" y="67001"/>
                  </a:lnTo>
                  <a:lnTo>
                    <a:pt x="4630863" y="69661"/>
                  </a:lnTo>
                  <a:lnTo>
                    <a:pt x="4618634" y="72895"/>
                  </a:lnTo>
                  <a:lnTo>
                    <a:pt x="4606496" y="76694"/>
                  </a:lnTo>
                  <a:lnTo>
                    <a:pt x="4594453" y="81051"/>
                  </a:lnTo>
                  <a:lnTo>
                    <a:pt x="4582507" y="85961"/>
                  </a:lnTo>
                  <a:lnTo>
                    <a:pt x="4570663" y="91417"/>
                  </a:lnTo>
                  <a:lnTo>
                    <a:pt x="4558923" y="97410"/>
                  </a:lnTo>
                  <a:lnTo>
                    <a:pt x="4547291" y="103935"/>
                  </a:lnTo>
                  <a:lnTo>
                    <a:pt x="4535770" y="110984"/>
                  </a:lnTo>
                  <a:lnTo>
                    <a:pt x="4524365" y="118552"/>
                  </a:lnTo>
                  <a:lnTo>
                    <a:pt x="4513077" y="126630"/>
                  </a:lnTo>
                  <a:lnTo>
                    <a:pt x="4501911" y="135213"/>
                  </a:lnTo>
                  <a:lnTo>
                    <a:pt x="4490870" y="144292"/>
                  </a:lnTo>
                  <a:lnTo>
                    <a:pt x="4479958" y="153863"/>
                  </a:lnTo>
                  <a:lnTo>
                    <a:pt x="4469178" y="163917"/>
                  </a:lnTo>
                  <a:lnTo>
                    <a:pt x="4458532" y="174448"/>
                  </a:lnTo>
                  <a:lnTo>
                    <a:pt x="4448025" y="185448"/>
                  </a:lnTo>
                  <a:lnTo>
                    <a:pt x="4437661" y="196912"/>
                  </a:lnTo>
                  <a:lnTo>
                    <a:pt x="4427441" y="208832"/>
                  </a:lnTo>
                  <a:lnTo>
                    <a:pt x="4417371" y="221201"/>
                  </a:lnTo>
                  <a:lnTo>
                    <a:pt x="4407453" y="234014"/>
                  </a:lnTo>
                  <a:lnTo>
                    <a:pt x="4397690" y="247262"/>
                  </a:lnTo>
                  <a:lnTo>
                    <a:pt x="4388087" y="260938"/>
                  </a:lnTo>
                  <a:lnTo>
                    <a:pt x="4378646" y="275037"/>
                  </a:lnTo>
                  <a:lnTo>
                    <a:pt x="4369371" y="289552"/>
                  </a:lnTo>
                  <a:lnTo>
                    <a:pt x="4360265" y="304474"/>
                  </a:lnTo>
                  <a:lnTo>
                    <a:pt x="4351332" y="319798"/>
                  </a:lnTo>
                  <a:lnTo>
                    <a:pt x="4342575" y="335517"/>
                  </a:lnTo>
                  <a:lnTo>
                    <a:pt x="4333998" y="351624"/>
                  </a:lnTo>
                  <a:lnTo>
                    <a:pt x="4325603" y="368112"/>
                  </a:lnTo>
                  <a:lnTo>
                    <a:pt x="4317394" y="384974"/>
                  </a:lnTo>
                  <a:lnTo>
                    <a:pt x="4309376" y="402203"/>
                  </a:lnTo>
                  <a:lnTo>
                    <a:pt x="4301550" y="419793"/>
                  </a:lnTo>
                  <a:lnTo>
                    <a:pt x="4293921" y="437737"/>
                  </a:lnTo>
                  <a:lnTo>
                    <a:pt x="4286492" y="456027"/>
                  </a:lnTo>
                  <a:lnTo>
                    <a:pt x="4279266" y="474658"/>
                  </a:lnTo>
                  <a:lnTo>
                    <a:pt x="4272247" y="493622"/>
                  </a:lnTo>
                  <a:lnTo>
                    <a:pt x="4265439" y="512912"/>
                  </a:lnTo>
                  <a:lnTo>
                    <a:pt x="4258843" y="532521"/>
                  </a:lnTo>
                  <a:lnTo>
                    <a:pt x="4252465" y="552444"/>
                  </a:lnTo>
                  <a:lnTo>
                    <a:pt x="4246307" y="572672"/>
                  </a:lnTo>
                  <a:lnTo>
                    <a:pt x="4240372" y="593199"/>
                  </a:lnTo>
                  <a:lnTo>
                    <a:pt x="4234665" y="614018"/>
                  </a:lnTo>
                  <a:lnTo>
                    <a:pt x="4229189" y="635123"/>
                  </a:lnTo>
                  <a:lnTo>
                    <a:pt x="4223946" y="656506"/>
                  </a:lnTo>
                  <a:lnTo>
                    <a:pt x="4218941" y="678160"/>
                  </a:lnTo>
                  <a:lnTo>
                    <a:pt x="4214176" y="700079"/>
                  </a:lnTo>
                  <a:lnTo>
                    <a:pt x="4209656" y="722257"/>
                  </a:lnTo>
                  <a:lnTo>
                    <a:pt x="4205383" y="744686"/>
                  </a:lnTo>
                  <a:lnTo>
                    <a:pt x="4201361" y="767359"/>
                  </a:lnTo>
                  <a:lnTo>
                    <a:pt x="4197594" y="790269"/>
                  </a:lnTo>
                  <a:lnTo>
                    <a:pt x="4194084" y="813410"/>
                  </a:lnTo>
                  <a:lnTo>
                    <a:pt x="4190836" y="836774"/>
                  </a:lnTo>
                  <a:lnTo>
                    <a:pt x="4187852" y="860356"/>
                  </a:lnTo>
                  <a:lnTo>
                    <a:pt x="4185136" y="884147"/>
                  </a:lnTo>
                  <a:lnTo>
                    <a:pt x="4182692" y="908142"/>
                  </a:lnTo>
                  <a:lnTo>
                    <a:pt x="4180523" y="932334"/>
                  </a:lnTo>
                  <a:lnTo>
                    <a:pt x="4178631" y="956715"/>
                  </a:lnTo>
                  <a:lnTo>
                    <a:pt x="4177022" y="981278"/>
                  </a:lnTo>
                  <a:lnTo>
                    <a:pt x="4175697" y="1006018"/>
                  </a:lnTo>
                  <a:lnTo>
                    <a:pt x="4174661" y="1030926"/>
                  </a:lnTo>
                  <a:lnTo>
                    <a:pt x="4173916" y="1055997"/>
                  </a:lnTo>
                  <a:lnTo>
                    <a:pt x="4173467" y="1081224"/>
                  </a:lnTo>
                  <a:lnTo>
                    <a:pt x="4173317" y="1106598"/>
                  </a:lnTo>
                  <a:lnTo>
                    <a:pt x="4173317" y="1567899"/>
                  </a:lnTo>
                  <a:lnTo>
                    <a:pt x="4720321" y="1567899"/>
                  </a:lnTo>
                  <a:lnTo>
                    <a:pt x="4720321" y="62220"/>
                  </a:lnTo>
                  <a:close/>
                  <a:moveTo>
                    <a:pt x="3457566" y="62220"/>
                  </a:moveTo>
                  <a:lnTo>
                    <a:pt x="3457576" y="1567899"/>
                  </a:lnTo>
                  <a:lnTo>
                    <a:pt x="3482473" y="1567438"/>
                  </a:lnTo>
                  <a:lnTo>
                    <a:pt x="3507152" y="1566062"/>
                  </a:lnTo>
                  <a:lnTo>
                    <a:pt x="3531600" y="1563789"/>
                  </a:lnTo>
                  <a:lnTo>
                    <a:pt x="3555802" y="1560633"/>
                  </a:lnTo>
                  <a:lnTo>
                    <a:pt x="3579744" y="1556609"/>
                  </a:lnTo>
                  <a:lnTo>
                    <a:pt x="3603412" y="1551733"/>
                  </a:lnTo>
                  <a:lnTo>
                    <a:pt x="3626791" y="1546020"/>
                  </a:lnTo>
                  <a:lnTo>
                    <a:pt x="3649869" y="1539484"/>
                  </a:lnTo>
                  <a:lnTo>
                    <a:pt x="3672629" y="1532143"/>
                  </a:lnTo>
                  <a:lnTo>
                    <a:pt x="3695057" y="1524009"/>
                  </a:lnTo>
                  <a:lnTo>
                    <a:pt x="3717141" y="1515100"/>
                  </a:lnTo>
                  <a:lnTo>
                    <a:pt x="3738864" y="1505430"/>
                  </a:lnTo>
                  <a:lnTo>
                    <a:pt x="3760213" y="1495014"/>
                  </a:lnTo>
                  <a:lnTo>
                    <a:pt x="3781174" y="1483868"/>
                  </a:lnTo>
                  <a:lnTo>
                    <a:pt x="3801733" y="1472007"/>
                  </a:lnTo>
                  <a:lnTo>
                    <a:pt x="3821874" y="1459445"/>
                  </a:lnTo>
                  <a:lnTo>
                    <a:pt x="3841585" y="1446200"/>
                  </a:lnTo>
                  <a:lnTo>
                    <a:pt x="3860850" y="1432285"/>
                  </a:lnTo>
                  <a:lnTo>
                    <a:pt x="3879656" y="1417715"/>
                  </a:lnTo>
                  <a:lnTo>
                    <a:pt x="3897988" y="1402507"/>
                  </a:lnTo>
                  <a:lnTo>
                    <a:pt x="3915831" y="1386675"/>
                  </a:lnTo>
                  <a:lnTo>
                    <a:pt x="3933172" y="1370235"/>
                  </a:lnTo>
                  <a:lnTo>
                    <a:pt x="3949997" y="1353202"/>
                  </a:lnTo>
                  <a:lnTo>
                    <a:pt x="3966290" y="1335591"/>
                  </a:lnTo>
                  <a:lnTo>
                    <a:pt x="3982038" y="1317417"/>
                  </a:lnTo>
                  <a:lnTo>
                    <a:pt x="3997227" y="1298696"/>
                  </a:lnTo>
                  <a:lnTo>
                    <a:pt x="4011842" y="1279443"/>
                  </a:lnTo>
                  <a:lnTo>
                    <a:pt x="4025869" y="1259673"/>
                  </a:lnTo>
                  <a:lnTo>
                    <a:pt x="4039293" y="1239401"/>
                  </a:lnTo>
                  <a:lnTo>
                    <a:pt x="4052101" y="1218643"/>
                  </a:lnTo>
                  <a:lnTo>
                    <a:pt x="4064279" y="1197414"/>
                  </a:lnTo>
                  <a:lnTo>
                    <a:pt x="4075810" y="1175729"/>
                  </a:lnTo>
                  <a:lnTo>
                    <a:pt x="4086683" y="1153604"/>
                  </a:lnTo>
                  <a:lnTo>
                    <a:pt x="4096882" y="1131053"/>
                  </a:lnTo>
                  <a:lnTo>
                    <a:pt x="4106393" y="1108092"/>
                  </a:lnTo>
                  <a:lnTo>
                    <a:pt x="4115712" y="1083309"/>
                  </a:lnTo>
                  <a:lnTo>
                    <a:pt x="4124224" y="1058102"/>
                  </a:lnTo>
                  <a:lnTo>
                    <a:pt x="4131913" y="1032485"/>
                  </a:lnTo>
                  <a:lnTo>
                    <a:pt x="4138761" y="1006480"/>
                  </a:lnTo>
                  <a:lnTo>
                    <a:pt x="4144751" y="980103"/>
                  </a:lnTo>
                  <a:lnTo>
                    <a:pt x="4149866" y="953373"/>
                  </a:lnTo>
                  <a:lnTo>
                    <a:pt x="4154090" y="926307"/>
                  </a:lnTo>
                  <a:lnTo>
                    <a:pt x="4157404" y="898925"/>
                  </a:lnTo>
                  <a:lnTo>
                    <a:pt x="4159793" y="871245"/>
                  </a:lnTo>
                  <a:lnTo>
                    <a:pt x="4161239" y="843283"/>
                  </a:lnTo>
                  <a:lnTo>
                    <a:pt x="4161725" y="815060"/>
                  </a:lnTo>
                  <a:lnTo>
                    <a:pt x="4161333" y="789704"/>
                  </a:lnTo>
                  <a:lnTo>
                    <a:pt x="4160165" y="764558"/>
                  </a:lnTo>
                  <a:lnTo>
                    <a:pt x="4158235" y="739635"/>
                  </a:lnTo>
                  <a:lnTo>
                    <a:pt x="4155553" y="714949"/>
                  </a:lnTo>
                  <a:lnTo>
                    <a:pt x="4152134" y="690512"/>
                  </a:lnTo>
                  <a:lnTo>
                    <a:pt x="4147988" y="666337"/>
                  </a:lnTo>
                  <a:lnTo>
                    <a:pt x="4143128" y="642439"/>
                  </a:lnTo>
                  <a:lnTo>
                    <a:pt x="4137566" y="618829"/>
                  </a:lnTo>
                  <a:lnTo>
                    <a:pt x="4131315" y="595521"/>
                  </a:lnTo>
                  <a:lnTo>
                    <a:pt x="4124387" y="572529"/>
                  </a:lnTo>
                  <a:lnTo>
                    <a:pt x="4116795" y="549865"/>
                  </a:lnTo>
                  <a:lnTo>
                    <a:pt x="4108551" y="527543"/>
                  </a:lnTo>
                  <a:lnTo>
                    <a:pt x="4099666" y="505576"/>
                  </a:lnTo>
                  <a:lnTo>
                    <a:pt x="4090154" y="483978"/>
                  </a:lnTo>
                  <a:lnTo>
                    <a:pt x="4080027" y="462759"/>
                  </a:lnTo>
                  <a:lnTo>
                    <a:pt x="4069296" y="441936"/>
                  </a:lnTo>
                  <a:lnTo>
                    <a:pt x="4057975" y="421520"/>
                  </a:lnTo>
                  <a:lnTo>
                    <a:pt x="4046076" y="401524"/>
                  </a:lnTo>
                  <a:lnTo>
                    <a:pt x="4033611" y="381963"/>
                  </a:lnTo>
                  <a:lnTo>
                    <a:pt x="4020591" y="362848"/>
                  </a:lnTo>
                  <a:lnTo>
                    <a:pt x="4007031" y="344195"/>
                  </a:lnTo>
                  <a:lnTo>
                    <a:pt x="3992942" y="326014"/>
                  </a:lnTo>
                  <a:lnTo>
                    <a:pt x="3978336" y="308319"/>
                  </a:lnTo>
                  <a:lnTo>
                    <a:pt x="3963225" y="291125"/>
                  </a:lnTo>
                  <a:lnTo>
                    <a:pt x="3947623" y="274444"/>
                  </a:lnTo>
                  <a:lnTo>
                    <a:pt x="3931540" y="258288"/>
                  </a:lnTo>
                  <a:lnTo>
                    <a:pt x="3914991" y="242672"/>
                  </a:lnTo>
                  <a:lnTo>
                    <a:pt x="3897985" y="227609"/>
                  </a:lnTo>
                  <a:lnTo>
                    <a:pt x="3880538" y="213110"/>
                  </a:lnTo>
                  <a:lnTo>
                    <a:pt x="3862660" y="199191"/>
                  </a:lnTo>
                  <a:lnTo>
                    <a:pt x="3844363" y="185864"/>
                  </a:lnTo>
                  <a:lnTo>
                    <a:pt x="3825661" y="173142"/>
                  </a:lnTo>
                  <a:lnTo>
                    <a:pt x="3806566" y="161038"/>
                  </a:lnTo>
                  <a:lnTo>
                    <a:pt x="3787089" y="149566"/>
                  </a:lnTo>
                  <a:lnTo>
                    <a:pt x="3767243" y="138738"/>
                  </a:lnTo>
                  <a:lnTo>
                    <a:pt x="3747041" y="128569"/>
                  </a:lnTo>
                  <a:lnTo>
                    <a:pt x="3726495" y="119070"/>
                  </a:lnTo>
                  <a:lnTo>
                    <a:pt x="3705617" y="110255"/>
                  </a:lnTo>
                  <a:lnTo>
                    <a:pt x="3684419" y="102138"/>
                  </a:lnTo>
                  <a:lnTo>
                    <a:pt x="3662913" y="94731"/>
                  </a:lnTo>
                  <a:lnTo>
                    <a:pt x="3641114" y="88049"/>
                  </a:lnTo>
                  <a:lnTo>
                    <a:pt x="3619031" y="82103"/>
                  </a:lnTo>
                  <a:lnTo>
                    <a:pt x="3596678" y="76907"/>
                  </a:lnTo>
                  <a:lnTo>
                    <a:pt x="3574068" y="72474"/>
                  </a:lnTo>
                  <a:lnTo>
                    <a:pt x="3551212" y="68818"/>
                  </a:lnTo>
                  <a:lnTo>
                    <a:pt x="3528122" y="65951"/>
                  </a:lnTo>
                  <a:lnTo>
                    <a:pt x="3504811" y="63887"/>
                  </a:lnTo>
                  <a:lnTo>
                    <a:pt x="3481292" y="62639"/>
                  </a:lnTo>
                  <a:close/>
                  <a:moveTo>
                    <a:pt x="2128247" y="62220"/>
                  </a:moveTo>
                  <a:lnTo>
                    <a:pt x="2128247" y="1567899"/>
                  </a:lnTo>
                  <a:lnTo>
                    <a:pt x="2414745" y="1567899"/>
                  </a:lnTo>
                  <a:lnTo>
                    <a:pt x="2438479" y="1567597"/>
                  </a:lnTo>
                  <a:lnTo>
                    <a:pt x="2462074" y="1566695"/>
                  </a:lnTo>
                  <a:lnTo>
                    <a:pt x="2485524" y="1565200"/>
                  </a:lnTo>
                  <a:lnTo>
                    <a:pt x="2508821" y="1563118"/>
                  </a:lnTo>
                  <a:lnTo>
                    <a:pt x="2531961" y="1560458"/>
                  </a:lnTo>
                  <a:lnTo>
                    <a:pt x="2554936" y="1557224"/>
                  </a:lnTo>
                  <a:lnTo>
                    <a:pt x="2577741" y="1553425"/>
                  </a:lnTo>
                  <a:lnTo>
                    <a:pt x="2600368" y="1549068"/>
                  </a:lnTo>
                  <a:lnTo>
                    <a:pt x="2622811" y="1544158"/>
                  </a:lnTo>
                  <a:lnTo>
                    <a:pt x="2645065" y="1538702"/>
                  </a:lnTo>
                  <a:lnTo>
                    <a:pt x="2667121" y="1532709"/>
                  </a:lnTo>
                  <a:lnTo>
                    <a:pt x="2688975" y="1526184"/>
                  </a:lnTo>
                  <a:lnTo>
                    <a:pt x="2710620" y="1519135"/>
                  </a:lnTo>
                  <a:lnTo>
                    <a:pt x="2732049" y="1511567"/>
                  </a:lnTo>
                  <a:lnTo>
                    <a:pt x="2753255" y="1503489"/>
                  </a:lnTo>
                  <a:lnTo>
                    <a:pt x="2774234" y="1494906"/>
                  </a:lnTo>
                  <a:lnTo>
                    <a:pt x="2794977" y="1485827"/>
                  </a:lnTo>
                  <a:lnTo>
                    <a:pt x="2815479" y="1476256"/>
                  </a:lnTo>
                  <a:lnTo>
                    <a:pt x="2835734" y="1466202"/>
                  </a:lnTo>
                  <a:lnTo>
                    <a:pt x="2855734" y="1455671"/>
                  </a:lnTo>
                  <a:lnTo>
                    <a:pt x="2875474" y="1444671"/>
                  </a:lnTo>
                  <a:lnTo>
                    <a:pt x="2894947" y="1433207"/>
                  </a:lnTo>
                  <a:lnTo>
                    <a:pt x="2914147" y="1421287"/>
                  </a:lnTo>
                  <a:lnTo>
                    <a:pt x="2933067" y="1408917"/>
                  </a:lnTo>
                  <a:lnTo>
                    <a:pt x="2951701" y="1396105"/>
                  </a:lnTo>
                  <a:lnTo>
                    <a:pt x="2970042" y="1382857"/>
                  </a:lnTo>
                  <a:lnTo>
                    <a:pt x="2988085" y="1369181"/>
                  </a:lnTo>
                  <a:lnTo>
                    <a:pt x="3005823" y="1355082"/>
                  </a:lnTo>
                  <a:lnTo>
                    <a:pt x="3023249" y="1340567"/>
                  </a:lnTo>
                  <a:lnTo>
                    <a:pt x="3040356" y="1325645"/>
                  </a:lnTo>
                  <a:lnTo>
                    <a:pt x="3057140" y="1310321"/>
                  </a:lnTo>
                  <a:lnTo>
                    <a:pt x="3073592" y="1294602"/>
                  </a:lnTo>
                  <a:lnTo>
                    <a:pt x="3089708" y="1278495"/>
                  </a:lnTo>
                  <a:lnTo>
                    <a:pt x="3105479" y="1262007"/>
                  </a:lnTo>
                  <a:lnTo>
                    <a:pt x="3120901" y="1245145"/>
                  </a:lnTo>
                  <a:lnTo>
                    <a:pt x="3135966" y="1227916"/>
                  </a:lnTo>
                  <a:lnTo>
                    <a:pt x="3150668" y="1210326"/>
                  </a:lnTo>
                  <a:lnTo>
                    <a:pt x="3165002" y="1192382"/>
                  </a:lnTo>
                  <a:lnTo>
                    <a:pt x="3178959" y="1174091"/>
                  </a:lnTo>
                  <a:lnTo>
                    <a:pt x="3192535" y="1155461"/>
                  </a:lnTo>
                  <a:lnTo>
                    <a:pt x="3205722" y="1136498"/>
                  </a:lnTo>
                  <a:lnTo>
                    <a:pt x="3218515" y="1117207"/>
                  </a:lnTo>
                  <a:lnTo>
                    <a:pt x="3230906" y="1097598"/>
                  </a:lnTo>
                  <a:lnTo>
                    <a:pt x="3242890" y="1077675"/>
                  </a:lnTo>
                  <a:lnTo>
                    <a:pt x="3254460" y="1057447"/>
                  </a:lnTo>
                  <a:lnTo>
                    <a:pt x="3265609" y="1036920"/>
                  </a:lnTo>
                  <a:lnTo>
                    <a:pt x="3276332" y="1016101"/>
                  </a:lnTo>
                  <a:lnTo>
                    <a:pt x="3286621" y="994996"/>
                  </a:lnTo>
                  <a:lnTo>
                    <a:pt x="3296470" y="973614"/>
                  </a:lnTo>
                  <a:lnTo>
                    <a:pt x="3305874" y="951959"/>
                  </a:lnTo>
                  <a:lnTo>
                    <a:pt x="3314826" y="930039"/>
                  </a:lnTo>
                  <a:lnTo>
                    <a:pt x="3323318" y="907862"/>
                  </a:lnTo>
                  <a:lnTo>
                    <a:pt x="3331346" y="885433"/>
                  </a:lnTo>
                  <a:lnTo>
                    <a:pt x="3338902" y="862760"/>
                  </a:lnTo>
                  <a:lnTo>
                    <a:pt x="3345980" y="839850"/>
                  </a:lnTo>
                  <a:lnTo>
                    <a:pt x="3352574" y="816709"/>
                  </a:lnTo>
                  <a:lnTo>
                    <a:pt x="3358677" y="793345"/>
                  </a:lnTo>
                  <a:lnTo>
                    <a:pt x="3364283" y="769763"/>
                  </a:lnTo>
                  <a:lnTo>
                    <a:pt x="3369385" y="745972"/>
                  </a:lnTo>
                  <a:lnTo>
                    <a:pt x="3373977" y="721977"/>
                  </a:lnTo>
                  <a:lnTo>
                    <a:pt x="3378053" y="697785"/>
                  </a:lnTo>
                  <a:lnTo>
                    <a:pt x="3381607" y="673404"/>
                  </a:lnTo>
                  <a:lnTo>
                    <a:pt x="3384631" y="648841"/>
                  </a:lnTo>
                  <a:lnTo>
                    <a:pt x="3387120" y="624101"/>
                  </a:lnTo>
                  <a:lnTo>
                    <a:pt x="3389066" y="599193"/>
                  </a:lnTo>
                  <a:lnTo>
                    <a:pt x="3390465" y="574122"/>
                  </a:lnTo>
                  <a:lnTo>
                    <a:pt x="3391309" y="548896"/>
                  </a:lnTo>
                  <a:lnTo>
                    <a:pt x="3391592" y="523521"/>
                  </a:lnTo>
                  <a:lnTo>
                    <a:pt x="3391592" y="62220"/>
                  </a:lnTo>
                  <a:close/>
                  <a:moveTo>
                    <a:pt x="1776396" y="62220"/>
                  </a:moveTo>
                  <a:lnTo>
                    <a:pt x="1752662" y="62522"/>
                  </a:lnTo>
                  <a:lnTo>
                    <a:pt x="1729067" y="63424"/>
                  </a:lnTo>
                  <a:lnTo>
                    <a:pt x="1705617" y="64920"/>
                  </a:lnTo>
                  <a:lnTo>
                    <a:pt x="1682319" y="67001"/>
                  </a:lnTo>
                  <a:lnTo>
                    <a:pt x="1659179" y="69661"/>
                  </a:lnTo>
                  <a:lnTo>
                    <a:pt x="1636204" y="72895"/>
                  </a:lnTo>
                  <a:lnTo>
                    <a:pt x="1613399" y="76694"/>
                  </a:lnTo>
                  <a:lnTo>
                    <a:pt x="1590772" y="81051"/>
                  </a:lnTo>
                  <a:lnTo>
                    <a:pt x="1568329" y="85961"/>
                  </a:lnTo>
                  <a:lnTo>
                    <a:pt x="1546076" y="91417"/>
                  </a:lnTo>
                  <a:lnTo>
                    <a:pt x="1524019" y="97410"/>
                  </a:lnTo>
                  <a:lnTo>
                    <a:pt x="1502165" y="103935"/>
                  </a:lnTo>
                  <a:lnTo>
                    <a:pt x="1480521" y="110984"/>
                  </a:lnTo>
                  <a:lnTo>
                    <a:pt x="1459092" y="118552"/>
                  </a:lnTo>
                  <a:lnTo>
                    <a:pt x="1437885" y="126630"/>
                  </a:lnTo>
                  <a:lnTo>
                    <a:pt x="1416907" y="135213"/>
                  </a:lnTo>
                  <a:lnTo>
                    <a:pt x="1396163" y="144292"/>
                  </a:lnTo>
                  <a:lnTo>
                    <a:pt x="1375661" y="153863"/>
                  </a:lnTo>
                  <a:lnTo>
                    <a:pt x="1355407" y="163917"/>
                  </a:lnTo>
                  <a:lnTo>
                    <a:pt x="1335407" y="174448"/>
                  </a:lnTo>
                  <a:lnTo>
                    <a:pt x="1315667" y="185448"/>
                  </a:lnTo>
                  <a:lnTo>
                    <a:pt x="1296194" y="196912"/>
                  </a:lnTo>
                  <a:lnTo>
                    <a:pt x="1276994" y="208832"/>
                  </a:lnTo>
                  <a:lnTo>
                    <a:pt x="1258074" y="221201"/>
                  </a:lnTo>
                  <a:lnTo>
                    <a:pt x="1239440" y="234014"/>
                  </a:lnTo>
                  <a:lnTo>
                    <a:pt x="1221098" y="247262"/>
                  </a:lnTo>
                  <a:lnTo>
                    <a:pt x="1203055" y="260938"/>
                  </a:lnTo>
                  <a:lnTo>
                    <a:pt x="1185318" y="275037"/>
                  </a:lnTo>
                  <a:lnTo>
                    <a:pt x="1167892" y="289552"/>
                  </a:lnTo>
                  <a:lnTo>
                    <a:pt x="1150784" y="304474"/>
                  </a:lnTo>
                  <a:lnTo>
                    <a:pt x="1134001" y="319798"/>
                  </a:lnTo>
                  <a:lnTo>
                    <a:pt x="1117549" y="335517"/>
                  </a:lnTo>
                  <a:lnTo>
                    <a:pt x="1101433" y="351624"/>
                  </a:lnTo>
                  <a:lnTo>
                    <a:pt x="1085661" y="368112"/>
                  </a:lnTo>
                  <a:lnTo>
                    <a:pt x="1070239" y="384974"/>
                  </a:lnTo>
                  <a:lnTo>
                    <a:pt x="1055174" y="402203"/>
                  </a:lnTo>
                  <a:lnTo>
                    <a:pt x="1040472" y="419793"/>
                  </a:lnTo>
                  <a:lnTo>
                    <a:pt x="1026139" y="437737"/>
                  </a:lnTo>
                  <a:lnTo>
                    <a:pt x="1012181" y="456027"/>
                  </a:lnTo>
                  <a:lnTo>
                    <a:pt x="998605" y="474658"/>
                  </a:lnTo>
                  <a:lnTo>
                    <a:pt x="985418" y="493622"/>
                  </a:lnTo>
                  <a:lnTo>
                    <a:pt x="972626" y="512912"/>
                  </a:lnTo>
                  <a:lnTo>
                    <a:pt x="960235" y="532521"/>
                  </a:lnTo>
                  <a:lnTo>
                    <a:pt x="948251" y="552444"/>
                  </a:lnTo>
                  <a:lnTo>
                    <a:pt x="936681" y="572672"/>
                  </a:lnTo>
                  <a:lnTo>
                    <a:pt x="925532" y="593199"/>
                  </a:lnTo>
                  <a:lnTo>
                    <a:pt x="914809" y="614018"/>
                  </a:lnTo>
                  <a:lnTo>
                    <a:pt x="904520" y="635123"/>
                  </a:lnTo>
                  <a:lnTo>
                    <a:pt x="894670" y="656506"/>
                  </a:lnTo>
                  <a:lnTo>
                    <a:pt x="885266" y="678160"/>
                  </a:lnTo>
                  <a:lnTo>
                    <a:pt x="876315" y="700079"/>
                  </a:lnTo>
                  <a:lnTo>
                    <a:pt x="867822" y="722257"/>
                  </a:lnTo>
                  <a:lnTo>
                    <a:pt x="859794" y="744686"/>
                  </a:lnTo>
                  <a:lnTo>
                    <a:pt x="852238" y="767359"/>
                  </a:lnTo>
                  <a:lnTo>
                    <a:pt x="845160" y="790269"/>
                  </a:lnTo>
                  <a:lnTo>
                    <a:pt x="838566" y="813410"/>
                  </a:lnTo>
                  <a:lnTo>
                    <a:pt x="832464" y="836774"/>
                  </a:lnTo>
                  <a:lnTo>
                    <a:pt x="826858" y="860356"/>
                  </a:lnTo>
                  <a:lnTo>
                    <a:pt x="821755" y="884147"/>
                  </a:lnTo>
                  <a:lnTo>
                    <a:pt x="817163" y="908142"/>
                  </a:lnTo>
                  <a:lnTo>
                    <a:pt x="813087" y="932334"/>
                  </a:lnTo>
                  <a:lnTo>
                    <a:pt x="809534" y="956715"/>
                  </a:lnTo>
                  <a:lnTo>
                    <a:pt x="806509" y="981278"/>
                  </a:lnTo>
                  <a:lnTo>
                    <a:pt x="804021" y="1006018"/>
                  </a:lnTo>
                  <a:lnTo>
                    <a:pt x="802074" y="1030926"/>
                  </a:lnTo>
                  <a:lnTo>
                    <a:pt x="800675" y="1055997"/>
                  </a:lnTo>
                  <a:lnTo>
                    <a:pt x="799832" y="1081224"/>
                  </a:lnTo>
                  <a:lnTo>
                    <a:pt x="799549" y="1106598"/>
                  </a:lnTo>
                  <a:lnTo>
                    <a:pt x="799549" y="1567899"/>
                  </a:lnTo>
                  <a:lnTo>
                    <a:pt x="2062894" y="1567899"/>
                  </a:lnTo>
                  <a:lnTo>
                    <a:pt x="2062894" y="62220"/>
                  </a:lnTo>
                  <a:close/>
                  <a:moveTo>
                    <a:pt x="83799" y="62220"/>
                  </a:moveTo>
                  <a:lnTo>
                    <a:pt x="83809" y="1567899"/>
                  </a:lnTo>
                  <a:lnTo>
                    <a:pt x="108706" y="1567438"/>
                  </a:lnTo>
                  <a:lnTo>
                    <a:pt x="133385" y="1566062"/>
                  </a:lnTo>
                  <a:lnTo>
                    <a:pt x="157833" y="1563789"/>
                  </a:lnTo>
                  <a:lnTo>
                    <a:pt x="182035" y="1560633"/>
                  </a:lnTo>
                  <a:lnTo>
                    <a:pt x="205977" y="1556609"/>
                  </a:lnTo>
                  <a:lnTo>
                    <a:pt x="229645" y="1551733"/>
                  </a:lnTo>
                  <a:lnTo>
                    <a:pt x="253024" y="1546020"/>
                  </a:lnTo>
                  <a:lnTo>
                    <a:pt x="276102" y="1539484"/>
                  </a:lnTo>
                  <a:lnTo>
                    <a:pt x="298862" y="1532143"/>
                  </a:lnTo>
                  <a:lnTo>
                    <a:pt x="321290" y="1524009"/>
                  </a:lnTo>
                  <a:lnTo>
                    <a:pt x="343374" y="1515100"/>
                  </a:lnTo>
                  <a:lnTo>
                    <a:pt x="365097" y="1505430"/>
                  </a:lnTo>
                  <a:lnTo>
                    <a:pt x="386446" y="1495014"/>
                  </a:lnTo>
                  <a:lnTo>
                    <a:pt x="407407" y="1483868"/>
                  </a:lnTo>
                  <a:lnTo>
                    <a:pt x="427966" y="1472007"/>
                  </a:lnTo>
                  <a:lnTo>
                    <a:pt x="448107" y="1459445"/>
                  </a:lnTo>
                  <a:lnTo>
                    <a:pt x="467818" y="1446200"/>
                  </a:lnTo>
                  <a:lnTo>
                    <a:pt x="487083" y="1432285"/>
                  </a:lnTo>
                  <a:lnTo>
                    <a:pt x="505889" y="1417715"/>
                  </a:lnTo>
                  <a:lnTo>
                    <a:pt x="524221" y="1402507"/>
                  </a:lnTo>
                  <a:lnTo>
                    <a:pt x="542064" y="1386675"/>
                  </a:lnTo>
                  <a:lnTo>
                    <a:pt x="559405" y="1370235"/>
                  </a:lnTo>
                  <a:lnTo>
                    <a:pt x="576230" y="1353202"/>
                  </a:lnTo>
                  <a:lnTo>
                    <a:pt x="592523" y="1335591"/>
                  </a:lnTo>
                  <a:lnTo>
                    <a:pt x="608272" y="1317417"/>
                  </a:lnTo>
                  <a:lnTo>
                    <a:pt x="623460" y="1298696"/>
                  </a:lnTo>
                  <a:lnTo>
                    <a:pt x="638075" y="1279443"/>
                  </a:lnTo>
                  <a:lnTo>
                    <a:pt x="652102" y="1259673"/>
                  </a:lnTo>
                  <a:lnTo>
                    <a:pt x="665526" y="1239401"/>
                  </a:lnTo>
                  <a:lnTo>
                    <a:pt x="678335" y="1218643"/>
                  </a:lnTo>
                  <a:lnTo>
                    <a:pt x="690512" y="1197414"/>
                  </a:lnTo>
                  <a:lnTo>
                    <a:pt x="702044" y="1175729"/>
                  </a:lnTo>
                  <a:lnTo>
                    <a:pt x="712916" y="1153604"/>
                  </a:lnTo>
                  <a:lnTo>
                    <a:pt x="723115" y="1131053"/>
                  </a:lnTo>
                  <a:lnTo>
                    <a:pt x="732626" y="1108092"/>
                  </a:lnTo>
                  <a:lnTo>
                    <a:pt x="741945" y="1083309"/>
                  </a:lnTo>
                  <a:lnTo>
                    <a:pt x="750457" y="1058102"/>
                  </a:lnTo>
                  <a:lnTo>
                    <a:pt x="758146" y="1032485"/>
                  </a:lnTo>
                  <a:lnTo>
                    <a:pt x="764994" y="1006480"/>
                  </a:lnTo>
                  <a:lnTo>
                    <a:pt x="770984" y="980103"/>
                  </a:lnTo>
                  <a:lnTo>
                    <a:pt x="776100" y="953373"/>
                  </a:lnTo>
                  <a:lnTo>
                    <a:pt x="780323" y="926307"/>
                  </a:lnTo>
                  <a:lnTo>
                    <a:pt x="783637" y="898925"/>
                  </a:lnTo>
                  <a:lnTo>
                    <a:pt x="786026" y="871245"/>
                  </a:lnTo>
                  <a:lnTo>
                    <a:pt x="787472" y="843283"/>
                  </a:lnTo>
                  <a:lnTo>
                    <a:pt x="787958" y="815060"/>
                  </a:lnTo>
                  <a:lnTo>
                    <a:pt x="787566" y="789704"/>
                  </a:lnTo>
                  <a:lnTo>
                    <a:pt x="786398" y="764558"/>
                  </a:lnTo>
                  <a:lnTo>
                    <a:pt x="784468" y="739635"/>
                  </a:lnTo>
                  <a:lnTo>
                    <a:pt x="781787" y="714949"/>
                  </a:lnTo>
                  <a:lnTo>
                    <a:pt x="778367" y="690512"/>
                  </a:lnTo>
                  <a:lnTo>
                    <a:pt x="774221" y="666337"/>
                  </a:lnTo>
                  <a:lnTo>
                    <a:pt x="769361" y="642439"/>
                  </a:lnTo>
                  <a:lnTo>
                    <a:pt x="763799" y="618829"/>
                  </a:lnTo>
                  <a:lnTo>
                    <a:pt x="757548" y="595521"/>
                  </a:lnTo>
                  <a:lnTo>
                    <a:pt x="750621" y="572529"/>
                  </a:lnTo>
                  <a:lnTo>
                    <a:pt x="743028" y="549865"/>
                  </a:lnTo>
                  <a:lnTo>
                    <a:pt x="734784" y="527543"/>
                  </a:lnTo>
                  <a:lnTo>
                    <a:pt x="725900" y="505576"/>
                  </a:lnTo>
                  <a:lnTo>
                    <a:pt x="716387" y="483978"/>
                  </a:lnTo>
                  <a:lnTo>
                    <a:pt x="706260" y="462759"/>
                  </a:lnTo>
                  <a:lnTo>
                    <a:pt x="695530" y="441936"/>
                  </a:lnTo>
                  <a:lnTo>
                    <a:pt x="684209" y="421520"/>
                  </a:lnTo>
                  <a:lnTo>
                    <a:pt x="672309" y="401524"/>
                  </a:lnTo>
                  <a:lnTo>
                    <a:pt x="659844" y="381963"/>
                  </a:lnTo>
                  <a:lnTo>
                    <a:pt x="646825" y="362848"/>
                  </a:lnTo>
                  <a:lnTo>
                    <a:pt x="633264" y="344195"/>
                  </a:lnTo>
                  <a:lnTo>
                    <a:pt x="619175" y="326014"/>
                  </a:lnTo>
                  <a:lnTo>
                    <a:pt x="604569" y="308319"/>
                  </a:lnTo>
                  <a:lnTo>
                    <a:pt x="589458" y="291125"/>
                  </a:lnTo>
                  <a:lnTo>
                    <a:pt x="573856" y="274444"/>
                  </a:lnTo>
                  <a:lnTo>
                    <a:pt x="557773" y="258288"/>
                  </a:lnTo>
                  <a:lnTo>
                    <a:pt x="541224" y="242672"/>
                  </a:lnTo>
                  <a:lnTo>
                    <a:pt x="524218" y="227609"/>
                  </a:lnTo>
                  <a:lnTo>
                    <a:pt x="506771" y="213110"/>
                  </a:lnTo>
                  <a:lnTo>
                    <a:pt x="488893" y="199191"/>
                  </a:lnTo>
                  <a:lnTo>
                    <a:pt x="470596" y="185864"/>
                  </a:lnTo>
                  <a:lnTo>
                    <a:pt x="451894" y="173142"/>
                  </a:lnTo>
                  <a:lnTo>
                    <a:pt x="432799" y="161038"/>
                  </a:lnTo>
                  <a:lnTo>
                    <a:pt x="413322" y="149566"/>
                  </a:lnTo>
                  <a:lnTo>
                    <a:pt x="393476" y="138738"/>
                  </a:lnTo>
                  <a:lnTo>
                    <a:pt x="373274" y="128569"/>
                  </a:lnTo>
                  <a:lnTo>
                    <a:pt x="352728" y="119070"/>
                  </a:lnTo>
                  <a:lnTo>
                    <a:pt x="331850" y="110255"/>
                  </a:lnTo>
                  <a:lnTo>
                    <a:pt x="310652" y="102138"/>
                  </a:lnTo>
                  <a:lnTo>
                    <a:pt x="289146" y="94731"/>
                  </a:lnTo>
                  <a:lnTo>
                    <a:pt x="267347" y="88049"/>
                  </a:lnTo>
                  <a:lnTo>
                    <a:pt x="245264" y="82103"/>
                  </a:lnTo>
                  <a:lnTo>
                    <a:pt x="222911" y="76907"/>
                  </a:lnTo>
                  <a:lnTo>
                    <a:pt x="200301" y="72474"/>
                  </a:lnTo>
                  <a:lnTo>
                    <a:pt x="177445" y="68818"/>
                  </a:lnTo>
                  <a:lnTo>
                    <a:pt x="154355" y="65951"/>
                  </a:lnTo>
                  <a:lnTo>
                    <a:pt x="131044" y="63887"/>
                  </a:lnTo>
                  <a:lnTo>
                    <a:pt x="107525" y="62639"/>
                  </a:lnTo>
                  <a:close/>
                  <a:moveTo>
                    <a:pt x="0" y="0"/>
                  </a:moveTo>
                  <a:lnTo>
                    <a:pt x="4787893" y="0"/>
                  </a:lnTo>
                  <a:lnTo>
                    <a:pt x="4787893" y="4787892"/>
                  </a:lnTo>
                  <a:lnTo>
                    <a:pt x="0" y="4787892"/>
                  </a:lnTo>
                  <a:close/>
                </a:path>
              </a:pathLst>
            </a:custGeom>
            <a:solidFill>
              <a:srgbClr val="F31825"/>
            </a:solidFill>
            <a:ln>
              <a:solidFill>
                <a:srgbClr val="F3182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l-PL">
                <a:latin typeface="Open Sans"/>
              </a:endParaRPr>
            </a:p>
          </p:txBody>
        </p:sp>
      </p:grpSp>
      <p:sp>
        <p:nvSpPr>
          <p:cNvPr id="40" name="object 30">
            <a:extLst>
              <a:ext uri="{FF2B5EF4-FFF2-40B4-BE49-F238E27FC236}">
                <a16:creationId xmlns:a16="http://schemas.microsoft.com/office/drawing/2014/main" id="{8F681120-9041-4D43-B556-2E8359E55A97}"/>
              </a:ext>
            </a:extLst>
          </p:cNvPr>
          <p:cNvSpPr/>
          <p:nvPr/>
        </p:nvSpPr>
        <p:spPr>
          <a:xfrm>
            <a:off x="707" y="399"/>
            <a:ext cx="19956649" cy="1373096"/>
          </a:xfrm>
          <a:custGeom>
            <a:avLst/>
            <a:gdLst/>
            <a:ahLst/>
            <a:cxnLst/>
            <a:rect l="l" t="t" r="r" b="b"/>
            <a:pathLst>
              <a:path w="3808094" h="3808095">
                <a:moveTo>
                  <a:pt x="3807643" y="0"/>
                </a:moveTo>
                <a:lnTo>
                  <a:pt x="0" y="0"/>
                </a:lnTo>
                <a:lnTo>
                  <a:pt x="0" y="3807643"/>
                </a:lnTo>
                <a:lnTo>
                  <a:pt x="3807643" y="3807643"/>
                </a:lnTo>
                <a:lnTo>
                  <a:pt x="3807643" y="0"/>
                </a:lnTo>
                <a:close/>
              </a:path>
            </a:pathLst>
          </a:custGeom>
          <a:gradFill flip="none" rotWithShape="1">
            <a:gsLst>
              <a:gs pos="35000">
                <a:schemeClr val="bg1">
                  <a:alpha val="81000"/>
                  <a:lumMod val="28000"/>
                  <a:lumOff val="72000"/>
                </a:schemeClr>
              </a:gs>
              <a:gs pos="92000">
                <a:srgbClr val="E52632">
                  <a:shade val="100000"/>
                  <a:satMod val="115000"/>
                </a:srgbClr>
              </a:gs>
            </a:gsLst>
            <a:lin ang="10800000" scaled="1"/>
          </a:gradFill>
        </p:spPr>
        <p:txBody>
          <a:bodyPr wrap="square" lIns="0" tIns="0" rIns="0" bIns="0" rtlCol="0">
            <a:noAutofit/>
          </a:bodyPr>
          <a:lstStyle/>
          <a:p>
            <a:endParaRPr sz="1801">
              <a:latin typeface="Open Sans"/>
            </a:endParaRPr>
          </a:p>
        </p:txBody>
      </p:sp>
      <p:pic>
        <p:nvPicPr>
          <p:cNvPr id="39" name="Grafika 38">
            <a:extLst>
              <a:ext uri="{FF2B5EF4-FFF2-40B4-BE49-F238E27FC236}">
                <a16:creationId xmlns:a16="http://schemas.microsoft.com/office/drawing/2014/main" id="{FE4D5EDF-3DA8-420E-9376-3429EAED414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4458114" y="365160"/>
            <a:ext cx="4808120" cy="709197"/>
          </a:xfrm>
          <a:prstGeom prst="rect">
            <a:avLst/>
          </a:prstGeom>
        </p:spPr>
      </p:pic>
      <p:sp>
        <p:nvSpPr>
          <p:cNvPr id="15" name="object 4">
            <a:extLst>
              <a:ext uri="{FF2B5EF4-FFF2-40B4-BE49-F238E27FC236}">
                <a16:creationId xmlns:a16="http://schemas.microsoft.com/office/drawing/2014/main" id="{0BABE982-04EA-40EA-A014-B569CE873AC8}"/>
              </a:ext>
            </a:extLst>
          </p:cNvPr>
          <p:cNvSpPr txBox="1">
            <a:spLocks noGrp="1"/>
          </p:cNvSpPr>
          <p:nvPr>
            <p:ph type="title"/>
          </p:nvPr>
        </p:nvSpPr>
        <p:spPr>
          <a:xfrm>
            <a:off x="580869" y="1840229"/>
            <a:ext cx="9242582" cy="816886"/>
          </a:xfrm>
          <a:prstGeom prst="rect">
            <a:avLst/>
          </a:prstGeom>
        </p:spPr>
        <p:txBody>
          <a:bodyPr vert="horz" wrap="square" lIns="0" tIns="59686" rIns="0" bIns="0" rtlCol="0" anchor="ctr">
            <a:noAutofit/>
          </a:bodyPr>
          <a:lstStyle/>
          <a:p>
            <a:pPr marL="12699" marR="5081" rtl="0">
              <a:lnSpc>
                <a:spcPts val="5940"/>
              </a:lnSpc>
              <a:spcBef>
                <a:spcPts val="470"/>
              </a:spcBef>
            </a:pPr>
            <a:r>
              <a:rPr lang="ja" sz="5400" b="1" i="0" u="none" strike="noStrike">
                <a:latin typeface="MS Gothic"/>
                <a:ea typeface="MS Gothic"/>
              </a:rPr>
              <a:t>新エネルギー地域</a:t>
            </a:r>
            <a:endParaRPr spc="-10">
              <a:latin typeface="Open Sans"/>
            </a:endParaRPr>
          </a:p>
        </p:txBody>
      </p:sp>
      <p:pic>
        <p:nvPicPr>
          <p:cNvPr id="18" name="Obraz 17">
            <a:extLst>
              <a:ext uri="{FF2B5EF4-FFF2-40B4-BE49-F238E27FC236}">
                <a16:creationId xmlns:a16="http://schemas.microsoft.com/office/drawing/2014/main" id="{33958BDC-8629-4747-9D15-1DA6A09EA02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03304" y="9718078"/>
            <a:ext cx="14151452" cy="1566458"/>
          </a:xfrm>
          <a:prstGeom prst="rect">
            <a:avLst/>
          </a:prstGeom>
        </p:spPr>
      </p:pic>
      <p:grpSp>
        <p:nvGrpSpPr>
          <p:cNvPr id="43" name="Group 42">
            <a:extLst>
              <a:ext uri="{FF2B5EF4-FFF2-40B4-BE49-F238E27FC236}">
                <a16:creationId xmlns:a16="http://schemas.microsoft.com/office/drawing/2014/main" id="{25F6331F-8E5E-9977-B6C6-33BB52941B13}"/>
              </a:ext>
            </a:extLst>
          </p:cNvPr>
          <p:cNvGrpSpPr/>
          <p:nvPr/>
        </p:nvGrpSpPr>
        <p:grpSpPr>
          <a:xfrm>
            <a:off x="13414307" y="3506188"/>
            <a:ext cx="6109054" cy="6043759"/>
            <a:chOff x="9384026" y="3476800"/>
            <a:chExt cx="2314773" cy="2260992"/>
          </a:xfrm>
        </p:grpSpPr>
        <p:pic>
          <p:nvPicPr>
            <p:cNvPr id="17" name="Picture 16" descr="A map with red lines&#10;&#10;AI-generated content may be incorrect.">
              <a:extLst>
                <a:ext uri="{FF2B5EF4-FFF2-40B4-BE49-F238E27FC236}">
                  <a16:creationId xmlns:a16="http://schemas.microsoft.com/office/drawing/2014/main" id="{E3E4B023-4CE5-4A93-575F-23492E8CBE8F}"/>
                </a:ext>
              </a:extLst>
            </p:cNvPr>
            <p:cNvPicPr>
              <a:picLocks noChangeAspect="1"/>
            </p:cNvPicPr>
            <p:nvPr/>
          </p:nvPicPr>
          <p:blipFill>
            <a:blip r:embed="rId8">
              <a:extLst>
                <a:ext uri="{28A0092B-C50C-407E-A947-70E740481C1C}">
                  <a14:useLocalDpi xmlns:a14="http://schemas.microsoft.com/office/drawing/2010/main" val="0"/>
                </a:ext>
              </a:extLst>
            </a:blip>
            <a:srcRect l="14137" r="13112"/>
            <a:stretch>
              <a:fillRect/>
            </a:stretch>
          </p:blipFill>
          <p:spPr>
            <a:xfrm>
              <a:off x="9384026" y="3487792"/>
              <a:ext cx="2314773" cy="2250000"/>
            </a:xfrm>
            <a:prstGeom prst="rect">
              <a:avLst/>
            </a:prstGeom>
            <a:ln w="76200" cap="sq">
              <a:solidFill>
                <a:srgbClr val="F31825"/>
              </a:solidFill>
              <a:miter lim="800000"/>
            </a:ln>
            <a:effectLst/>
          </p:spPr>
        </p:pic>
        <p:pic>
          <p:nvPicPr>
            <p:cNvPr id="6" name="Graphic 5" descr="City with solid fill">
              <a:extLst>
                <a:ext uri="{FF2B5EF4-FFF2-40B4-BE49-F238E27FC236}">
                  <a16:creationId xmlns:a16="http://schemas.microsoft.com/office/drawing/2014/main" id="{FF0DD885-4FD3-4D46-D3EF-E3ECCAE01418}"/>
                </a:ext>
              </a:extLst>
            </p:cNvPr>
            <p:cNvPicPr>
              <a:picLocks noChangeAspect="1"/>
            </p:cNvPicPr>
            <p:nvPr/>
          </p:nvPicPr>
          <p:blipFill>
            <a:blip r:embed="rId9">
              <a:duotone>
                <a:schemeClr val="accent2">
                  <a:shade val="45000"/>
                  <a:satMod val="135000"/>
                </a:schemeClr>
                <a:prstClr val="white"/>
              </a:duotone>
            </a:blip>
            <a:stretch>
              <a:fillRect/>
            </a:stretch>
          </p:blipFill>
          <p:spPr>
            <a:xfrm>
              <a:off x="10783863" y="4266231"/>
              <a:ext cx="336223" cy="336223"/>
            </a:xfrm>
            <a:prstGeom prst="rect">
              <a:avLst/>
            </a:prstGeom>
          </p:spPr>
        </p:pic>
        <p:pic>
          <p:nvPicPr>
            <p:cNvPr id="7" name="Graphic 6" descr="City with solid fill">
              <a:extLst>
                <a:ext uri="{FF2B5EF4-FFF2-40B4-BE49-F238E27FC236}">
                  <a16:creationId xmlns:a16="http://schemas.microsoft.com/office/drawing/2014/main" id="{BEAA5F63-B7CC-71CA-79D7-B33060C0619E}"/>
                </a:ext>
              </a:extLst>
            </p:cNvPr>
            <p:cNvPicPr>
              <a:picLocks noChangeAspect="1"/>
            </p:cNvPicPr>
            <p:nvPr/>
          </p:nvPicPr>
          <p:blipFill>
            <a:blip r:embed="rId9">
              <a:duotone>
                <a:schemeClr val="accent2">
                  <a:shade val="45000"/>
                  <a:satMod val="135000"/>
                </a:schemeClr>
                <a:prstClr val="white"/>
              </a:duotone>
            </a:blip>
            <a:stretch>
              <a:fillRect/>
            </a:stretch>
          </p:blipFill>
          <p:spPr>
            <a:xfrm>
              <a:off x="10499700" y="4560925"/>
              <a:ext cx="221731" cy="221731"/>
            </a:xfrm>
            <a:prstGeom prst="rect">
              <a:avLst/>
            </a:prstGeom>
          </p:spPr>
        </p:pic>
        <p:pic>
          <p:nvPicPr>
            <p:cNvPr id="8" name="Graphic 7" descr="City with solid fill">
              <a:extLst>
                <a:ext uri="{FF2B5EF4-FFF2-40B4-BE49-F238E27FC236}">
                  <a16:creationId xmlns:a16="http://schemas.microsoft.com/office/drawing/2014/main" id="{78F28F3B-77E2-D474-44A3-E2AB3A0D1026}"/>
                </a:ext>
              </a:extLst>
            </p:cNvPr>
            <p:cNvPicPr>
              <a:picLocks noChangeAspect="1"/>
            </p:cNvPicPr>
            <p:nvPr/>
          </p:nvPicPr>
          <p:blipFill>
            <a:blip r:embed="rId9">
              <a:duotone>
                <a:schemeClr val="accent2">
                  <a:shade val="45000"/>
                  <a:satMod val="135000"/>
                </a:schemeClr>
                <a:prstClr val="white"/>
              </a:duotone>
            </a:blip>
            <a:stretch>
              <a:fillRect/>
            </a:stretch>
          </p:blipFill>
          <p:spPr>
            <a:xfrm>
              <a:off x="10562132" y="5146986"/>
              <a:ext cx="221731" cy="221731"/>
            </a:xfrm>
            <a:prstGeom prst="rect">
              <a:avLst/>
            </a:prstGeom>
          </p:spPr>
        </p:pic>
        <p:pic>
          <p:nvPicPr>
            <p:cNvPr id="11" name="Graphic 10" descr="City with solid fill">
              <a:extLst>
                <a:ext uri="{FF2B5EF4-FFF2-40B4-BE49-F238E27FC236}">
                  <a16:creationId xmlns:a16="http://schemas.microsoft.com/office/drawing/2014/main" id="{C1997AF6-FAE7-37CF-D4B1-CE23268FF008}"/>
                </a:ext>
              </a:extLst>
            </p:cNvPr>
            <p:cNvPicPr>
              <a:picLocks noChangeAspect="1"/>
            </p:cNvPicPr>
            <p:nvPr/>
          </p:nvPicPr>
          <p:blipFill>
            <a:blip r:embed="rId9">
              <a:duotone>
                <a:schemeClr val="accent2">
                  <a:shade val="45000"/>
                  <a:satMod val="135000"/>
                </a:schemeClr>
                <a:prstClr val="white"/>
              </a:duotone>
            </a:blip>
            <a:stretch>
              <a:fillRect/>
            </a:stretch>
          </p:blipFill>
          <p:spPr>
            <a:xfrm>
              <a:off x="10365673" y="3617569"/>
              <a:ext cx="221731" cy="221731"/>
            </a:xfrm>
            <a:prstGeom prst="rect">
              <a:avLst/>
            </a:prstGeom>
          </p:spPr>
        </p:pic>
        <p:pic>
          <p:nvPicPr>
            <p:cNvPr id="21" name="Graphic 20" descr="City with solid fill">
              <a:extLst>
                <a:ext uri="{FF2B5EF4-FFF2-40B4-BE49-F238E27FC236}">
                  <a16:creationId xmlns:a16="http://schemas.microsoft.com/office/drawing/2014/main" id="{D744B922-9A76-29D3-0EBB-1B367C98E416}"/>
                </a:ext>
              </a:extLst>
            </p:cNvPr>
            <p:cNvPicPr>
              <a:picLocks noChangeAspect="1"/>
            </p:cNvPicPr>
            <p:nvPr/>
          </p:nvPicPr>
          <p:blipFill>
            <a:blip r:embed="rId9">
              <a:duotone>
                <a:schemeClr val="accent2">
                  <a:shade val="45000"/>
                  <a:satMod val="135000"/>
                </a:schemeClr>
                <a:prstClr val="white"/>
              </a:duotone>
            </a:blip>
            <a:stretch>
              <a:fillRect/>
            </a:stretch>
          </p:blipFill>
          <p:spPr>
            <a:xfrm>
              <a:off x="9969479" y="4782656"/>
              <a:ext cx="221731" cy="221731"/>
            </a:xfrm>
            <a:prstGeom prst="rect">
              <a:avLst/>
            </a:prstGeom>
          </p:spPr>
        </p:pic>
        <p:sp>
          <p:nvSpPr>
            <p:cNvPr id="22" name="TextBox 21">
              <a:extLst>
                <a:ext uri="{FF2B5EF4-FFF2-40B4-BE49-F238E27FC236}">
                  <a16:creationId xmlns:a16="http://schemas.microsoft.com/office/drawing/2014/main" id="{3D4E56BB-D624-A673-6924-8E1AE2A2C888}"/>
                </a:ext>
              </a:extLst>
            </p:cNvPr>
            <p:cNvSpPr txBox="1"/>
            <p:nvPr/>
          </p:nvSpPr>
          <p:spPr>
            <a:xfrm>
              <a:off x="11024038" y="4189191"/>
              <a:ext cx="500152" cy="149683"/>
            </a:xfrm>
            <a:prstGeom prst="rect">
              <a:avLst/>
            </a:prstGeom>
            <a:noFill/>
          </p:spPr>
          <p:txBody>
            <a:bodyPr wrap="square" rtlCol="0">
              <a:noAutofit/>
            </a:bodyPr>
            <a:lstStyle/>
            <a:p>
              <a:pPr rtl="0"/>
              <a:r>
                <a:rPr lang="ja" sz="2000" b="1" i="0" u="none" strike="noStrike">
                  <a:latin typeface="MS Gothic"/>
                  <a:ea typeface="MS Gothic"/>
                  <a:cs typeface="Arial"/>
                </a:rPr>
                <a:t>ワルシャワ</a:t>
              </a:r>
              <a:endParaRPr lang="pl-PL" sz="2000" b="1">
                <a:latin typeface="Open Sans"/>
                <a:cs typeface="Arial" panose="020B0604020202020204" pitchFamily="34" charset="0"/>
              </a:endParaRPr>
            </a:p>
          </p:txBody>
        </p:sp>
        <p:sp>
          <p:nvSpPr>
            <p:cNvPr id="24" name="TextBox 23">
              <a:extLst>
                <a:ext uri="{FF2B5EF4-FFF2-40B4-BE49-F238E27FC236}">
                  <a16:creationId xmlns:a16="http://schemas.microsoft.com/office/drawing/2014/main" id="{F672638A-5E33-FF3A-895E-03692FAE86DF}"/>
                </a:ext>
              </a:extLst>
            </p:cNvPr>
            <p:cNvSpPr txBox="1"/>
            <p:nvPr/>
          </p:nvSpPr>
          <p:spPr>
            <a:xfrm>
              <a:off x="10499700" y="5025751"/>
              <a:ext cx="440872" cy="149683"/>
            </a:xfrm>
            <a:prstGeom prst="rect">
              <a:avLst/>
            </a:prstGeom>
            <a:noFill/>
          </p:spPr>
          <p:txBody>
            <a:bodyPr wrap="square" rtlCol="0">
              <a:noAutofit/>
            </a:bodyPr>
            <a:lstStyle/>
            <a:p>
              <a:pPr rtl="0"/>
              <a:r>
                <a:rPr lang="ja" sz="2000" b="1" i="0" u="none" strike="noStrike">
                  <a:latin typeface="MS Gothic"/>
                  <a:ea typeface="MS Gothic"/>
                  <a:cs typeface="Arial"/>
                </a:rPr>
                <a:t>クラクフ</a:t>
              </a:r>
              <a:endParaRPr lang="pl-PL" sz="1814" b="1">
                <a:latin typeface="Open Sans"/>
                <a:cs typeface="Arial" panose="020B0604020202020204" pitchFamily="34" charset="0"/>
              </a:endParaRPr>
            </a:p>
          </p:txBody>
        </p:sp>
        <p:sp>
          <p:nvSpPr>
            <p:cNvPr id="25" name="TextBox 24">
              <a:extLst>
                <a:ext uri="{FF2B5EF4-FFF2-40B4-BE49-F238E27FC236}">
                  <a16:creationId xmlns:a16="http://schemas.microsoft.com/office/drawing/2014/main" id="{62AFB7BE-795E-D7E6-3EF6-D348096444C2}"/>
                </a:ext>
              </a:extLst>
            </p:cNvPr>
            <p:cNvSpPr txBox="1"/>
            <p:nvPr/>
          </p:nvSpPr>
          <p:spPr>
            <a:xfrm>
              <a:off x="9857103" y="4648139"/>
              <a:ext cx="508570" cy="149683"/>
            </a:xfrm>
            <a:prstGeom prst="rect">
              <a:avLst/>
            </a:prstGeom>
            <a:noFill/>
          </p:spPr>
          <p:txBody>
            <a:bodyPr wrap="square" rtlCol="0">
              <a:noAutofit/>
            </a:bodyPr>
            <a:lstStyle/>
            <a:p>
              <a:pPr rtl="0"/>
              <a:r>
                <a:rPr lang="ja" sz="2000" b="1" i="0" u="none" strike="noStrike">
                  <a:latin typeface="MS Gothic"/>
                  <a:ea typeface="MS Gothic"/>
                  <a:cs typeface="Arial"/>
                </a:rPr>
                <a:t>ヴロツワフ</a:t>
              </a:r>
              <a:endParaRPr lang="pl-PL" sz="1814" b="1">
                <a:latin typeface="Open Sans"/>
                <a:cs typeface="Arial" panose="020B0604020202020204" pitchFamily="34" charset="0"/>
              </a:endParaRPr>
            </a:p>
          </p:txBody>
        </p:sp>
        <p:sp>
          <p:nvSpPr>
            <p:cNvPr id="26" name="TextBox 25">
              <a:extLst>
                <a:ext uri="{FF2B5EF4-FFF2-40B4-BE49-F238E27FC236}">
                  <a16:creationId xmlns:a16="http://schemas.microsoft.com/office/drawing/2014/main" id="{E566D8BA-B5A0-EFA8-211A-2C553F36CE6A}"/>
                </a:ext>
              </a:extLst>
            </p:cNvPr>
            <p:cNvSpPr txBox="1"/>
            <p:nvPr/>
          </p:nvSpPr>
          <p:spPr>
            <a:xfrm>
              <a:off x="10265957" y="3476800"/>
              <a:ext cx="674615" cy="149683"/>
            </a:xfrm>
            <a:prstGeom prst="rect">
              <a:avLst/>
            </a:prstGeom>
            <a:noFill/>
          </p:spPr>
          <p:txBody>
            <a:bodyPr wrap="square" rtlCol="0">
              <a:noAutofit/>
            </a:bodyPr>
            <a:lstStyle/>
            <a:p>
              <a:pPr rtl="0"/>
              <a:r>
                <a:rPr lang="ja" sz="2000" b="1" i="0" u="none" strike="noStrike">
                  <a:latin typeface="MS Gothic"/>
                  <a:ea typeface="MS Gothic"/>
                  <a:cs typeface="Arial"/>
                </a:rPr>
                <a:t>グダニスク</a:t>
              </a:r>
              <a:endParaRPr lang="pl-PL" sz="1814" b="1">
                <a:latin typeface="Open Sans"/>
                <a:cs typeface="Arial" panose="020B0604020202020204" pitchFamily="34" charset="0"/>
              </a:endParaRPr>
            </a:p>
          </p:txBody>
        </p:sp>
        <p:sp>
          <p:nvSpPr>
            <p:cNvPr id="27" name="TextBox 26">
              <a:extLst>
                <a:ext uri="{FF2B5EF4-FFF2-40B4-BE49-F238E27FC236}">
                  <a16:creationId xmlns:a16="http://schemas.microsoft.com/office/drawing/2014/main" id="{8CE0F1FC-F335-4C50-F4D3-0B2AFC2FFC3A}"/>
                </a:ext>
              </a:extLst>
            </p:cNvPr>
            <p:cNvSpPr txBox="1"/>
            <p:nvPr/>
          </p:nvSpPr>
          <p:spPr>
            <a:xfrm>
              <a:off x="10721431" y="4634419"/>
              <a:ext cx="317544" cy="149683"/>
            </a:xfrm>
            <a:prstGeom prst="rect">
              <a:avLst/>
            </a:prstGeom>
            <a:noFill/>
          </p:spPr>
          <p:txBody>
            <a:bodyPr wrap="square" rtlCol="0">
              <a:noAutofit/>
            </a:bodyPr>
            <a:lstStyle/>
            <a:p>
              <a:pPr rtl="0"/>
              <a:r>
                <a:rPr lang="ja" sz="2000" b="1" i="0" u="none" strike="noStrike">
                  <a:latin typeface="MS Gothic"/>
                  <a:ea typeface="MS Gothic"/>
                  <a:cs typeface="Arial"/>
                </a:rPr>
                <a:t>ウッチ</a:t>
              </a:r>
              <a:endParaRPr lang="pl-PL" sz="2000" b="1">
                <a:latin typeface="Open Sans"/>
                <a:cs typeface="Arial" panose="020B0604020202020204" pitchFamily="34" charset="0"/>
              </a:endParaRPr>
            </a:p>
          </p:txBody>
        </p:sp>
      </p:grpSp>
      <p:sp>
        <p:nvSpPr>
          <p:cNvPr id="28" name="Rectangle 27">
            <a:extLst>
              <a:ext uri="{FF2B5EF4-FFF2-40B4-BE49-F238E27FC236}">
                <a16:creationId xmlns:a16="http://schemas.microsoft.com/office/drawing/2014/main" id="{F37607A7-5AEC-DC7B-AA18-3AF1C1CD7264}"/>
              </a:ext>
            </a:extLst>
          </p:cNvPr>
          <p:cNvSpPr/>
          <p:nvPr/>
        </p:nvSpPr>
        <p:spPr>
          <a:xfrm>
            <a:off x="7848648" y="5729030"/>
            <a:ext cx="4901482" cy="3833904"/>
          </a:xfrm>
          <a:prstGeom prst="rect">
            <a:avLst/>
          </a:prstGeom>
          <a:solidFill>
            <a:schemeClr val="bg1"/>
          </a:solidFill>
          <a:ln w="76200">
            <a:solidFill>
              <a:srgbClr val="F318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pl-PL">
              <a:latin typeface="Open Sans"/>
            </a:endParaRPr>
          </a:p>
        </p:txBody>
      </p:sp>
      <p:grpSp>
        <p:nvGrpSpPr>
          <p:cNvPr id="16" name="Grupa 15">
            <a:extLst>
              <a:ext uri="{FF2B5EF4-FFF2-40B4-BE49-F238E27FC236}">
                <a16:creationId xmlns:a16="http://schemas.microsoft.com/office/drawing/2014/main" id="{D2B1EFAF-009F-46C2-A03D-71F4EA4829D4}"/>
              </a:ext>
            </a:extLst>
          </p:cNvPr>
          <p:cNvGrpSpPr/>
          <p:nvPr/>
        </p:nvGrpSpPr>
        <p:grpSpPr>
          <a:xfrm>
            <a:off x="8308629" y="5895447"/>
            <a:ext cx="3619442" cy="1247511"/>
            <a:chOff x="8308629" y="5895447"/>
            <a:chExt cx="3619442" cy="1247511"/>
          </a:xfrm>
        </p:grpSpPr>
        <p:pic>
          <p:nvPicPr>
            <p:cNvPr id="29" name="Graphic 28" descr="Man and woman with solid fill">
              <a:extLst>
                <a:ext uri="{FF2B5EF4-FFF2-40B4-BE49-F238E27FC236}">
                  <a16:creationId xmlns:a16="http://schemas.microsoft.com/office/drawing/2014/main" id="{1D266D0B-0D76-09B7-995A-1CBF9077E3F8}"/>
                </a:ext>
              </a:extLst>
            </p:cNvPr>
            <p:cNvPicPr>
              <a:picLocks noChangeAspect="1"/>
            </p:cNvPicPr>
            <p:nvPr/>
          </p:nvPicPr>
          <p:blipFill>
            <a:blip r:embed="rId10">
              <a:duotone>
                <a:schemeClr val="accent2">
                  <a:shade val="45000"/>
                  <a:satMod val="135000"/>
                </a:schemeClr>
                <a:prstClr val="white"/>
              </a:duotone>
            </a:blip>
            <a:stretch>
              <a:fillRect/>
            </a:stretch>
          </p:blipFill>
          <p:spPr>
            <a:xfrm>
              <a:off x="8308629" y="5895447"/>
              <a:ext cx="1247511" cy="1247511"/>
            </a:xfrm>
            <a:prstGeom prst="rect">
              <a:avLst/>
            </a:prstGeom>
          </p:spPr>
        </p:pic>
        <p:sp>
          <p:nvSpPr>
            <p:cNvPr id="30" name="TextBox 29">
              <a:extLst>
                <a:ext uri="{FF2B5EF4-FFF2-40B4-BE49-F238E27FC236}">
                  <a16:creationId xmlns:a16="http://schemas.microsoft.com/office/drawing/2014/main" id="{0E832848-2BEC-456F-F16A-5F432DBEFAAD}"/>
                </a:ext>
              </a:extLst>
            </p:cNvPr>
            <p:cNvSpPr txBox="1"/>
            <p:nvPr/>
          </p:nvSpPr>
          <p:spPr>
            <a:xfrm>
              <a:off x="10461003" y="6230618"/>
              <a:ext cx="1467068" cy="707886"/>
            </a:xfrm>
            <a:prstGeom prst="rect">
              <a:avLst/>
            </a:prstGeom>
            <a:noFill/>
          </p:spPr>
          <p:txBody>
            <a:bodyPr wrap="none" rtlCol="0">
              <a:noAutofit/>
            </a:bodyPr>
            <a:lstStyle/>
            <a:p>
              <a:pPr algn="ctr" rtl="0"/>
              <a:r>
                <a:rPr lang="ja" sz="2000" b="1" i="0" u="none" strike="noStrike">
                  <a:latin typeface="MS Gothic"/>
                  <a:ea typeface="MS Gothic"/>
                  <a:cs typeface="Arial"/>
                </a:rPr>
                <a:t>人口</a:t>
              </a:r>
            </a:p>
            <a:p>
              <a:pPr algn="ctr" rtl="0"/>
              <a:r>
                <a:rPr lang="ja" sz="2000" b="1" i="0" u="none" strike="noStrike">
                  <a:latin typeface="MS Gothic"/>
                  <a:ea typeface="MS Gothic"/>
                  <a:cs typeface="Arial"/>
                </a:rPr>
                <a:t>39万5千人</a:t>
              </a:r>
            </a:p>
          </p:txBody>
        </p:sp>
      </p:grpSp>
      <p:grpSp>
        <p:nvGrpSpPr>
          <p:cNvPr id="5" name="Grupa 4">
            <a:extLst>
              <a:ext uri="{FF2B5EF4-FFF2-40B4-BE49-F238E27FC236}">
                <a16:creationId xmlns:a16="http://schemas.microsoft.com/office/drawing/2014/main" id="{5BDF9CC0-0D35-485B-9362-904F1777B692}"/>
              </a:ext>
            </a:extLst>
          </p:cNvPr>
          <p:cNvGrpSpPr/>
          <p:nvPr/>
        </p:nvGrpSpPr>
        <p:grpSpPr>
          <a:xfrm>
            <a:off x="8338595" y="7019527"/>
            <a:ext cx="3772741" cy="1247511"/>
            <a:chOff x="8338595" y="7019527"/>
            <a:chExt cx="3772741" cy="1247511"/>
          </a:xfrm>
        </p:grpSpPr>
        <p:pic>
          <p:nvPicPr>
            <p:cNvPr id="31" name="Graphic 30" descr="Map with pin with solid fill">
              <a:extLst>
                <a:ext uri="{FF2B5EF4-FFF2-40B4-BE49-F238E27FC236}">
                  <a16:creationId xmlns:a16="http://schemas.microsoft.com/office/drawing/2014/main" id="{9AB3E8BB-62DA-0DC4-3B20-78F667E208C1}"/>
                </a:ext>
              </a:extLst>
            </p:cNvPr>
            <p:cNvPicPr>
              <a:picLocks noChangeAspect="1"/>
            </p:cNvPicPr>
            <p:nvPr/>
          </p:nvPicPr>
          <p:blipFill>
            <a:blip r:embed="rId11">
              <a:duotone>
                <a:schemeClr val="accent2">
                  <a:shade val="45000"/>
                  <a:satMod val="135000"/>
                </a:schemeClr>
                <a:prstClr val="white"/>
              </a:duotone>
            </a:blip>
            <a:stretch>
              <a:fillRect/>
            </a:stretch>
          </p:blipFill>
          <p:spPr>
            <a:xfrm>
              <a:off x="8338595" y="7019527"/>
              <a:ext cx="1247511" cy="1247511"/>
            </a:xfrm>
            <a:prstGeom prst="rect">
              <a:avLst/>
            </a:prstGeom>
          </p:spPr>
        </p:pic>
        <p:sp>
          <p:nvSpPr>
            <p:cNvPr id="32" name="TextBox 31">
              <a:extLst>
                <a:ext uri="{FF2B5EF4-FFF2-40B4-BE49-F238E27FC236}">
                  <a16:creationId xmlns:a16="http://schemas.microsoft.com/office/drawing/2014/main" id="{9597A673-AA5E-4977-4476-02B5C362C1FA}"/>
                </a:ext>
              </a:extLst>
            </p:cNvPr>
            <p:cNvSpPr txBox="1"/>
            <p:nvPr/>
          </p:nvSpPr>
          <p:spPr>
            <a:xfrm>
              <a:off x="10288401" y="7376950"/>
              <a:ext cx="1822935" cy="707886"/>
            </a:xfrm>
            <a:prstGeom prst="rect">
              <a:avLst/>
            </a:prstGeom>
            <a:noFill/>
          </p:spPr>
          <p:txBody>
            <a:bodyPr wrap="none" rtlCol="0">
              <a:noAutofit/>
            </a:bodyPr>
            <a:lstStyle/>
            <a:p>
              <a:pPr algn="ctr" rtl="0"/>
              <a:r>
                <a:rPr lang="ja" sz="2000" b="1" i="0" u="none" strike="noStrike">
                  <a:latin typeface="MS Gothic"/>
                  <a:ea typeface="MS Gothic"/>
                  <a:cs typeface="Arial"/>
                </a:rPr>
                <a:t>面積</a:t>
              </a:r>
            </a:p>
            <a:p>
              <a:pPr algn="ctr" rtl="0"/>
              <a:r>
                <a:rPr lang="ja" sz="2000" b="1" i="0" u="none" strike="noStrike">
                  <a:latin typeface="MS Gothic"/>
                  <a:ea typeface="MS Gothic"/>
                  <a:cs typeface="Arial"/>
                </a:rPr>
                <a:t>3667 km</a:t>
              </a:r>
              <a:r>
                <a:rPr lang="ja" sz="2000" b="1" i="0" u="none" strike="noStrike" baseline="30000">
                  <a:latin typeface="MS Gothic"/>
                  <a:ea typeface="MS Gothic"/>
                  <a:cs typeface="Arial"/>
                </a:rPr>
                <a:t>2</a:t>
              </a:r>
            </a:p>
          </p:txBody>
        </p:sp>
      </p:grpSp>
      <p:grpSp>
        <p:nvGrpSpPr>
          <p:cNvPr id="3" name="Grupa 2">
            <a:extLst>
              <a:ext uri="{FF2B5EF4-FFF2-40B4-BE49-F238E27FC236}">
                <a16:creationId xmlns:a16="http://schemas.microsoft.com/office/drawing/2014/main" id="{0712CEC2-A0EE-45A6-83A0-F7E4719E200D}"/>
              </a:ext>
            </a:extLst>
          </p:cNvPr>
          <p:cNvGrpSpPr/>
          <p:nvPr/>
        </p:nvGrpSpPr>
        <p:grpSpPr>
          <a:xfrm>
            <a:off x="8338594" y="8143604"/>
            <a:ext cx="3734562" cy="1247513"/>
            <a:chOff x="8338594" y="8143604"/>
            <a:chExt cx="3734562" cy="1247513"/>
          </a:xfrm>
        </p:grpSpPr>
        <p:pic>
          <p:nvPicPr>
            <p:cNvPr id="2" name="Graphic 1" descr="Bank with solid fill">
              <a:extLst>
                <a:ext uri="{FF2B5EF4-FFF2-40B4-BE49-F238E27FC236}">
                  <a16:creationId xmlns:a16="http://schemas.microsoft.com/office/drawing/2014/main" id="{74B99EF3-E16A-38AE-78EF-B3DE93AE7310}"/>
                </a:ext>
              </a:extLst>
            </p:cNvPr>
            <p:cNvPicPr>
              <a:picLocks noChangeAspect="1"/>
            </p:cNvPicPr>
            <p:nvPr/>
          </p:nvPicPr>
          <p:blipFill>
            <a:blip r:embed="rId12">
              <a:duotone>
                <a:schemeClr val="accent2">
                  <a:shade val="45000"/>
                  <a:satMod val="135000"/>
                </a:schemeClr>
                <a:prstClr val="white"/>
              </a:duotone>
            </a:blip>
            <a:stretch>
              <a:fillRect/>
            </a:stretch>
          </p:blipFill>
          <p:spPr>
            <a:xfrm>
              <a:off x="8338594" y="8143604"/>
              <a:ext cx="1247513" cy="1247513"/>
            </a:xfrm>
            <a:prstGeom prst="rect">
              <a:avLst/>
            </a:prstGeom>
          </p:spPr>
        </p:pic>
        <p:sp>
          <p:nvSpPr>
            <p:cNvPr id="4" name="TextBox 3">
              <a:extLst>
                <a:ext uri="{FF2B5EF4-FFF2-40B4-BE49-F238E27FC236}">
                  <a16:creationId xmlns:a16="http://schemas.microsoft.com/office/drawing/2014/main" id="{C241375F-DFDD-6AC0-56E7-657AAAC97C6C}"/>
                </a:ext>
              </a:extLst>
            </p:cNvPr>
            <p:cNvSpPr txBox="1"/>
            <p:nvPr/>
          </p:nvSpPr>
          <p:spPr>
            <a:xfrm>
              <a:off x="10336783" y="8444194"/>
              <a:ext cx="1736373" cy="707886"/>
            </a:xfrm>
            <a:prstGeom prst="rect">
              <a:avLst/>
            </a:prstGeom>
            <a:noFill/>
          </p:spPr>
          <p:txBody>
            <a:bodyPr wrap="none" rtlCol="0">
              <a:noAutofit/>
            </a:bodyPr>
            <a:lstStyle/>
            <a:p>
              <a:pPr algn="ctr" rtl="0"/>
              <a:r>
                <a:rPr lang="ja" sz="2000" b="1" i="0" u="none" strike="noStrike">
                  <a:latin typeface="MS Gothic"/>
                  <a:ea typeface="MS Gothic"/>
                  <a:cs typeface="Arial"/>
                </a:rPr>
                <a:t>市町村の数</a:t>
              </a:r>
            </a:p>
            <a:p>
              <a:pPr algn="ctr" rtl="0"/>
              <a:r>
                <a:rPr lang="ja" sz="2000" b="1" i="0" u="none" strike="noStrike">
                  <a:latin typeface="MS Gothic"/>
                  <a:ea typeface="MS Gothic"/>
                  <a:cs typeface="Arial"/>
                </a:rPr>
                <a:t>35</a:t>
              </a:r>
            </a:p>
          </p:txBody>
        </p:sp>
      </p:grpSp>
      <p:sp>
        <p:nvSpPr>
          <p:cNvPr id="9" name="TextBox 8">
            <a:extLst>
              <a:ext uri="{FF2B5EF4-FFF2-40B4-BE49-F238E27FC236}">
                <a16:creationId xmlns:a16="http://schemas.microsoft.com/office/drawing/2014/main" id="{628BB959-1AC0-A70C-8696-AE3DE79B4BB8}"/>
              </a:ext>
            </a:extLst>
          </p:cNvPr>
          <p:cNvSpPr txBox="1"/>
          <p:nvPr/>
        </p:nvSpPr>
        <p:spPr>
          <a:xfrm>
            <a:off x="8141742" y="3342864"/>
            <a:ext cx="4108817" cy="1754326"/>
          </a:xfrm>
          <a:prstGeom prst="rect">
            <a:avLst/>
          </a:prstGeom>
          <a:noFill/>
        </p:spPr>
        <p:txBody>
          <a:bodyPr wrap="none" rtlCol="0">
            <a:noAutofit/>
          </a:bodyPr>
          <a:lstStyle/>
          <a:p>
            <a:pPr algn="ctr" rtl="0"/>
            <a:r>
              <a:rPr lang="ja" sz="3600" b="1" i="0" u="none" strike="noStrike">
                <a:latin typeface="MS Gothic"/>
                <a:ea typeface="MS Gothic"/>
              </a:rPr>
              <a:t>ポーランドの</a:t>
            </a:r>
          </a:p>
          <a:p>
            <a:pPr algn="ctr" rtl="0"/>
            <a:r>
              <a:rPr lang="ja" sz="3600" b="1" i="0" u="none" strike="noStrike">
                <a:latin typeface="MS Gothic"/>
                <a:ea typeface="MS Gothic"/>
              </a:rPr>
              <a:t>エネルギー</a:t>
            </a:r>
          </a:p>
          <a:p>
            <a:pPr algn="ctr" rtl="0"/>
            <a:r>
              <a:rPr lang="ja" sz="3600" b="1" i="0" u="none" strike="noStrike">
                <a:latin typeface="MS Gothic"/>
                <a:ea typeface="MS Gothic"/>
              </a:rPr>
              <a:t>中心</a:t>
            </a:r>
          </a:p>
        </p:txBody>
      </p:sp>
      <p:pic>
        <p:nvPicPr>
          <p:cNvPr id="35" name="Obraz 34">
            <a:extLst>
              <a:ext uri="{FF2B5EF4-FFF2-40B4-BE49-F238E27FC236}">
                <a16:creationId xmlns:a16="http://schemas.microsoft.com/office/drawing/2014/main" id="{AF36745F-2DE6-4BA2-9153-A13477D31C2E}"/>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06897" y="330016"/>
            <a:ext cx="2463353" cy="719323"/>
          </a:xfrm>
          <a:prstGeom prst="rect">
            <a:avLst/>
          </a:prstGeom>
        </p:spPr>
      </p:pic>
    </p:spTree>
    <p:extLst>
      <p:ext uri="{BB962C8B-B14F-4D97-AF65-F5344CB8AC3E}">
        <p14:creationId xmlns:p14="http://schemas.microsoft.com/office/powerpoint/2010/main" val="85354124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right)">
                                      <p:cBhvr>
                                        <p:cTn id="7" dur="500"/>
                                        <p:tgtEl>
                                          <p:spTgt spid="43"/>
                                        </p:tgtEl>
                                      </p:cBhvr>
                                    </p:animEffect>
                                  </p:childTnLst>
                                </p:cTn>
                              </p:par>
                            </p:childTnLst>
                          </p:cTn>
                        </p:par>
                        <p:par>
                          <p:cTn id="8" fill="hold" nodeType="afterGroup">
                            <p:stCondLst>
                              <p:cond delay="500"/>
                            </p:stCondLst>
                            <p:childTnLst>
                              <p:par>
                                <p:cTn id="9" presetID="22" presetClass="entr" presetSubtype="8"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par>
                                <p:cTn id="12" presetID="22" presetClass="entr" presetSubtype="4" fill="hold" nodeType="with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wipe(down)">
                                      <p:cBhvr>
                                        <p:cTn id="14" dur="500"/>
                                        <p:tgtEl>
                                          <p:spTgt spid="16"/>
                                        </p:tgtEl>
                                      </p:cBhvr>
                                    </p:animEffect>
                                  </p:childTnLst>
                                </p:cTn>
                              </p:par>
                              <p:par>
                                <p:cTn id="15" presetID="22" presetClass="entr" presetSubtype="4"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par>
                                <p:cTn id="18" presetID="22" presetClass="entr" presetSubtype="4" fill="hold" nodeType="with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down)">
                                      <p:cBhvr>
                                        <p:cTn id="2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object 30">
            <a:extLst>
              <a:ext uri="{FF2B5EF4-FFF2-40B4-BE49-F238E27FC236}">
                <a16:creationId xmlns:a16="http://schemas.microsoft.com/office/drawing/2014/main" id="{8F681120-9041-4D43-B556-2E8359E55A97}"/>
              </a:ext>
            </a:extLst>
          </p:cNvPr>
          <p:cNvSpPr/>
          <p:nvPr/>
        </p:nvSpPr>
        <p:spPr>
          <a:xfrm>
            <a:off x="707" y="399"/>
            <a:ext cx="19956649" cy="1373096"/>
          </a:xfrm>
          <a:custGeom>
            <a:avLst/>
            <a:gdLst/>
            <a:ahLst/>
            <a:cxnLst/>
            <a:rect l="l" t="t" r="r" b="b"/>
            <a:pathLst>
              <a:path w="3808094" h="3808095">
                <a:moveTo>
                  <a:pt x="3807643" y="0"/>
                </a:moveTo>
                <a:lnTo>
                  <a:pt x="0" y="0"/>
                </a:lnTo>
                <a:lnTo>
                  <a:pt x="0" y="3807643"/>
                </a:lnTo>
                <a:lnTo>
                  <a:pt x="3807643" y="3807643"/>
                </a:lnTo>
                <a:lnTo>
                  <a:pt x="3807643" y="0"/>
                </a:lnTo>
                <a:close/>
              </a:path>
            </a:pathLst>
          </a:custGeom>
          <a:gradFill flip="none" rotWithShape="1">
            <a:gsLst>
              <a:gs pos="35000">
                <a:schemeClr val="bg1">
                  <a:alpha val="81000"/>
                  <a:lumMod val="28000"/>
                  <a:lumOff val="72000"/>
                </a:schemeClr>
              </a:gs>
              <a:gs pos="92000">
                <a:srgbClr val="E52632">
                  <a:shade val="100000"/>
                  <a:satMod val="115000"/>
                </a:srgbClr>
              </a:gs>
            </a:gsLst>
            <a:lin ang="10800000" scaled="1"/>
          </a:gradFill>
        </p:spPr>
        <p:txBody>
          <a:bodyPr wrap="square" lIns="0" tIns="0" rIns="0" bIns="0" rtlCol="0">
            <a:noAutofit/>
          </a:bodyPr>
          <a:lstStyle/>
          <a:p>
            <a:endParaRPr sz="1801">
              <a:latin typeface="Open Sans"/>
            </a:endParaRPr>
          </a:p>
        </p:txBody>
      </p:sp>
      <p:pic>
        <p:nvPicPr>
          <p:cNvPr id="39" name="Grafika 38">
            <a:extLst>
              <a:ext uri="{FF2B5EF4-FFF2-40B4-BE49-F238E27FC236}">
                <a16:creationId xmlns:a16="http://schemas.microsoft.com/office/drawing/2014/main" id="{FE4D5EDF-3DA8-420E-9376-3429EAED414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458114" y="365160"/>
            <a:ext cx="4808120" cy="709197"/>
          </a:xfrm>
          <a:prstGeom prst="rect">
            <a:avLst/>
          </a:prstGeom>
        </p:spPr>
      </p:pic>
      <p:sp>
        <p:nvSpPr>
          <p:cNvPr id="15" name="object 4">
            <a:extLst>
              <a:ext uri="{FF2B5EF4-FFF2-40B4-BE49-F238E27FC236}">
                <a16:creationId xmlns:a16="http://schemas.microsoft.com/office/drawing/2014/main" id="{0BABE982-04EA-40EA-A014-B569CE873AC8}"/>
              </a:ext>
            </a:extLst>
          </p:cNvPr>
          <p:cNvSpPr txBox="1">
            <a:spLocks noGrp="1"/>
          </p:cNvSpPr>
          <p:nvPr>
            <p:ph type="title"/>
          </p:nvPr>
        </p:nvSpPr>
        <p:spPr>
          <a:xfrm>
            <a:off x="847875" y="2157022"/>
            <a:ext cx="10450064" cy="816886"/>
          </a:xfrm>
          <a:prstGeom prst="rect">
            <a:avLst/>
          </a:prstGeom>
        </p:spPr>
        <p:txBody>
          <a:bodyPr vert="horz" wrap="square" lIns="0" tIns="59686" rIns="0" bIns="0" rtlCol="0" anchor="ctr">
            <a:noAutofit/>
          </a:bodyPr>
          <a:lstStyle/>
          <a:p>
            <a:pPr marL="12699" marR="5081" rtl="0">
              <a:lnSpc>
                <a:spcPts val="5940"/>
              </a:lnSpc>
              <a:spcBef>
                <a:spcPts val="470"/>
              </a:spcBef>
            </a:pPr>
            <a:r>
              <a:rPr lang="ja" sz="5400" b="1" i="0" u="none" strike="noStrike">
                <a:latin typeface="MS Gothic"/>
                <a:ea typeface="MS Gothic"/>
                <a:cs typeface="Arial"/>
              </a:rPr>
              <a:t>新エネルギー地域の利点</a:t>
            </a:r>
            <a:endParaRPr spc="-10">
              <a:latin typeface="Open Sans"/>
              <a:cs typeface="Arial" panose="020B0604020202020204" pitchFamily="34" charset="0"/>
            </a:endParaRPr>
          </a:p>
        </p:txBody>
      </p:sp>
      <p:pic>
        <p:nvPicPr>
          <p:cNvPr id="18" name="Obraz 17">
            <a:extLst>
              <a:ext uri="{FF2B5EF4-FFF2-40B4-BE49-F238E27FC236}">
                <a16:creationId xmlns:a16="http://schemas.microsoft.com/office/drawing/2014/main" id="{33958BDC-8629-4747-9D15-1DA6A09EA0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03304" y="9718078"/>
            <a:ext cx="14151452" cy="1566458"/>
          </a:xfrm>
          <a:prstGeom prst="rect">
            <a:avLst/>
          </a:prstGeom>
        </p:spPr>
      </p:pic>
      <p:sp>
        <p:nvSpPr>
          <p:cNvPr id="4" name="Symbol zastępczy zawartości 3">
            <a:extLst>
              <a:ext uri="{FF2B5EF4-FFF2-40B4-BE49-F238E27FC236}">
                <a16:creationId xmlns:a16="http://schemas.microsoft.com/office/drawing/2014/main" id="{C9F7A53E-65F1-4409-8BD8-DD94772558B6}"/>
              </a:ext>
            </a:extLst>
          </p:cNvPr>
          <p:cNvSpPr>
            <a:spLocks noGrp="1"/>
          </p:cNvSpPr>
          <p:nvPr>
            <p:ph idx="1"/>
          </p:nvPr>
        </p:nvSpPr>
        <p:spPr>
          <a:xfrm>
            <a:off x="2441622" y="3504274"/>
            <a:ext cx="8367551" cy="5650378"/>
          </a:xfrm>
        </p:spPr>
        <p:txBody>
          <a:bodyPr>
            <a:noAutofit/>
          </a:bodyPr>
          <a:lstStyle/>
          <a:p>
            <a:pPr algn="just" rtl="0">
              <a:lnSpc>
                <a:spcPct val="150000"/>
              </a:lnSpc>
              <a:spcBef>
                <a:spcPts val="1979"/>
              </a:spcBef>
              <a:spcAft>
                <a:spcPts val="1979"/>
              </a:spcAft>
            </a:pPr>
            <a:r>
              <a:rPr lang="ja" sz="2700" b="0" i="0" u="none" strike="noStrike">
                <a:latin typeface="MS Gothic"/>
                <a:ea typeface="MS Gothic"/>
                <a:cs typeface="Arial"/>
              </a:rPr>
              <a:t>工業地帯の大きいな面積（約10000ヘクタール）</a:t>
            </a:r>
          </a:p>
          <a:p>
            <a:pPr algn="just" rtl="0">
              <a:lnSpc>
                <a:spcPct val="150000"/>
              </a:lnSpc>
              <a:spcBef>
                <a:spcPts val="1979"/>
              </a:spcBef>
              <a:spcAft>
                <a:spcPts val="1979"/>
              </a:spcAft>
            </a:pPr>
            <a:r>
              <a:rPr lang="ja" sz="2700" b="0" i="0" u="none" strike="noStrike">
                <a:latin typeface="MS Gothic"/>
                <a:ea typeface="MS Gothic"/>
                <a:cs typeface="Arial"/>
              </a:rPr>
              <a:t>発達した工業インフラ</a:t>
            </a:r>
          </a:p>
          <a:p>
            <a:pPr algn="just" rtl="0">
              <a:lnSpc>
                <a:spcPct val="150000"/>
              </a:lnSpc>
              <a:spcBef>
                <a:spcPts val="1979"/>
              </a:spcBef>
              <a:spcAft>
                <a:spcPts val="1979"/>
              </a:spcAft>
            </a:pPr>
            <a:r>
              <a:rPr lang="ja" sz="2700" b="0" i="0" u="none" strike="noStrike">
                <a:latin typeface="MS Gothic"/>
                <a:ea typeface="MS Gothic"/>
                <a:cs typeface="Arial"/>
              </a:rPr>
              <a:t>ポーランド最大の電力系統ノード</a:t>
            </a:r>
          </a:p>
          <a:p>
            <a:pPr algn="just" rtl="0">
              <a:lnSpc>
                <a:spcPct val="150000"/>
              </a:lnSpc>
              <a:spcBef>
                <a:spcPts val="1979"/>
              </a:spcBef>
              <a:spcAft>
                <a:spcPts val="1979"/>
              </a:spcAft>
            </a:pPr>
            <a:r>
              <a:rPr lang="ja" sz="2700" b="0" i="0" u="none" strike="noStrike">
                <a:latin typeface="MS Gothic"/>
                <a:ea typeface="MS Gothic"/>
                <a:cs typeface="Arial"/>
              </a:rPr>
              <a:t>高学歴工学人材</a:t>
            </a:r>
          </a:p>
          <a:p>
            <a:pPr algn="just" rtl="0">
              <a:lnSpc>
                <a:spcPct val="150000"/>
              </a:lnSpc>
              <a:spcBef>
                <a:spcPts val="1979"/>
              </a:spcBef>
              <a:spcAft>
                <a:spcPts val="1979"/>
              </a:spcAft>
            </a:pPr>
            <a:r>
              <a:rPr lang="ja" sz="2700" b="0" i="0" u="none" strike="noStrike">
                <a:latin typeface="MS Gothic"/>
                <a:ea typeface="MS Gothic"/>
                <a:cs typeface="Arial"/>
              </a:rPr>
              <a:t>専修学校の卒業生が沢山いる地方</a:t>
            </a:r>
            <a:endParaRPr lang="pl-PL" sz="2968">
              <a:latin typeface="Open Sans"/>
              <a:ea typeface="Times New Roman" panose="02020603050405020304" pitchFamily="18" charset="0"/>
            </a:endParaRPr>
          </a:p>
          <a:p>
            <a:pPr>
              <a:lnSpc>
                <a:spcPct val="150000"/>
              </a:lnSpc>
            </a:pPr>
            <a:endParaRPr lang="pl-PL">
              <a:latin typeface="Open Sans"/>
            </a:endParaRPr>
          </a:p>
        </p:txBody>
      </p:sp>
      <p:grpSp>
        <p:nvGrpSpPr>
          <p:cNvPr id="24" name="Group 23">
            <a:extLst>
              <a:ext uri="{FF2B5EF4-FFF2-40B4-BE49-F238E27FC236}">
                <a16:creationId xmlns:a16="http://schemas.microsoft.com/office/drawing/2014/main" id="{C057A8C8-946B-ACC4-5071-C55FF9BBC3E7}"/>
              </a:ext>
            </a:extLst>
          </p:cNvPr>
          <p:cNvGrpSpPr/>
          <p:nvPr/>
        </p:nvGrpSpPr>
        <p:grpSpPr>
          <a:xfrm>
            <a:off x="11214318" y="3688432"/>
            <a:ext cx="8053349" cy="5295986"/>
            <a:chOff x="4663218" y="2783386"/>
            <a:chExt cx="4472664" cy="2965689"/>
          </a:xfrm>
        </p:grpSpPr>
        <p:pic>
          <p:nvPicPr>
            <p:cNvPr id="3" name="Picture 2" descr="A map of a city&#10;&#10;AI-generated content may be incorrect.">
              <a:extLst>
                <a:ext uri="{FF2B5EF4-FFF2-40B4-BE49-F238E27FC236}">
                  <a16:creationId xmlns:a16="http://schemas.microsoft.com/office/drawing/2014/main" id="{1C3B2E3E-98F0-7392-3794-3D326C6F89E4}"/>
                </a:ext>
              </a:extLst>
            </p:cNvPr>
            <p:cNvPicPr>
              <a:picLocks noChangeAspect="1"/>
            </p:cNvPicPr>
            <p:nvPr/>
          </p:nvPicPr>
          <p:blipFill>
            <a:blip r:embed="rId5">
              <a:duotone>
                <a:schemeClr val="accent2">
                  <a:shade val="45000"/>
                  <a:satMod val="135000"/>
                </a:schemeClr>
                <a:prstClr val="white"/>
              </a:duotone>
              <a:extLst>
                <a:ext uri="{28A0092B-C50C-407E-A947-70E740481C1C}">
                  <a14:useLocalDpi xmlns:a14="http://schemas.microsoft.com/office/drawing/2010/main" val="0"/>
                </a:ext>
              </a:extLst>
            </a:blip>
            <a:srcRect l="1578" t="1666" r="1481" b="7222"/>
            <a:stretch>
              <a:fillRect/>
            </a:stretch>
          </p:blipFill>
          <p:spPr>
            <a:xfrm>
              <a:off x="4663218" y="2783386"/>
              <a:ext cx="4462095" cy="2965689"/>
            </a:xfrm>
            <a:prstGeom prst="rect">
              <a:avLst/>
            </a:prstGeom>
            <a:solidFill>
              <a:srgbClr val="000000">
                <a:shade val="95000"/>
              </a:srgbClr>
            </a:solidFill>
            <a:ln w="76200" cap="sq">
              <a:solidFill>
                <a:srgbClr val="F31825"/>
              </a:solidFill>
              <a:miter lim="800000"/>
            </a:ln>
            <a:effectLst/>
          </p:spPr>
        </p:pic>
        <p:pic>
          <p:nvPicPr>
            <p:cNvPr id="16" name="Graphic 15" descr="City with solid fill">
              <a:extLst>
                <a:ext uri="{FF2B5EF4-FFF2-40B4-BE49-F238E27FC236}">
                  <a16:creationId xmlns:a16="http://schemas.microsoft.com/office/drawing/2014/main" id="{BBF27428-C8F4-6E1F-441D-80F879A5A382}"/>
                </a:ext>
              </a:extLst>
            </p:cNvPr>
            <p:cNvPicPr>
              <a:picLocks noChangeAspect="1"/>
            </p:cNvPicPr>
            <p:nvPr/>
          </p:nvPicPr>
          <p:blipFill>
            <a:blip r:embed="rId6">
              <a:duotone>
                <a:schemeClr val="accent2">
                  <a:shade val="45000"/>
                  <a:satMod val="135000"/>
                </a:schemeClr>
                <a:prstClr val="white"/>
              </a:duotone>
            </a:blip>
            <a:stretch>
              <a:fillRect/>
            </a:stretch>
          </p:blipFill>
          <p:spPr>
            <a:xfrm>
              <a:off x="7403140" y="3478145"/>
              <a:ext cx="435272" cy="435272"/>
            </a:xfrm>
            <a:prstGeom prst="rect">
              <a:avLst/>
            </a:prstGeom>
          </p:spPr>
        </p:pic>
        <p:pic>
          <p:nvPicPr>
            <p:cNvPr id="17" name="Graphic 16" descr="City with solid fill">
              <a:extLst>
                <a:ext uri="{FF2B5EF4-FFF2-40B4-BE49-F238E27FC236}">
                  <a16:creationId xmlns:a16="http://schemas.microsoft.com/office/drawing/2014/main" id="{531DCD22-EFE5-F346-2225-2D0FBB07359F}"/>
                </a:ext>
              </a:extLst>
            </p:cNvPr>
            <p:cNvPicPr>
              <a:picLocks noChangeAspect="1"/>
            </p:cNvPicPr>
            <p:nvPr/>
          </p:nvPicPr>
          <p:blipFill>
            <a:blip r:embed="rId6">
              <a:duotone>
                <a:schemeClr val="accent2">
                  <a:shade val="45000"/>
                  <a:satMod val="135000"/>
                </a:schemeClr>
                <a:prstClr val="white"/>
              </a:duotone>
            </a:blip>
            <a:stretch>
              <a:fillRect/>
            </a:stretch>
          </p:blipFill>
          <p:spPr>
            <a:xfrm>
              <a:off x="8442421" y="3228222"/>
              <a:ext cx="435272" cy="435272"/>
            </a:xfrm>
            <a:prstGeom prst="rect">
              <a:avLst/>
            </a:prstGeom>
          </p:spPr>
        </p:pic>
        <p:pic>
          <p:nvPicPr>
            <p:cNvPr id="19" name="Graphic 18" descr="City with solid fill">
              <a:extLst>
                <a:ext uri="{FF2B5EF4-FFF2-40B4-BE49-F238E27FC236}">
                  <a16:creationId xmlns:a16="http://schemas.microsoft.com/office/drawing/2014/main" id="{2DE17171-BE5E-85AD-72D8-BED0EBA1CE4E}"/>
                </a:ext>
              </a:extLst>
            </p:cNvPr>
            <p:cNvPicPr>
              <a:picLocks noChangeAspect="1"/>
            </p:cNvPicPr>
            <p:nvPr/>
          </p:nvPicPr>
          <p:blipFill>
            <a:blip r:embed="rId6">
              <a:duotone>
                <a:schemeClr val="accent2">
                  <a:shade val="45000"/>
                  <a:satMod val="135000"/>
                </a:schemeClr>
                <a:prstClr val="white"/>
              </a:duotone>
            </a:blip>
            <a:stretch>
              <a:fillRect/>
            </a:stretch>
          </p:blipFill>
          <p:spPr>
            <a:xfrm>
              <a:off x="7620776" y="4898698"/>
              <a:ext cx="435272" cy="435272"/>
            </a:xfrm>
            <a:prstGeom prst="rect">
              <a:avLst/>
            </a:prstGeom>
          </p:spPr>
        </p:pic>
        <p:pic>
          <p:nvPicPr>
            <p:cNvPr id="20" name="Graphic 19" descr="Factory with solid fill">
              <a:extLst>
                <a:ext uri="{FF2B5EF4-FFF2-40B4-BE49-F238E27FC236}">
                  <a16:creationId xmlns:a16="http://schemas.microsoft.com/office/drawing/2014/main" id="{FB7AC1D3-31B2-16BD-3ABA-8040F57B8AE4}"/>
                </a:ext>
              </a:extLst>
            </p:cNvPr>
            <p:cNvPicPr>
              <a:picLocks noChangeAspect="1"/>
            </p:cNvPicPr>
            <p:nvPr/>
          </p:nvPicPr>
          <p:blipFill>
            <a:blip r:embed="rId7">
              <a:duotone>
                <a:schemeClr val="accent2">
                  <a:shade val="45000"/>
                  <a:satMod val="135000"/>
                </a:schemeClr>
                <a:prstClr val="white"/>
              </a:duotone>
            </a:blip>
            <a:stretch>
              <a:fillRect/>
            </a:stretch>
          </p:blipFill>
          <p:spPr>
            <a:xfrm>
              <a:off x="6555983" y="3792056"/>
              <a:ext cx="742520" cy="742520"/>
            </a:xfrm>
            <a:prstGeom prst="rect">
              <a:avLst/>
            </a:prstGeom>
          </p:spPr>
        </p:pic>
        <p:sp>
          <p:nvSpPr>
            <p:cNvPr id="21" name="TextBox 20">
              <a:extLst>
                <a:ext uri="{FF2B5EF4-FFF2-40B4-BE49-F238E27FC236}">
                  <a16:creationId xmlns:a16="http://schemas.microsoft.com/office/drawing/2014/main" id="{11BA05AA-9839-A315-1CEC-97AC0B512F4B}"/>
                </a:ext>
              </a:extLst>
            </p:cNvPr>
            <p:cNvSpPr txBox="1"/>
            <p:nvPr/>
          </p:nvSpPr>
          <p:spPr>
            <a:xfrm>
              <a:off x="7022512" y="3211850"/>
              <a:ext cx="1040909" cy="279030"/>
            </a:xfrm>
            <a:prstGeom prst="rect">
              <a:avLst/>
            </a:prstGeom>
            <a:noFill/>
          </p:spPr>
          <p:txBody>
            <a:bodyPr wrap="none" rtlCol="0">
              <a:noAutofit/>
            </a:bodyPr>
            <a:lstStyle/>
            <a:p>
              <a:pPr rtl="0"/>
              <a:r>
                <a:rPr lang="ja" sz="2600" b="1" i="0" u="none" strike="noStrike">
                  <a:latin typeface="MS Gothic"/>
                  <a:ea typeface="MS Gothic"/>
                  <a:cs typeface="Arial"/>
                </a:rPr>
                <a:t>ベウハトゥフ</a:t>
              </a:r>
              <a:endParaRPr lang="pl-PL" sz="2638" b="1">
                <a:latin typeface="Open Sans"/>
                <a:cs typeface="Arial" panose="020B0604020202020204" pitchFamily="34" charset="0"/>
              </a:endParaRPr>
            </a:p>
          </p:txBody>
        </p:sp>
        <p:sp>
          <p:nvSpPr>
            <p:cNvPr id="22" name="TextBox 21">
              <a:extLst>
                <a:ext uri="{FF2B5EF4-FFF2-40B4-BE49-F238E27FC236}">
                  <a16:creationId xmlns:a16="http://schemas.microsoft.com/office/drawing/2014/main" id="{BC3B156F-6113-F0A3-F162-41E924489A2F}"/>
                </a:ext>
              </a:extLst>
            </p:cNvPr>
            <p:cNvSpPr txBox="1"/>
            <p:nvPr/>
          </p:nvSpPr>
          <p:spPr>
            <a:xfrm>
              <a:off x="7979237" y="3666166"/>
              <a:ext cx="1156645" cy="506354"/>
            </a:xfrm>
            <a:prstGeom prst="rect">
              <a:avLst/>
            </a:prstGeom>
            <a:noFill/>
          </p:spPr>
          <p:txBody>
            <a:bodyPr wrap="none" rtlCol="0">
              <a:noAutofit/>
            </a:bodyPr>
            <a:lstStyle/>
            <a:p>
              <a:pPr algn="ctr" rtl="0"/>
              <a:r>
                <a:rPr lang="ja" sz="2600" b="1" i="0" u="none" strike="noStrike">
                  <a:latin typeface="MS Gothic"/>
                  <a:ea typeface="MS Gothic"/>
                  <a:cs typeface="Arial"/>
                </a:rPr>
                <a:t>ピョートルクフ・</a:t>
              </a:r>
            </a:p>
            <a:p>
              <a:pPr algn="ctr" rtl="0"/>
              <a:r>
                <a:rPr lang="ja" sz="2600" b="1" i="0" u="none" strike="noStrike">
                  <a:latin typeface="MS Gothic"/>
                  <a:ea typeface="MS Gothic"/>
                  <a:cs typeface="Arial"/>
                </a:rPr>
                <a:t>トルィブナルスキ</a:t>
              </a:r>
            </a:p>
          </p:txBody>
        </p:sp>
        <p:sp>
          <p:nvSpPr>
            <p:cNvPr id="23" name="TextBox 22">
              <a:extLst>
                <a:ext uri="{FF2B5EF4-FFF2-40B4-BE49-F238E27FC236}">
                  <a16:creationId xmlns:a16="http://schemas.microsoft.com/office/drawing/2014/main" id="{E4E9B111-CF54-5513-642E-DF99E1F4F715}"/>
                </a:ext>
              </a:extLst>
            </p:cNvPr>
            <p:cNvSpPr txBox="1"/>
            <p:nvPr/>
          </p:nvSpPr>
          <p:spPr>
            <a:xfrm>
              <a:off x="7259097" y="4673234"/>
              <a:ext cx="1062276" cy="279030"/>
            </a:xfrm>
            <a:prstGeom prst="rect">
              <a:avLst/>
            </a:prstGeom>
            <a:noFill/>
          </p:spPr>
          <p:txBody>
            <a:bodyPr wrap="none" rtlCol="0">
              <a:noAutofit/>
            </a:bodyPr>
            <a:lstStyle/>
            <a:p>
              <a:pPr rtl="0"/>
              <a:r>
                <a:rPr lang="ja" sz="2600" b="1" i="0" u="none" strike="noStrike">
                  <a:latin typeface="MS Gothic"/>
                  <a:ea typeface="MS Gothic"/>
                  <a:cs typeface="Arial"/>
                </a:rPr>
                <a:t>ラドムスコ</a:t>
              </a:r>
            </a:p>
          </p:txBody>
        </p:sp>
      </p:grpSp>
      <p:grpSp>
        <p:nvGrpSpPr>
          <p:cNvPr id="2" name="Grupa 1">
            <a:extLst>
              <a:ext uri="{FF2B5EF4-FFF2-40B4-BE49-F238E27FC236}">
                <a16:creationId xmlns:a16="http://schemas.microsoft.com/office/drawing/2014/main" id="{FB2AA4E4-8335-4FB9-B491-B606EDF9D391}"/>
              </a:ext>
            </a:extLst>
          </p:cNvPr>
          <p:cNvGrpSpPr/>
          <p:nvPr/>
        </p:nvGrpSpPr>
        <p:grpSpPr>
          <a:xfrm>
            <a:off x="688442" y="3307322"/>
            <a:ext cx="1236645" cy="5787121"/>
            <a:chOff x="688442" y="3307322"/>
            <a:chExt cx="1236645" cy="5787121"/>
          </a:xfrm>
        </p:grpSpPr>
        <p:pic>
          <p:nvPicPr>
            <p:cNvPr id="26" name="Graphic 25" descr="Business Growth with solid fill">
              <a:extLst>
                <a:ext uri="{FF2B5EF4-FFF2-40B4-BE49-F238E27FC236}">
                  <a16:creationId xmlns:a16="http://schemas.microsoft.com/office/drawing/2014/main" id="{49C1D9E3-7547-EEEF-078C-2002F7C12170}"/>
                </a:ext>
              </a:extLst>
            </p:cNvPr>
            <p:cNvPicPr>
              <a:picLocks noChangeAspect="1"/>
            </p:cNvPicPr>
            <p:nvPr/>
          </p:nvPicPr>
          <p:blipFill>
            <a:blip r:embed="rId8">
              <a:duotone>
                <a:schemeClr val="accent2">
                  <a:shade val="45000"/>
                  <a:satMod val="135000"/>
                </a:schemeClr>
                <a:prstClr val="white"/>
              </a:duotone>
            </a:blip>
            <a:stretch>
              <a:fillRect/>
            </a:stretch>
          </p:blipFill>
          <p:spPr>
            <a:xfrm>
              <a:off x="696410" y="7865766"/>
              <a:ext cx="1228677" cy="1228677"/>
            </a:xfrm>
            <a:prstGeom prst="rect">
              <a:avLst/>
            </a:prstGeom>
          </p:spPr>
        </p:pic>
        <p:pic>
          <p:nvPicPr>
            <p:cNvPr id="28" name="Graphic 27" descr="Factory with solid fill">
              <a:extLst>
                <a:ext uri="{FF2B5EF4-FFF2-40B4-BE49-F238E27FC236}">
                  <a16:creationId xmlns:a16="http://schemas.microsoft.com/office/drawing/2014/main" id="{D6734459-F14C-05A7-4E95-8F933522926C}"/>
                </a:ext>
              </a:extLst>
            </p:cNvPr>
            <p:cNvPicPr>
              <a:picLocks noChangeAspect="1"/>
            </p:cNvPicPr>
            <p:nvPr/>
          </p:nvPicPr>
          <p:blipFill>
            <a:blip r:embed="rId7">
              <a:duotone>
                <a:schemeClr val="accent2">
                  <a:shade val="45000"/>
                  <a:satMod val="135000"/>
                </a:schemeClr>
                <a:prstClr val="white"/>
              </a:duotone>
            </a:blip>
            <a:stretch>
              <a:fillRect/>
            </a:stretch>
          </p:blipFill>
          <p:spPr>
            <a:xfrm>
              <a:off x="777347" y="4300541"/>
              <a:ext cx="1139773" cy="1139773"/>
            </a:xfrm>
            <a:prstGeom prst="rect">
              <a:avLst/>
            </a:prstGeom>
          </p:spPr>
        </p:pic>
        <p:pic>
          <p:nvPicPr>
            <p:cNvPr id="30" name="Graphic 29" descr="Brain in head with solid fill">
              <a:extLst>
                <a:ext uri="{FF2B5EF4-FFF2-40B4-BE49-F238E27FC236}">
                  <a16:creationId xmlns:a16="http://schemas.microsoft.com/office/drawing/2014/main" id="{AA189531-668D-14D6-20BC-9C658B148151}"/>
                </a:ext>
              </a:extLst>
            </p:cNvPr>
            <p:cNvPicPr>
              <a:picLocks noChangeAspect="1"/>
            </p:cNvPicPr>
            <p:nvPr/>
          </p:nvPicPr>
          <p:blipFill>
            <a:blip r:embed="rId9">
              <a:duotone>
                <a:schemeClr val="accent2">
                  <a:shade val="45000"/>
                  <a:satMod val="135000"/>
                </a:schemeClr>
                <a:prstClr val="white"/>
              </a:duotone>
            </a:blip>
            <a:stretch>
              <a:fillRect/>
            </a:stretch>
          </p:blipFill>
          <p:spPr>
            <a:xfrm>
              <a:off x="831100" y="6804693"/>
              <a:ext cx="959295" cy="959295"/>
            </a:xfrm>
            <a:prstGeom prst="rect">
              <a:avLst/>
            </a:prstGeom>
          </p:spPr>
        </p:pic>
        <p:pic>
          <p:nvPicPr>
            <p:cNvPr id="32" name="Graphic 31" descr="Lightbulb and gear with solid fill">
              <a:extLst>
                <a:ext uri="{FF2B5EF4-FFF2-40B4-BE49-F238E27FC236}">
                  <a16:creationId xmlns:a16="http://schemas.microsoft.com/office/drawing/2014/main" id="{57E45956-97C4-22EA-0B7F-73C6DACB97AC}"/>
                </a:ext>
              </a:extLst>
            </p:cNvPr>
            <p:cNvPicPr>
              <a:picLocks noChangeAspect="1"/>
            </p:cNvPicPr>
            <p:nvPr/>
          </p:nvPicPr>
          <p:blipFill>
            <a:blip r:embed="rId10">
              <a:duotone>
                <a:schemeClr val="accent2">
                  <a:shade val="45000"/>
                  <a:satMod val="135000"/>
                </a:schemeClr>
                <a:prstClr val="white"/>
              </a:duotone>
            </a:blip>
            <a:stretch>
              <a:fillRect/>
            </a:stretch>
          </p:blipFill>
          <p:spPr>
            <a:xfrm>
              <a:off x="688442" y="5542091"/>
              <a:ext cx="1228678" cy="1228678"/>
            </a:xfrm>
            <a:prstGeom prst="rect">
              <a:avLst/>
            </a:prstGeom>
          </p:spPr>
        </p:pic>
        <p:pic>
          <p:nvPicPr>
            <p:cNvPr id="34" name="Graphic 33" descr="Map with pin with solid fill">
              <a:extLst>
                <a:ext uri="{FF2B5EF4-FFF2-40B4-BE49-F238E27FC236}">
                  <a16:creationId xmlns:a16="http://schemas.microsoft.com/office/drawing/2014/main" id="{6F09D6DB-5B07-222B-8250-3D8475E12502}"/>
                </a:ext>
              </a:extLst>
            </p:cNvPr>
            <p:cNvPicPr>
              <a:picLocks noChangeAspect="1"/>
            </p:cNvPicPr>
            <p:nvPr/>
          </p:nvPicPr>
          <p:blipFill>
            <a:blip r:embed="rId11">
              <a:duotone>
                <a:schemeClr val="accent2">
                  <a:shade val="45000"/>
                  <a:satMod val="135000"/>
                </a:schemeClr>
                <a:prstClr val="white"/>
              </a:duotone>
            </a:blip>
            <a:stretch>
              <a:fillRect/>
            </a:stretch>
          </p:blipFill>
          <p:spPr>
            <a:xfrm>
              <a:off x="746579" y="3307322"/>
              <a:ext cx="1139773" cy="1139773"/>
            </a:xfrm>
            <a:prstGeom prst="rect">
              <a:avLst/>
            </a:prstGeom>
          </p:spPr>
        </p:pic>
      </p:grpSp>
      <p:pic>
        <p:nvPicPr>
          <p:cNvPr id="25" name="Obraz 24">
            <a:extLst>
              <a:ext uri="{FF2B5EF4-FFF2-40B4-BE49-F238E27FC236}">
                <a16:creationId xmlns:a16="http://schemas.microsoft.com/office/drawing/2014/main" id="{327BFE90-0B06-41C5-9770-C462E6B4F997}"/>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806897" y="330016"/>
            <a:ext cx="2463353" cy="719323"/>
          </a:xfrm>
          <a:prstGeom prst="rect">
            <a:avLst/>
          </a:prstGeom>
        </p:spPr>
      </p:pic>
    </p:spTree>
    <p:extLst>
      <p:ext uri="{BB962C8B-B14F-4D97-AF65-F5344CB8AC3E}">
        <p14:creationId xmlns:p14="http://schemas.microsoft.com/office/powerpoint/2010/main" val="224982396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right)">
                                      <p:cBhvr>
                                        <p:cTn id="7" dur="500"/>
                                        <p:tgtEl>
                                          <p:spTgt spid="24"/>
                                        </p:tgtEl>
                                      </p:cBhvr>
                                    </p:animEffect>
                                  </p:childTnLst>
                                </p:cTn>
                              </p:par>
                              <p:par>
                                <p:cTn id="8" presetID="14" presetClass="entr" presetSubtype="1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randombar(horizont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object 30">
            <a:extLst>
              <a:ext uri="{FF2B5EF4-FFF2-40B4-BE49-F238E27FC236}">
                <a16:creationId xmlns:a16="http://schemas.microsoft.com/office/drawing/2014/main" id="{8F681120-9041-4D43-B556-2E8359E55A97}"/>
              </a:ext>
            </a:extLst>
          </p:cNvPr>
          <p:cNvSpPr/>
          <p:nvPr/>
        </p:nvSpPr>
        <p:spPr>
          <a:xfrm>
            <a:off x="707" y="399"/>
            <a:ext cx="19956649" cy="1373096"/>
          </a:xfrm>
          <a:custGeom>
            <a:avLst/>
            <a:gdLst/>
            <a:ahLst/>
            <a:cxnLst/>
            <a:rect l="l" t="t" r="r" b="b"/>
            <a:pathLst>
              <a:path w="3808094" h="3808095">
                <a:moveTo>
                  <a:pt x="3807643" y="0"/>
                </a:moveTo>
                <a:lnTo>
                  <a:pt x="0" y="0"/>
                </a:lnTo>
                <a:lnTo>
                  <a:pt x="0" y="3807643"/>
                </a:lnTo>
                <a:lnTo>
                  <a:pt x="3807643" y="3807643"/>
                </a:lnTo>
                <a:lnTo>
                  <a:pt x="3807643" y="0"/>
                </a:lnTo>
                <a:close/>
              </a:path>
            </a:pathLst>
          </a:custGeom>
          <a:gradFill flip="none" rotWithShape="1">
            <a:gsLst>
              <a:gs pos="35000">
                <a:schemeClr val="bg1">
                  <a:alpha val="81000"/>
                  <a:lumMod val="28000"/>
                  <a:lumOff val="72000"/>
                </a:schemeClr>
              </a:gs>
              <a:gs pos="92000">
                <a:srgbClr val="E52632">
                  <a:shade val="100000"/>
                  <a:satMod val="115000"/>
                </a:srgbClr>
              </a:gs>
            </a:gsLst>
            <a:lin ang="10800000" scaled="1"/>
          </a:gradFill>
        </p:spPr>
        <p:txBody>
          <a:bodyPr wrap="square" lIns="0" tIns="0" rIns="0" bIns="0" rtlCol="0">
            <a:noAutofit/>
          </a:bodyPr>
          <a:lstStyle/>
          <a:p>
            <a:endParaRPr sz="1801">
              <a:latin typeface="Open Sans"/>
            </a:endParaRPr>
          </a:p>
        </p:txBody>
      </p:sp>
      <p:pic>
        <p:nvPicPr>
          <p:cNvPr id="39" name="Grafika 38">
            <a:extLst>
              <a:ext uri="{FF2B5EF4-FFF2-40B4-BE49-F238E27FC236}">
                <a16:creationId xmlns:a16="http://schemas.microsoft.com/office/drawing/2014/main" id="{FE4D5EDF-3DA8-420E-9376-3429EAED414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458114" y="365160"/>
            <a:ext cx="4808120" cy="709197"/>
          </a:xfrm>
          <a:prstGeom prst="rect">
            <a:avLst/>
          </a:prstGeom>
        </p:spPr>
      </p:pic>
      <p:sp>
        <p:nvSpPr>
          <p:cNvPr id="15" name="object 4">
            <a:extLst>
              <a:ext uri="{FF2B5EF4-FFF2-40B4-BE49-F238E27FC236}">
                <a16:creationId xmlns:a16="http://schemas.microsoft.com/office/drawing/2014/main" id="{0BABE982-04EA-40EA-A014-B569CE873AC8}"/>
              </a:ext>
            </a:extLst>
          </p:cNvPr>
          <p:cNvSpPr txBox="1">
            <a:spLocks noGrp="1"/>
          </p:cNvSpPr>
          <p:nvPr>
            <p:ph type="title"/>
          </p:nvPr>
        </p:nvSpPr>
        <p:spPr>
          <a:xfrm>
            <a:off x="930125" y="1681672"/>
            <a:ext cx="10450064" cy="1573504"/>
          </a:xfrm>
          <a:prstGeom prst="rect">
            <a:avLst/>
          </a:prstGeom>
        </p:spPr>
        <p:txBody>
          <a:bodyPr vert="horz" wrap="square" lIns="0" tIns="59686" rIns="0" bIns="0" rtlCol="0" anchor="ctr">
            <a:noAutofit/>
          </a:bodyPr>
          <a:lstStyle/>
          <a:p>
            <a:pPr marL="12699" marR="5081" rtl="0">
              <a:lnSpc>
                <a:spcPts val="5940"/>
              </a:lnSpc>
              <a:spcBef>
                <a:spcPts val="470"/>
              </a:spcBef>
            </a:pPr>
            <a:r>
              <a:rPr lang="ja" sz="5400" b="1" i="0" u="none" strike="noStrike">
                <a:latin typeface="MS Gothic"/>
                <a:ea typeface="MS Gothic"/>
                <a:cs typeface="Arial"/>
              </a:rPr>
              <a:t>新エネルギー地域における企業の環境</a:t>
            </a:r>
            <a:br>
              <a:rPr lang="ja" sz="5400" b="1" i="0" u="none" strike="noStrike">
                <a:latin typeface="MS Gothic"/>
                <a:ea typeface="MS Gothic"/>
                <a:cs typeface="Arial"/>
              </a:rPr>
            </a:br>
            <a:endParaRPr spc="-10">
              <a:latin typeface="Open Sans"/>
            </a:endParaRPr>
          </a:p>
        </p:txBody>
      </p:sp>
      <p:pic>
        <p:nvPicPr>
          <p:cNvPr id="18" name="Obraz 17">
            <a:extLst>
              <a:ext uri="{FF2B5EF4-FFF2-40B4-BE49-F238E27FC236}">
                <a16:creationId xmlns:a16="http://schemas.microsoft.com/office/drawing/2014/main" id="{33958BDC-8629-4747-9D15-1DA6A09EA0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03304" y="9718078"/>
            <a:ext cx="14151452" cy="1566458"/>
          </a:xfrm>
          <a:prstGeom prst="rect">
            <a:avLst/>
          </a:prstGeom>
        </p:spPr>
      </p:pic>
      <p:grpSp>
        <p:nvGrpSpPr>
          <p:cNvPr id="34" name="Grupa 33">
            <a:extLst>
              <a:ext uri="{FF2B5EF4-FFF2-40B4-BE49-F238E27FC236}">
                <a16:creationId xmlns:a16="http://schemas.microsoft.com/office/drawing/2014/main" id="{E14466C8-F8D2-441C-B72C-6D91C7D202EA}"/>
              </a:ext>
            </a:extLst>
          </p:cNvPr>
          <p:cNvGrpSpPr/>
          <p:nvPr/>
        </p:nvGrpSpPr>
        <p:grpSpPr>
          <a:xfrm>
            <a:off x="13084645" y="5212912"/>
            <a:ext cx="2428870" cy="2904165"/>
            <a:chOff x="13084645" y="5212912"/>
            <a:chExt cx="2428870" cy="2904165"/>
          </a:xfrm>
        </p:grpSpPr>
        <p:pic>
          <p:nvPicPr>
            <p:cNvPr id="3" name="Graphic 2" descr="Briefcase with solid fill">
              <a:extLst>
                <a:ext uri="{FF2B5EF4-FFF2-40B4-BE49-F238E27FC236}">
                  <a16:creationId xmlns:a16="http://schemas.microsoft.com/office/drawing/2014/main" id="{80039C59-91CF-2054-7588-C6B380F96FF2}"/>
                </a:ext>
              </a:extLst>
            </p:cNvPr>
            <p:cNvPicPr>
              <a:picLocks noChangeAspect="1"/>
            </p:cNvPicPr>
            <p:nvPr/>
          </p:nvPicPr>
          <p:blipFill>
            <a:blip r:embed="rId5">
              <a:duotone>
                <a:schemeClr val="accent2">
                  <a:shade val="45000"/>
                  <a:satMod val="135000"/>
                </a:schemeClr>
                <a:prstClr val="white"/>
              </a:duotone>
            </a:blip>
            <a:stretch>
              <a:fillRect/>
            </a:stretch>
          </p:blipFill>
          <p:spPr>
            <a:xfrm>
              <a:off x="13472006" y="5548702"/>
              <a:ext cx="1507808" cy="1507808"/>
            </a:xfrm>
            <a:prstGeom prst="rect">
              <a:avLst/>
            </a:prstGeom>
          </p:spPr>
        </p:pic>
        <p:sp>
          <p:nvSpPr>
            <p:cNvPr id="12" name="Oval 11">
              <a:extLst>
                <a:ext uri="{FF2B5EF4-FFF2-40B4-BE49-F238E27FC236}">
                  <a16:creationId xmlns:a16="http://schemas.microsoft.com/office/drawing/2014/main" id="{D5319EC3-D4C2-1E4A-05D6-E9C845C12AFC}"/>
                </a:ext>
              </a:extLst>
            </p:cNvPr>
            <p:cNvSpPr/>
            <p:nvPr/>
          </p:nvSpPr>
          <p:spPr>
            <a:xfrm>
              <a:off x="13153848" y="5212912"/>
              <a:ext cx="2196413" cy="2196413"/>
            </a:xfrm>
            <a:prstGeom prst="ellipse">
              <a:avLst/>
            </a:prstGeom>
            <a:noFill/>
            <a:ln w="38100">
              <a:solidFill>
                <a:srgbClr val="FF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pl-PL">
                <a:latin typeface="Open Sans"/>
              </a:endParaRPr>
            </a:p>
          </p:txBody>
        </p:sp>
        <p:sp>
          <p:nvSpPr>
            <p:cNvPr id="13" name="TextBox 12">
              <a:extLst>
                <a:ext uri="{FF2B5EF4-FFF2-40B4-BE49-F238E27FC236}">
                  <a16:creationId xmlns:a16="http://schemas.microsoft.com/office/drawing/2014/main" id="{FCC35E81-72A7-6261-1326-0092E743595A}"/>
                </a:ext>
              </a:extLst>
            </p:cNvPr>
            <p:cNvSpPr txBox="1"/>
            <p:nvPr/>
          </p:nvSpPr>
          <p:spPr>
            <a:xfrm>
              <a:off x="13084645" y="7470746"/>
              <a:ext cx="2428870" cy="646331"/>
            </a:xfrm>
            <a:prstGeom prst="rect">
              <a:avLst/>
            </a:prstGeom>
            <a:noFill/>
          </p:spPr>
          <p:txBody>
            <a:bodyPr wrap="none" rtlCol="0">
              <a:noAutofit/>
            </a:bodyPr>
            <a:lstStyle/>
            <a:p>
              <a:pPr algn="ctr" rtl="0"/>
              <a:r>
                <a:rPr lang="ja" sz="1800" b="1" i="0" u="none" strike="noStrike">
                  <a:latin typeface="MS Gothic"/>
                  <a:ea typeface="MS Gothic"/>
                </a:rPr>
                <a:t>企業の総数：</a:t>
              </a:r>
            </a:p>
            <a:p>
              <a:pPr algn="ctr" rtl="0"/>
              <a:r>
                <a:rPr lang="ja" sz="1800" b="1" i="0" u="none" strike="noStrike">
                  <a:latin typeface="MS Gothic"/>
                  <a:ea typeface="MS Gothic"/>
                </a:rPr>
                <a:t>41500</a:t>
              </a:r>
            </a:p>
          </p:txBody>
        </p:sp>
      </p:grpSp>
      <p:grpSp>
        <p:nvGrpSpPr>
          <p:cNvPr id="26" name="Grupa 25">
            <a:extLst>
              <a:ext uri="{FF2B5EF4-FFF2-40B4-BE49-F238E27FC236}">
                <a16:creationId xmlns:a16="http://schemas.microsoft.com/office/drawing/2014/main" id="{EE2DD0E4-9502-4895-AC6E-D748422C473A}"/>
              </a:ext>
            </a:extLst>
          </p:cNvPr>
          <p:cNvGrpSpPr/>
          <p:nvPr/>
        </p:nvGrpSpPr>
        <p:grpSpPr>
          <a:xfrm>
            <a:off x="13237225" y="2140553"/>
            <a:ext cx="2029662" cy="2416691"/>
            <a:chOff x="13237225" y="2140553"/>
            <a:chExt cx="2029662" cy="2416691"/>
          </a:xfrm>
        </p:grpSpPr>
        <p:pic>
          <p:nvPicPr>
            <p:cNvPr id="9" name="Picture 8">
              <a:extLst>
                <a:ext uri="{FF2B5EF4-FFF2-40B4-BE49-F238E27FC236}">
                  <a16:creationId xmlns:a16="http://schemas.microsoft.com/office/drawing/2014/main" id="{EDBC54B7-85CB-8789-CD9A-611E2C529E2B}"/>
                </a:ext>
              </a:extLst>
            </p:cNvPr>
            <p:cNvPicPr>
              <a:picLocks noChangeAspect="1"/>
            </p:cNvPicPr>
            <p:nvPr/>
          </p:nvPicPr>
          <p:blipFill>
            <a:blip r:embed="rId6">
              <a:duotone>
                <a:schemeClr val="accent2">
                  <a:shade val="45000"/>
                  <a:satMod val="135000"/>
                </a:schemeClr>
                <a:prstClr val="white"/>
              </a:duotone>
            </a:blip>
            <a:stretch>
              <a:fillRect/>
            </a:stretch>
          </p:blipFill>
          <p:spPr>
            <a:xfrm>
              <a:off x="13727006" y="3183669"/>
              <a:ext cx="1088643" cy="1208276"/>
            </a:xfrm>
            <a:prstGeom prst="rect">
              <a:avLst/>
            </a:prstGeom>
          </p:spPr>
        </p:pic>
        <p:sp>
          <p:nvSpPr>
            <p:cNvPr id="14" name="Oval 13">
              <a:extLst>
                <a:ext uri="{FF2B5EF4-FFF2-40B4-BE49-F238E27FC236}">
                  <a16:creationId xmlns:a16="http://schemas.microsoft.com/office/drawing/2014/main" id="{3AB61E21-7BAA-85D0-460E-3DC6F82A84FC}"/>
                </a:ext>
              </a:extLst>
            </p:cNvPr>
            <p:cNvSpPr/>
            <p:nvPr/>
          </p:nvSpPr>
          <p:spPr>
            <a:xfrm>
              <a:off x="13439949" y="2919146"/>
              <a:ext cx="1647029" cy="1638098"/>
            </a:xfrm>
            <a:prstGeom prst="ellipse">
              <a:avLst/>
            </a:prstGeom>
            <a:noFill/>
            <a:ln w="38100">
              <a:solidFill>
                <a:srgbClr val="FF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pl-PL">
                <a:latin typeface="Open Sans"/>
              </a:endParaRPr>
            </a:p>
          </p:txBody>
        </p:sp>
        <p:sp>
          <p:nvSpPr>
            <p:cNvPr id="16" name="TextBox 15">
              <a:extLst>
                <a:ext uri="{FF2B5EF4-FFF2-40B4-BE49-F238E27FC236}">
                  <a16:creationId xmlns:a16="http://schemas.microsoft.com/office/drawing/2014/main" id="{68192B95-9D6E-5418-260E-618684B2B458}"/>
                </a:ext>
              </a:extLst>
            </p:cNvPr>
            <p:cNvSpPr txBox="1"/>
            <p:nvPr/>
          </p:nvSpPr>
          <p:spPr>
            <a:xfrm>
              <a:off x="13237225" y="2140553"/>
              <a:ext cx="2029662" cy="646331"/>
            </a:xfrm>
            <a:prstGeom prst="rect">
              <a:avLst/>
            </a:prstGeom>
            <a:noFill/>
          </p:spPr>
          <p:txBody>
            <a:bodyPr wrap="square" rtlCol="0">
              <a:noAutofit/>
            </a:bodyPr>
            <a:lstStyle/>
            <a:p>
              <a:pPr lvl="0" algn="ctr" rtl="0"/>
              <a:r>
                <a:rPr lang="ja" sz="1800" b="1" i="0" u="none" strike="noStrike">
                  <a:latin typeface="MS Gothic"/>
                  <a:ea typeface="MS Gothic"/>
                </a:rPr>
                <a:t>交易企業の数：9500</a:t>
              </a:r>
            </a:p>
            <a:p>
              <a:pPr lvl="0" algn="ctr" rtl="0"/>
              <a:endParaRPr lang="ja" sz="1800" b="1" i="0" u="none" strike="noStrike">
                <a:latin typeface="MS Gothic"/>
                <a:ea typeface="MS Gothic"/>
              </a:endParaRPr>
            </a:p>
          </p:txBody>
        </p:sp>
      </p:grpSp>
      <p:grpSp>
        <p:nvGrpSpPr>
          <p:cNvPr id="41" name="Grupa 40">
            <a:extLst>
              <a:ext uri="{FF2B5EF4-FFF2-40B4-BE49-F238E27FC236}">
                <a16:creationId xmlns:a16="http://schemas.microsoft.com/office/drawing/2014/main" id="{0A270479-59EB-4E60-B6FD-0E8F766FD8EA}"/>
              </a:ext>
            </a:extLst>
          </p:cNvPr>
          <p:cNvGrpSpPr/>
          <p:nvPr/>
        </p:nvGrpSpPr>
        <p:grpSpPr>
          <a:xfrm>
            <a:off x="16236135" y="4445911"/>
            <a:ext cx="3391718" cy="1638098"/>
            <a:chOff x="16236135" y="4445911"/>
            <a:chExt cx="3391718" cy="1638098"/>
          </a:xfrm>
        </p:grpSpPr>
        <p:pic>
          <p:nvPicPr>
            <p:cNvPr id="11" name="Picture 10">
              <a:extLst>
                <a:ext uri="{FF2B5EF4-FFF2-40B4-BE49-F238E27FC236}">
                  <a16:creationId xmlns:a16="http://schemas.microsoft.com/office/drawing/2014/main" id="{98ABE959-3D1C-FABA-ECCD-A209BDBE540C}"/>
                </a:ext>
              </a:extLst>
            </p:cNvPr>
            <p:cNvPicPr>
              <a:picLocks noChangeAspect="1"/>
            </p:cNvPicPr>
            <p:nvPr/>
          </p:nvPicPr>
          <p:blipFill>
            <a:blip r:embed="rId7">
              <a:duotone>
                <a:schemeClr val="accent2">
                  <a:shade val="45000"/>
                  <a:satMod val="135000"/>
                </a:schemeClr>
                <a:prstClr val="white"/>
              </a:duotone>
            </a:blip>
            <a:stretch>
              <a:fillRect/>
            </a:stretch>
          </p:blipFill>
          <p:spPr>
            <a:xfrm>
              <a:off x="16499419" y="4565244"/>
              <a:ext cx="1107125" cy="1187558"/>
            </a:xfrm>
            <a:prstGeom prst="rect">
              <a:avLst/>
            </a:prstGeom>
          </p:spPr>
        </p:pic>
        <p:sp>
          <p:nvSpPr>
            <p:cNvPr id="17" name="Oval 16">
              <a:extLst>
                <a:ext uri="{FF2B5EF4-FFF2-40B4-BE49-F238E27FC236}">
                  <a16:creationId xmlns:a16="http://schemas.microsoft.com/office/drawing/2014/main" id="{D49E92EC-0FAD-ADD8-16F4-8D6EF9D933A6}"/>
                </a:ext>
              </a:extLst>
            </p:cNvPr>
            <p:cNvSpPr/>
            <p:nvPr/>
          </p:nvSpPr>
          <p:spPr>
            <a:xfrm>
              <a:off x="16236135" y="4445911"/>
              <a:ext cx="1647029" cy="1638098"/>
            </a:xfrm>
            <a:prstGeom prst="ellipse">
              <a:avLst/>
            </a:prstGeom>
            <a:noFill/>
            <a:ln w="38100">
              <a:solidFill>
                <a:srgbClr val="FF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pl-PL">
                <a:latin typeface="Open Sans"/>
              </a:endParaRPr>
            </a:p>
          </p:txBody>
        </p:sp>
        <p:sp>
          <p:nvSpPr>
            <p:cNvPr id="19" name="TextBox 18">
              <a:extLst>
                <a:ext uri="{FF2B5EF4-FFF2-40B4-BE49-F238E27FC236}">
                  <a16:creationId xmlns:a16="http://schemas.microsoft.com/office/drawing/2014/main" id="{02D5D057-F049-C033-9974-5791FAA5BF92}"/>
                </a:ext>
              </a:extLst>
            </p:cNvPr>
            <p:cNvSpPr txBox="1"/>
            <p:nvPr/>
          </p:nvSpPr>
          <p:spPr>
            <a:xfrm>
              <a:off x="17598189" y="5016121"/>
              <a:ext cx="2029662" cy="646331"/>
            </a:xfrm>
            <a:prstGeom prst="rect">
              <a:avLst/>
            </a:prstGeom>
            <a:noFill/>
          </p:spPr>
          <p:txBody>
            <a:bodyPr wrap="square" rtlCol="0">
              <a:noAutofit/>
            </a:bodyPr>
            <a:lstStyle/>
            <a:p>
              <a:pPr lvl="0" algn="ctr" rtl="0"/>
              <a:r>
                <a:rPr lang="ja" sz="1800" b="1" i="0" u="none" strike="noStrike">
                  <a:latin typeface="MS Gothic"/>
                  <a:ea typeface="MS Gothic"/>
                </a:rPr>
                <a:t>工業企業の数：4500</a:t>
              </a:r>
            </a:p>
            <a:p>
              <a:pPr lvl="0" algn="ctr" rtl="0"/>
              <a:endParaRPr lang="ja" sz="1800" b="1" i="0" u="none" strike="noStrike">
                <a:latin typeface="MS Gothic"/>
                <a:ea typeface="MS Gothic"/>
              </a:endParaRPr>
            </a:p>
          </p:txBody>
        </p:sp>
      </p:grpSp>
      <p:grpSp>
        <p:nvGrpSpPr>
          <p:cNvPr id="32" name="Grupa 31">
            <a:extLst>
              <a:ext uri="{FF2B5EF4-FFF2-40B4-BE49-F238E27FC236}">
                <a16:creationId xmlns:a16="http://schemas.microsoft.com/office/drawing/2014/main" id="{6E7E0850-4033-4876-97D2-A2C9FECE16CA}"/>
              </a:ext>
            </a:extLst>
          </p:cNvPr>
          <p:cNvGrpSpPr/>
          <p:nvPr/>
        </p:nvGrpSpPr>
        <p:grpSpPr>
          <a:xfrm>
            <a:off x="9216431" y="7434030"/>
            <a:ext cx="3578599" cy="1909095"/>
            <a:chOff x="9216431" y="7434030"/>
            <a:chExt cx="3578599" cy="1909095"/>
          </a:xfrm>
        </p:grpSpPr>
        <p:sp>
          <p:nvSpPr>
            <p:cNvPr id="27" name="Oval 26">
              <a:extLst>
                <a:ext uri="{FF2B5EF4-FFF2-40B4-BE49-F238E27FC236}">
                  <a16:creationId xmlns:a16="http://schemas.microsoft.com/office/drawing/2014/main" id="{D0CEFE3E-2178-618B-D76E-5944A5FF75FA}"/>
                </a:ext>
              </a:extLst>
            </p:cNvPr>
            <p:cNvSpPr/>
            <p:nvPr/>
          </p:nvSpPr>
          <p:spPr>
            <a:xfrm>
              <a:off x="11148001" y="7434030"/>
              <a:ext cx="1647029" cy="1638098"/>
            </a:xfrm>
            <a:prstGeom prst="ellipse">
              <a:avLst/>
            </a:prstGeom>
            <a:noFill/>
            <a:ln w="38100">
              <a:solidFill>
                <a:srgbClr val="FF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pl-PL">
                <a:latin typeface="Open Sans"/>
              </a:endParaRPr>
            </a:p>
          </p:txBody>
        </p:sp>
        <p:sp>
          <p:nvSpPr>
            <p:cNvPr id="28" name="TextBox 27">
              <a:extLst>
                <a:ext uri="{FF2B5EF4-FFF2-40B4-BE49-F238E27FC236}">
                  <a16:creationId xmlns:a16="http://schemas.microsoft.com/office/drawing/2014/main" id="{889FC18B-E660-F1C1-D68C-FB3399D205E7}"/>
                </a:ext>
              </a:extLst>
            </p:cNvPr>
            <p:cNvSpPr txBox="1"/>
            <p:nvPr/>
          </p:nvSpPr>
          <p:spPr>
            <a:xfrm>
              <a:off x="9216431" y="8419795"/>
              <a:ext cx="2029662" cy="923330"/>
            </a:xfrm>
            <a:prstGeom prst="rect">
              <a:avLst/>
            </a:prstGeom>
            <a:noFill/>
          </p:spPr>
          <p:txBody>
            <a:bodyPr wrap="square" rtlCol="0">
              <a:noAutofit/>
            </a:bodyPr>
            <a:lstStyle/>
            <a:p>
              <a:pPr lvl="0" algn="ctr" rtl="0"/>
              <a:r>
                <a:rPr lang="ja" sz="1800" b="1" i="0" u="none" strike="noStrike">
                  <a:latin typeface="MS Gothic"/>
                  <a:ea typeface="MS Gothic"/>
                </a:rPr>
                <a:t>輸送・ロジスティクス企業の数：</a:t>
              </a:r>
            </a:p>
            <a:p>
              <a:pPr lvl="0" algn="ctr" rtl="0"/>
              <a:r>
                <a:rPr lang="ja" sz="1800" b="1" i="0" u="none" strike="noStrike">
                  <a:latin typeface="MS Gothic"/>
                  <a:ea typeface="MS Gothic"/>
                </a:rPr>
                <a:t>2500</a:t>
              </a:r>
            </a:p>
            <a:p>
              <a:pPr lvl="0" algn="ctr" rtl="0"/>
              <a:endParaRPr lang="ja" sz="1800" b="1" i="0" u="none" strike="noStrike">
                <a:latin typeface="MS Gothic"/>
                <a:ea typeface="MS Gothic"/>
              </a:endParaRPr>
            </a:p>
          </p:txBody>
        </p:sp>
        <p:pic>
          <p:nvPicPr>
            <p:cNvPr id="33" name="Graphic 32" descr="Truck with solid fill">
              <a:extLst>
                <a:ext uri="{FF2B5EF4-FFF2-40B4-BE49-F238E27FC236}">
                  <a16:creationId xmlns:a16="http://schemas.microsoft.com/office/drawing/2014/main" id="{779C564E-E8B7-DA0B-B8E2-19AE763D3C20}"/>
                </a:ext>
              </a:extLst>
            </p:cNvPr>
            <p:cNvPicPr>
              <a:picLocks noChangeAspect="1"/>
            </p:cNvPicPr>
            <p:nvPr/>
          </p:nvPicPr>
          <p:blipFill>
            <a:blip r:embed="rId8">
              <a:duotone>
                <a:schemeClr val="accent2">
                  <a:shade val="45000"/>
                  <a:satMod val="135000"/>
                </a:schemeClr>
                <a:prstClr val="white"/>
              </a:duotone>
            </a:blip>
            <a:stretch>
              <a:fillRect/>
            </a:stretch>
          </p:blipFill>
          <p:spPr>
            <a:xfrm>
              <a:off x="11386539" y="7584016"/>
              <a:ext cx="1338125" cy="1338125"/>
            </a:xfrm>
            <a:prstGeom prst="rect">
              <a:avLst/>
            </a:prstGeom>
          </p:spPr>
        </p:pic>
      </p:grpSp>
      <p:grpSp>
        <p:nvGrpSpPr>
          <p:cNvPr id="36" name="Grupa 35">
            <a:extLst>
              <a:ext uri="{FF2B5EF4-FFF2-40B4-BE49-F238E27FC236}">
                <a16:creationId xmlns:a16="http://schemas.microsoft.com/office/drawing/2014/main" id="{F83D077C-C593-47A4-AC8F-2B9BAA27124F}"/>
              </a:ext>
            </a:extLst>
          </p:cNvPr>
          <p:cNvGrpSpPr/>
          <p:nvPr/>
        </p:nvGrpSpPr>
        <p:grpSpPr>
          <a:xfrm>
            <a:off x="15767005" y="7464432"/>
            <a:ext cx="3159007" cy="1666081"/>
            <a:chOff x="15767005" y="7464432"/>
            <a:chExt cx="3159007" cy="1666081"/>
          </a:xfrm>
        </p:grpSpPr>
        <p:sp>
          <p:nvSpPr>
            <p:cNvPr id="21" name="Oval 20">
              <a:extLst>
                <a:ext uri="{FF2B5EF4-FFF2-40B4-BE49-F238E27FC236}">
                  <a16:creationId xmlns:a16="http://schemas.microsoft.com/office/drawing/2014/main" id="{5A45549D-B89F-F1F4-596B-C02B91CA55DC}"/>
                </a:ext>
              </a:extLst>
            </p:cNvPr>
            <p:cNvSpPr/>
            <p:nvPr/>
          </p:nvSpPr>
          <p:spPr>
            <a:xfrm>
              <a:off x="15767005" y="7464432"/>
              <a:ext cx="1647029" cy="1638098"/>
            </a:xfrm>
            <a:prstGeom prst="ellipse">
              <a:avLst/>
            </a:prstGeom>
            <a:noFill/>
            <a:ln w="38100">
              <a:solidFill>
                <a:srgbClr val="FF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pl-PL">
                <a:latin typeface="Open Sans"/>
              </a:endParaRPr>
            </a:p>
          </p:txBody>
        </p:sp>
        <p:sp>
          <p:nvSpPr>
            <p:cNvPr id="22" name="TextBox 21">
              <a:extLst>
                <a:ext uri="{FF2B5EF4-FFF2-40B4-BE49-F238E27FC236}">
                  <a16:creationId xmlns:a16="http://schemas.microsoft.com/office/drawing/2014/main" id="{4A464998-5B2E-3C1E-8CE4-1A0836E4142C}"/>
                </a:ext>
              </a:extLst>
            </p:cNvPr>
            <p:cNvSpPr txBox="1"/>
            <p:nvPr/>
          </p:nvSpPr>
          <p:spPr>
            <a:xfrm>
              <a:off x="16896350" y="8484182"/>
              <a:ext cx="2029662" cy="646331"/>
            </a:xfrm>
            <a:prstGeom prst="rect">
              <a:avLst/>
            </a:prstGeom>
            <a:noFill/>
          </p:spPr>
          <p:txBody>
            <a:bodyPr wrap="square" rtlCol="0">
              <a:noAutofit/>
            </a:bodyPr>
            <a:lstStyle/>
            <a:p>
              <a:pPr lvl="0" algn="ctr" rtl="0"/>
              <a:r>
                <a:rPr lang="ja" sz="1800" b="1" i="0" u="none" strike="noStrike">
                  <a:latin typeface="MS Gothic"/>
                  <a:ea typeface="MS Gothic"/>
                </a:rPr>
                <a:t>研究開発企業の数：</a:t>
              </a:r>
            </a:p>
            <a:p>
              <a:pPr lvl="0" algn="ctr" rtl="0"/>
              <a:r>
                <a:rPr lang="ja" sz="1800" b="1" i="0" u="none" strike="noStrike">
                  <a:latin typeface="MS Gothic"/>
                  <a:ea typeface="MS Gothic"/>
                </a:rPr>
                <a:t>3500</a:t>
              </a:r>
            </a:p>
          </p:txBody>
        </p:sp>
        <p:pic>
          <p:nvPicPr>
            <p:cNvPr id="35" name="Graphic 34" descr="Microscope with solid fill">
              <a:extLst>
                <a:ext uri="{FF2B5EF4-FFF2-40B4-BE49-F238E27FC236}">
                  <a16:creationId xmlns:a16="http://schemas.microsoft.com/office/drawing/2014/main" id="{F088D0E5-079B-A484-E869-211E25B09AB5}"/>
                </a:ext>
              </a:extLst>
            </p:cNvPr>
            <p:cNvPicPr>
              <a:picLocks noChangeAspect="1"/>
            </p:cNvPicPr>
            <p:nvPr/>
          </p:nvPicPr>
          <p:blipFill>
            <a:blip r:embed="rId9">
              <a:duotone>
                <a:schemeClr val="accent2">
                  <a:shade val="45000"/>
                  <a:satMod val="135000"/>
                </a:schemeClr>
                <a:prstClr val="white"/>
              </a:duotone>
            </a:blip>
            <a:stretch>
              <a:fillRect/>
            </a:stretch>
          </p:blipFill>
          <p:spPr>
            <a:xfrm>
              <a:off x="15867259" y="7507211"/>
              <a:ext cx="1376659" cy="1376659"/>
            </a:xfrm>
            <a:prstGeom prst="rect">
              <a:avLst/>
            </a:prstGeom>
          </p:spPr>
        </p:pic>
      </p:grpSp>
      <p:grpSp>
        <p:nvGrpSpPr>
          <p:cNvPr id="29" name="Grupa 28">
            <a:extLst>
              <a:ext uri="{FF2B5EF4-FFF2-40B4-BE49-F238E27FC236}">
                <a16:creationId xmlns:a16="http://schemas.microsoft.com/office/drawing/2014/main" id="{77548F66-2FF9-4FF6-810D-9911896C9EF6}"/>
              </a:ext>
            </a:extLst>
          </p:cNvPr>
          <p:cNvGrpSpPr/>
          <p:nvPr/>
        </p:nvGrpSpPr>
        <p:grpSpPr>
          <a:xfrm>
            <a:off x="8295454" y="4427623"/>
            <a:ext cx="3995339" cy="1638098"/>
            <a:chOff x="8295454" y="4427623"/>
            <a:chExt cx="3995339" cy="1638098"/>
          </a:xfrm>
        </p:grpSpPr>
        <p:sp>
          <p:nvSpPr>
            <p:cNvPr id="30" name="Oval 29">
              <a:extLst>
                <a:ext uri="{FF2B5EF4-FFF2-40B4-BE49-F238E27FC236}">
                  <a16:creationId xmlns:a16="http://schemas.microsoft.com/office/drawing/2014/main" id="{BC3530E9-AF98-7353-6642-CE512E799910}"/>
                </a:ext>
              </a:extLst>
            </p:cNvPr>
            <p:cNvSpPr/>
            <p:nvPr/>
          </p:nvSpPr>
          <p:spPr>
            <a:xfrm>
              <a:off x="10643764" y="4427623"/>
              <a:ext cx="1647029" cy="1638098"/>
            </a:xfrm>
            <a:prstGeom prst="ellipse">
              <a:avLst/>
            </a:prstGeom>
            <a:noFill/>
            <a:ln w="38100">
              <a:solidFill>
                <a:srgbClr val="FF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pl-PL">
                <a:latin typeface="Open Sans"/>
              </a:endParaRPr>
            </a:p>
          </p:txBody>
        </p:sp>
        <p:sp>
          <p:nvSpPr>
            <p:cNvPr id="31" name="TextBox 30">
              <a:extLst>
                <a:ext uri="{FF2B5EF4-FFF2-40B4-BE49-F238E27FC236}">
                  <a16:creationId xmlns:a16="http://schemas.microsoft.com/office/drawing/2014/main" id="{E6AE1B3C-922C-D364-4B72-D6A7EE3723EC}"/>
                </a:ext>
              </a:extLst>
            </p:cNvPr>
            <p:cNvSpPr txBox="1"/>
            <p:nvPr/>
          </p:nvSpPr>
          <p:spPr>
            <a:xfrm>
              <a:off x="8295454" y="5008344"/>
              <a:ext cx="2619443" cy="646331"/>
            </a:xfrm>
            <a:prstGeom prst="rect">
              <a:avLst/>
            </a:prstGeom>
            <a:noFill/>
          </p:spPr>
          <p:txBody>
            <a:bodyPr wrap="square" rtlCol="0">
              <a:noAutofit/>
            </a:bodyPr>
            <a:lstStyle/>
            <a:p>
              <a:pPr lvl="0" algn="ctr" rtl="0"/>
              <a:r>
                <a:rPr lang="ja" sz="1800" b="1" i="0" u="none" strike="noStrike">
                  <a:latin typeface="MS Gothic"/>
                  <a:ea typeface="MS Gothic"/>
                </a:rPr>
                <a:t>建築企業の数：</a:t>
              </a:r>
            </a:p>
            <a:p>
              <a:pPr lvl="0" algn="ctr" rtl="0"/>
              <a:r>
                <a:rPr lang="ja" sz="1800" b="1" i="0" u="none" strike="noStrike">
                  <a:latin typeface="MS Gothic"/>
                  <a:ea typeface="MS Gothic"/>
                </a:rPr>
                <a:t>6000</a:t>
              </a:r>
            </a:p>
          </p:txBody>
        </p:sp>
        <p:pic>
          <p:nvPicPr>
            <p:cNvPr id="38" name="Picture 37">
              <a:extLst>
                <a:ext uri="{FF2B5EF4-FFF2-40B4-BE49-F238E27FC236}">
                  <a16:creationId xmlns:a16="http://schemas.microsoft.com/office/drawing/2014/main" id="{96DC92E5-B49A-ACEC-9B5D-BDAC8A05741B}"/>
                </a:ext>
              </a:extLst>
            </p:cNvPr>
            <p:cNvPicPr>
              <a:picLocks noChangeAspect="1"/>
            </p:cNvPicPr>
            <p:nvPr/>
          </p:nvPicPr>
          <p:blipFill>
            <a:blip r:embed="rId10">
              <a:duotone>
                <a:schemeClr val="accent2">
                  <a:shade val="45000"/>
                  <a:satMod val="135000"/>
                </a:schemeClr>
                <a:prstClr val="white"/>
              </a:duotone>
            </a:blip>
            <a:stretch>
              <a:fillRect/>
            </a:stretch>
          </p:blipFill>
          <p:spPr>
            <a:xfrm>
              <a:off x="10931005" y="4643856"/>
              <a:ext cx="1072550" cy="1079212"/>
            </a:xfrm>
            <a:prstGeom prst="rect">
              <a:avLst/>
            </a:prstGeom>
          </p:spPr>
        </p:pic>
      </p:grpSp>
      <p:grpSp>
        <p:nvGrpSpPr>
          <p:cNvPr id="25" name="Grupa 24">
            <a:extLst>
              <a:ext uri="{FF2B5EF4-FFF2-40B4-BE49-F238E27FC236}">
                <a16:creationId xmlns:a16="http://schemas.microsoft.com/office/drawing/2014/main" id="{D25F223C-9706-46B8-8665-3DAA5592AEDB}"/>
              </a:ext>
            </a:extLst>
          </p:cNvPr>
          <p:cNvGrpSpPr/>
          <p:nvPr/>
        </p:nvGrpSpPr>
        <p:grpSpPr>
          <a:xfrm>
            <a:off x="12390249" y="4623207"/>
            <a:ext cx="3743709" cy="3017380"/>
            <a:chOff x="12390249" y="4623207"/>
            <a:chExt cx="3743709" cy="3017380"/>
          </a:xfrm>
        </p:grpSpPr>
        <p:cxnSp>
          <p:nvCxnSpPr>
            <p:cNvPr id="44" name="Straight Arrow Connector 43">
              <a:extLst>
                <a:ext uri="{FF2B5EF4-FFF2-40B4-BE49-F238E27FC236}">
                  <a16:creationId xmlns:a16="http://schemas.microsoft.com/office/drawing/2014/main" id="{D63542DD-00F4-58AE-6D76-294D2C545863}"/>
                </a:ext>
              </a:extLst>
            </p:cNvPr>
            <p:cNvCxnSpPr/>
            <p:nvPr/>
          </p:nvCxnSpPr>
          <p:spPr>
            <a:xfrm flipV="1">
              <a:off x="15452440" y="5662452"/>
              <a:ext cx="681519" cy="246252"/>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46" name="Straight Arrow Connector 45">
              <a:extLst>
                <a:ext uri="{FF2B5EF4-FFF2-40B4-BE49-F238E27FC236}">
                  <a16:creationId xmlns:a16="http://schemas.microsoft.com/office/drawing/2014/main" id="{950C45E2-6260-FBA5-6447-DBC961DF8E9C}"/>
                </a:ext>
              </a:extLst>
            </p:cNvPr>
            <p:cNvCxnSpPr/>
            <p:nvPr/>
          </p:nvCxnSpPr>
          <p:spPr>
            <a:xfrm flipH="1" flipV="1">
              <a:off x="12390249" y="5594374"/>
              <a:ext cx="681519" cy="246252"/>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47" name="Straight Arrow Connector 46">
              <a:extLst>
                <a:ext uri="{FF2B5EF4-FFF2-40B4-BE49-F238E27FC236}">
                  <a16:creationId xmlns:a16="http://schemas.microsoft.com/office/drawing/2014/main" id="{CF92E0D2-C5AD-BE7D-2585-4D2DEE746206}"/>
                </a:ext>
              </a:extLst>
            </p:cNvPr>
            <p:cNvCxnSpPr/>
            <p:nvPr/>
          </p:nvCxnSpPr>
          <p:spPr>
            <a:xfrm flipH="1">
              <a:off x="12749564" y="7201735"/>
              <a:ext cx="539010" cy="438852"/>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49" name="Straight Arrow Connector 48">
              <a:extLst>
                <a:ext uri="{FF2B5EF4-FFF2-40B4-BE49-F238E27FC236}">
                  <a16:creationId xmlns:a16="http://schemas.microsoft.com/office/drawing/2014/main" id="{DC259311-00D7-BBBB-4A8C-E4CDE9BB4890}"/>
                </a:ext>
              </a:extLst>
            </p:cNvPr>
            <p:cNvCxnSpPr/>
            <p:nvPr/>
          </p:nvCxnSpPr>
          <p:spPr>
            <a:xfrm>
              <a:off x="15328250" y="7116815"/>
              <a:ext cx="539010" cy="438852"/>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50" name="Straight Arrow Connector 49">
              <a:extLst>
                <a:ext uri="{FF2B5EF4-FFF2-40B4-BE49-F238E27FC236}">
                  <a16:creationId xmlns:a16="http://schemas.microsoft.com/office/drawing/2014/main" id="{2212512E-9FA8-DCF3-1E6D-B919E291C3D4}"/>
                </a:ext>
              </a:extLst>
            </p:cNvPr>
            <p:cNvCxnSpPr/>
            <p:nvPr/>
          </p:nvCxnSpPr>
          <p:spPr>
            <a:xfrm flipH="1" flipV="1">
              <a:off x="14252056" y="4623207"/>
              <a:ext cx="0" cy="513159"/>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grpSp>
      <p:grpSp>
        <p:nvGrpSpPr>
          <p:cNvPr id="56" name="Group 55">
            <a:extLst>
              <a:ext uri="{FF2B5EF4-FFF2-40B4-BE49-F238E27FC236}">
                <a16:creationId xmlns:a16="http://schemas.microsoft.com/office/drawing/2014/main" id="{9E84774D-7786-5E85-2A24-A3836FDBC818}"/>
              </a:ext>
            </a:extLst>
          </p:cNvPr>
          <p:cNvGrpSpPr/>
          <p:nvPr/>
        </p:nvGrpSpPr>
        <p:grpSpPr>
          <a:xfrm>
            <a:off x="1058856" y="3517914"/>
            <a:ext cx="6866147" cy="6279585"/>
            <a:chOff x="664029" y="752055"/>
            <a:chExt cx="4800139" cy="4787892"/>
          </a:xfrm>
        </p:grpSpPr>
        <p:pic>
          <p:nvPicPr>
            <p:cNvPr id="54" name="Picture 53" descr="Smoke coming out of a factory&#10;&#10;AI-generated content may be incorrect.">
              <a:extLst>
                <a:ext uri="{FF2B5EF4-FFF2-40B4-BE49-F238E27FC236}">
                  <a16:creationId xmlns:a16="http://schemas.microsoft.com/office/drawing/2014/main" id="{00712FFB-60C2-F746-0299-ECD6127E9C4D}"/>
                </a:ext>
              </a:extLst>
            </p:cNvPr>
            <p:cNvPicPr>
              <a:picLocks noChangeAspect="1"/>
            </p:cNvPicPr>
            <p:nvPr/>
          </p:nvPicPr>
          <p:blipFill>
            <a:blip r:embed="rId11">
              <a:extLst>
                <a:ext uri="{28A0092B-C50C-407E-A947-70E740481C1C}">
                  <a14:useLocalDpi xmlns:a14="http://schemas.microsoft.com/office/drawing/2010/main" val="0"/>
                </a:ext>
              </a:extLst>
            </a:blip>
            <a:srcRect l="2385" r="29802"/>
            <a:stretch>
              <a:fillRect/>
            </a:stretch>
          </p:blipFill>
          <p:spPr>
            <a:xfrm>
              <a:off x="664029" y="762844"/>
              <a:ext cx="4787894" cy="4705758"/>
            </a:xfrm>
            <a:prstGeom prst="rect">
              <a:avLst/>
            </a:prstGeom>
          </p:spPr>
        </p:pic>
        <p:sp>
          <p:nvSpPr>
            <p:cNvPr id="55" name="Free-form: Shape 54">
              <a:extLst>
                <a:ext uri="{FF2B5EF4-FFF2-40B4-BE49-F238E27FC236}">
                  <a16:creationId xmlns:a16="http://schemas.microsoft.com/office/drawing/2014/main" id="{779E12F4-CCB6-6F20-7E9D-643F1E41A106}"/>
                </a:ext>
              </a:extLst>
            </p:cNvPr>
            <p:cNvSpPr/>
            <p:nvPr/>
          </p:nvSpPr>
          <p:spPr>
            <a:xfrm>
              <a:off x="676275" y="752055"/>
              <a:ext cx="4787893" cy="4787892"/>
            </a:xfrm>
            <a:custGeom>
              <a:avLst/>
              <a:gdLst>
                <a:gd name="connsiteX0" fmla="*/ 4437894 w 4787893"/>
                <a:gd name="connsiteY0" fmla="*/ 3200049 h 4787892"/>
                <a:gd name="connsiteX1" fmla="*/ 4414161 w 4787893"/>
                <a:gd name="connsiteY1" fmla="*/ 3200351 h 4787892"/>
                <a:gd name="connsiteX2" fmla="*/ 4390566 w 4787893"/>
                <a:gd name="connsiteY2" fmla="*/ 3201253 h 4787892"/>
                <a:gd name="connsiteX3" fmla="*/ 4367116 w 4787893"/>
                <a:gd name="connsiteY3" fmla="*/ 3202749 h 4787892"/>
                <a:gd name="connsiteX4" fmla="*/ 4343818 w 4787893"/>
                <a:gd name="connsiteY4" fmla="*/ 3204830 h 4787892"/>
                <a:gd name="connsiteX5" fmla="*/ 4320678 w 4787893"/>
                <a:gd name="connsiteY5" fmla="*/ 3207490 h 4787892"/>
                <a:gd name="connsiteX6" fmla="*/ 4297703 w 4787893"/>
                <a:gd name="connsiteY6" fmla="*/ 3210724 h 4787892"/>
                <a:gd name="connsiteX7" fmla="*/ 4274898 w 4787893"/>
                <a:gd name="connsiteY7" fmla="*/ 3214523 h 4787892"/>
                <a:gd name="connsiteX8" fmla="*/ 4252271 w 4787893"/>
                <a:gd name="connsiteY8" fmla="*/ 3218881 h 4787892"/>
                <a:gd name="connsiteX9" fmla="*/ 4229828 w 4787893"/>
                <a:gd name="connsiteY9" fmla="*/ 3223790 h 4787892"/>
                <a:gd name="connsiteX10" fmla="*/ 4207575 w 4787893"/>
                <a:gd name="connsiteY10" fmla="*/ 3229246 h 4787892"/>
                <a:gd name="connsiteX11" fmla="*/ 4185518 w 4787893"/>
                <a:gd name="connsiteY11" fmla="*/ 3235239 h 4787892"/>
                <a:gd name="connsiteX12" fmla="*/ 4163664 w 4787893"/>
                <a:gd name="connsiteY12" fmla="*/ 3241764 h 4787892"/>
                <a:gd name="connsiteX13" fmla="*/ 4142020 w 4787893"/>
                <a:gd name="connsiteY13" fmla="*/ 3248813 h 4787892"/>
                <a:gd name="connsiteX14" fmla="*/ 4120591 w 4787893"/>
                <a:gd name="connsiteY14" fmla="*/ 3256381 h 4787892"/>
                <a:gd name="connsiteX15" fmla="*/ 4099384 w 4787893"/>
                <a:gd name="connsiteY15" fmla="*/ 3264459 h 4787892"/>
                <a:gd name="connsiteX16" fmla="*/ 4078406 w 4787893"/>
                <a:gd name="connsiteY16" fmla="*/ 3273042 h 4787892"/>
                <a:gd name="connsiteX17" fmla="*/ 4057662 w 4787893"/>
                <a:gd name="connsiteY17" fmla="*/ 3282121 h 4787892"/>
                <a:gd name="connsiteX18" fmla="*/ 4037160 w 4787893"/>
                <a:gd name="connsiteY18" fmla="*/ 3291692 h 4787892"/>
                <a:gd name="connsiteX19" fmla="*/ 4016906 w 4787893"/>
                <a:gd name="connsiteY19" fmla="*/ 3301746 h 4787892"/>
                <a:gd name="connsiteX20" fmla="*/ 3996906 w 4787893"/>
                <a:gd name="connsiteY20" fmla="*/ 3312277 h 4787892"/>
                <a:gd name="connsiteX21" fmla="*/ 3977166 w 4787893"/>
                <a:gd name="connsiteY21" fmla="*/ 3323277 h 4787892"/>
                <a:gd name="connsiteX22" fmla="*/ 3957693 w 4787893"/>
                <a:gd name="connsiteY22" fmla="*/ 3334741 h 4787892"/>
                <a:gd name="connsiteX23" fmla="*/ 3938493 w 4787893"/>
                <a:gd name="connsiteY23" fmla="*/ 3346661 h 4787892"/>
                <a:gd name="connsiteX24" fmla="*/ 3919573 w 4787893"/>
                <a:gd name="connsiteY24" fmla="*/ 3359031 h 4787892"/>
                <a:gd name="connsiteX25" fmla="*/ 3900939 w 4787893"/>
                <a:gd name="connsiteY25" fmla="*/ 3371843 h 4787892"/>
                <a:gd name="connsiteX26" fmla="*/ 3882597 w 4787893"/>
                <a:gd name="connsiteY26" fmla="*/ 3385091 h 4787892"/>
                <a:gd name="connsiteX27" fmla="*/ 3864554 w 4787893"/>
                <a:gd name="connsiteY27" fmla="*/ 3398768 h 4787892"/>
                <a:gd name="connsiteX28" fmla="*/ 3846817 w 4787893"/>
                <a:gd name="connsiteY28" fmla="*/ 3412866 h 4787892"/>
                <a:gd name="connsiteX29" fmla="*/ 3829391 w 4787893"/>
                <a:gd name="connsiteY29" fmla="*/ 3427381 h 4787892"/>
                <a:gd name="connsiteX30" fmla="*/ 3812283 w 4787893"/>
                <a:gd name="connsiteY30" fmla="*/ 3442303 h 4787892"/>
                <a:gd name="connsiteX31" fmla="*/ 3795500 w 4787893"/>
                <a:gd name="connsiteY31" fmla="*/ 3457627 h 4787892"/>
                <a:gd name="connsiteX32" fmla="*/ 3779048 w 4787893"/>
                <a:gd name="connsiteY32" fmla="*/ 3473346 h 4787892"/>
                <a:gd name="connsiteX33" fmla="*/ 3762932 w 4787893"/>
                <a:gd name="connsiteY33" fmla="*/ 3489453 h 4787892"/>
                <a:gd name="connsiteX34" fmla="*/ 3747160 w 4787893"/>
                <a:gd name="connsiteY34" fmla="*/ 3505941 h 4787892"/>
                <a:gd name="connsiteX35" fmla="*/ 3731738 w 4787893"/>
                <a:gd name="connsiteY35" fmla="*/ 3522803 h 4787892"/>
                <a:gd name="connsiteX36" fmla="*/ 3716673 w 4787893"/>
                <a:gd name="connsiteY36" fmla="*/ 3540032 h 4787892"/>
                <a:gd name="connsiteX37" fmla="*/ 3701971 w 4787893"/>
                <a:gd name="connsiteY37" fmla="*/ 3557622 h 4787892"/>
                <a:gd name="connsiteX38" fmla="*/ 3687638 w 4787893"/>
                <a:gd name="connsiteY38" fmla="*/ 3575566 h 4787892"/>
                <a:gd name="connsiteX39" fmla="*/ 3673680 w 4787893"/>
                <a:gd name="connsiteY39" fmla="*/ 3593857 h 4787892"/>
                <a:gd name="connsiteX40" fmla="*/ 3660104 w 4787893"/>
                <a:gd name="connsiteY40" fmla="*/ 3612487 h 4787892"/>
                <a:gd name="connsiteX41" fmla="*/ 3646917 w 4787893"/>
                <a:gd name="connsiteY41" fmla="*/ 3631451 h 4787892"/>
                <a:gd name="connsiteX42" fmla="*/ 3634125 w 4787893"/>
                <a:gd name="connsiteY42" fmla="*/ 3650741 h 4787892"/>
                <a:gd name="connsiteX43" fmla="*/ 3621734 w 4787893"/>
                <a:gd name="connsiteY43" fmla="*/ 3670351 h 4787892"/>
                <a:gd name="connsiteX44" fmla="*/ 3609750 w 4787893"/>
                <a:gd name="connsiteY44" fmla="*/ 3690273 h 4787892"/>
                <a:gd name="connsiteX45" fmla="*/ 3598180 w 4787893"/>
                <a:gd name="connsiteY45" fmla="*/ 3710501 h 4787892"/>
                <a:gd name="connsiteX46" fmla="*/ 3587031 w 4787893"/>
                <a:gd name="connsiteY46" fmla="*/ 3731028 h 4787892"/>
                <a:gd name="connsiteX47" fmla="*/ 3576308 w 4787893"/>
                <a:gd name="connsiteY47" fmla="*/ 3751847 h 4787892"/>
                <a:gd name="connsiteX48" fmla="*/ 3566019 w 4787893"/>
                <a:gd name="connsiteY48" fmla="*/ 3772952 h 4787892"/>
                <a:gd name="connsiteX49" fmla="*/ 3556169 w 4787893"/>
                <a:gd name="connsiteY49" fmla="*/ 3794335 h 4787892"/>
                <a:gd name="connsiteX50" fmla="*/ 3546765 w 4787893"/>
                <a:gd name="connsiteY50" fmla="*/ 3815989 h 4787892"/>
                <a:gd name="connsiteX51" fmla="*/ 3537814 w 4787893"/>
                <a:gd name="connsiteY51" fmla="*/ 3837909 h 4787892"/>
                <a:gd name="connsiteX52" fmla="*/ 3529321 w 4787893"/>
                <a:gd name="connsiteY52" fmla="*/ 3860086 h 4787892"/>
                <a:gd name="connsiteX53" fmla="*/ 3521293 w 4787893"/>
                <a:gd name="connsiteY53" fmla="*/ 3882515 h 4787892"/>
                <a:gd name="connsiteX54" fmla="*/ 3513737 w 4787893"/>
                <a:gd name="connsiteY54" fmla="*/ 3905188 h 4787892"/>
                <a:gd name="connsiteX55" fmla="*/ 3506659 w 4787893"/>
                <a:gd name="connsiteY55" fmla="*/ 3928098 h 4787892"/>
                <a:gd name="connsiteX56" fmla="*/ 3500065 w 4787893"/>
                <a:gd name="connsiteY56" fmla="*/ 3951239 h 4787892"/>
                <a:gd name="connsiteX57" fmla="*/ 3493963 w 4787893"/>
                <a:gd name="connsiteY57" fmla="*/ 3974603 h 4787892"/>
                <a:gd name="connsiteX58" fmla="*/ 3488357 w 4787893"/>
                <a:gd name="connsiteY58" fmla="*/ 3998185 h 4787892"/>
                <a:gd name="connsiteX59" fmla="*/ 3483254 w 4787893"/>
                <a:gd name="connsiteY59" fmla="*/ 4021976 h 4787892"/>
                <a:gd name="connsiteX60" fmla="*/ 3478662 w 4787893"/>
                <a:gd name="connsiteY60" fmla="*/ 4045971 h 4787892"/>
                <a:gd name="connsiteX61" fmla="*/ 3474586 w 4787893"/>
                <a:gd name="connsiteY61" fmla="*/ 4070163 h 4787892"/>
                <a:gd name="connsiteX62" fmla="*/ 3471033 w 4787893"/>
                <a:gd name="connsiteY62" fmla="*/ 4094544 h 4787892"/>
                <a:gd name="connsiteX63" fmla="*/ 3468008 w 4787893"/>
                <a:gd name="connsiteY63" fmla="*/ 4119107 h 4787892"/>
                <a:gd name="connsiteX64" fmla="*/ 3465520 w 4787893"/>
                <a:gd name="connsiteY64" fmla="*/ 4143847 h 4787892"/>
                <a:gd name="connsiteX65" fmla="*/ 3463573 w 4787893"/>
                <a:gd name="connsiteY65" fmla="*/ 4168755 h 4787892"/>
                <a:gd name="connsiteX66" fmla="*/ 3462174 w 4787893"/>
                <a:gd name="connsiteY66" fmla="*/ 4193826 h 4787892"/>
                <a:gd name="connsiteX67" fmla="*/ 3461331 w 4787893"/>
                <a:gd name="connsiteY67" fmla="*/ 4219053 h 4787892"/>
                <a:gd name="connsiteX68" fmla="*/ 3461048 w 4787893"/>
                <a:gd name="connsiteY68" fmla="*/ 4244427 h 4787892"/>
                <a:gd name="connsiteX69" fmla="*/ 3461048 w 4787893"/>
                <a:gd name="connsiteY69" fmla="*/ 4705728 h 4787892"/>
                <a:gd name="connsiteX70" fmla="*/ 4724392 w 4787893"/>
                <a:gd name="connsiteY70" fmla="*/ 4705728 h 4787892"/>
                <a:gd name="connsiteX71" fmla="*/ 4724392 w 4787893"/>
                <a:gd name="connsiteY71" fmla="*/ 3200049 h 4787892"/>
                <a:gd name="connsiteX72" fmla="*/ 2745241 w 4787893"/>
                <a:gd name="connsiteY72" fmla="*/ 3200049 h 4787892"/>
                <a:gd name="connsiteX73" fmla="*/ 2745251 w 4787893"/>
                <a:gd name="connsiteY73" fmla="*/ 4705728 h 4787892"/>
                <a:gd name="connsiteX74" fmla="*/ 2770148 w 4787893"/>
                <a:gd name="connsiteY74" fmla="*/ 4705267 h 4787892"/>
                <a:gd name="connsiteX75" fmla="*/ 2794827 w 4787893"/>
                <a:gd name="connsiteY75" fmla="*/ 4703891 h 4787892"/>
                <a:gd name="connsiteX76" fmla="*/ 2819275 w 4787893"/>
                <a:gd name="connsiteY76" fmla="*/ 4701618 h 4787892"/>
                <a:gd name="connsiteX77" fmla="*/ 2843477 w 4787893"/>
                <a:gd name="connsiteY77" fmla="*/ 4698462 h 4787892"/>
                <a:gd name="connsiteX78" fmla="*/ 2867419 w 4787893"/>
                <a:gd name="connsiteY78" fmla="*/ 4694438 h 4787892"/>
                <a:gd name="connsiteX79" fmla="*/ 2891087 w 4787893"/>
                <a:gd name="connsiteY79" fmla="*/ 4689562 h 4787892"/>
                <a:gd name="connsiteX80" fmla="*/ 2914466 w 4787893"/>
                <a:gd name="connsiteY80" fmla="*/ 4683849 h 4787892"/>
                <a:gd name="connsiteX81" fmla="*/ 2937544 w 4787893"/>
                <a:gd name="connsiteY81" fmla="*/ 4677313 h 4787892"/>
                <a:gd name="connsiteX82" fmla="*/ 2960304 w 4787893"/>
                <a:gd name="connsiteY82" fmla="*/ 4669972 h 4787892"/>
                <a:gd name="connsiteX83" fmla="*/ 2982732 w 4787893"/>
                <a:gd name="connsiteY83" fmla="*/ 4661838 h 4787892"/>
                <a:gd name="connsiteX84" fmla="*/ 3004816 w 4787893"/>
                <a:gd name="connsiteY84" fmla="*/ 4652929 h 4787892"/>
                <a:gd name="connsiteX85" fmla="*/ 3026539 w 4787893"/>
                <a:gd name="connsiteY85" fmla="*/ 4643259 h 4787892"/>
                <a:gd name="connsiteX86" fmla="*/ 3047888 w 4787893"/>
                <a:gd name="connsiteY86" fmla="*/ 4632843 h 4787892"/>
                <a:gd name="connsiteX87" fmla="*/ 3068849 w 4787893"/>
                <a:gd name="connsiteY87" fmla="*/ 4621697 h 4787892"/>
                <a:gd name="connsiteX88" fmla="*/ 3089408 w 4787893"/>
                <a:gd name="connsiteY88" fmla="*/ 4609836 h 4787892"/>
                <a:gd name="connsiteX89" fmla="*/ 3109549 w 4787893"/>
                <a:gd name="connsiteY89" fmla="*/ 4597274 h 4787892"/>
                <a:gd name="connsiteX90" fmla="*/ 3129260 w 4787893"/>
                <a:gd name="connsiteY90" fmla="*/ 4584029 h 4787892"/>
                <a:gd name="connsiteX91" fmla="*/ 3148525 w 4787893"/>
                <a:gd name="connsiteY91" fmla="*/ 4570114 h 4787892"/>
                <a:gd name="connsiteX92" fmla="*/ 3167331 w 4787893"/>
                <a:gd name="connsiteY92" fmla="*/ 4555544 h 4787892"/>
                <a:gd name="connsiteX93" fmla="*/ 3185663 w 4787893"/>
                <a:gd name="connsiteY93" fmla="*/ 4540336 h 4787892"/>
                <a:gd name="connsiteX94" fmla="*/ 3203506 w 4787893"/>
                <a:gd name="connsiteY94" fmla="*/ 4524504 h 4787892"/>
                <a:gd name="connsiteX95" fmla="*/ 3220847 w 4787893"/>
                <a:gd name="connsiteY95" fmla="*/ 4508064 h 4787892"/>
                <a:gd name="connsiteX96" fmla="*/ 3237672 w 4787893"/>
                <a:gd name="connsiteY96" fmla="*/ 4491031 h 4787892"/>
                <a:gd name="connsiteX97" fmla="*/ 3253965 w 4787893"/>
                <a:gd name="connsiteY97" fmla="*/ 4473420 h 4787892"/>
                <a:gd name="connsiteX98" fmla="*/ 3269714 w 4787893"/>
                <a:gd name="connsiteY98" fmla="*/ 4455246 h 4787892"/>
                <a:gd name="connsiteX99" fmla="*/ 3284902 w 4787893"/>
                <a:gd name="connsiteY99" fmla="*/ 4436525 h 4787892"/>
                <a:gd name="connsiteX100" fmla="*/ 3299517 w 4787893"/>
                <a:gd name="connsiteY100" fmla="*/ 4417272 h 4787892"/>
                <a:gd name="connsiteX101" fmla="*/ 3313544 w 4787893"/>
                <a:gd name="connsiteY101" fmla="*/ 4397502 h 4787892"/>
                <a:gd name="connsiteX102" fmla="*/ 3326968 w 4787893"/>
                <a:gd name="connsiteY102" fmla="*/ 4377230 h 4787892"/>
                <a:gd name="connsiteX103" fmla="*/ 3339777 w 4787893"/>
                <a:gd name="connsiteY103" fmla="*/ 4356472 h 4787892"/>
                <a:gd name="connsiteX104" fmla="*/ 3351954 w 4787893"/>
                <a:gd name="connsiteY104" fmla="*/ 4335243 h 4787892"/>
                <a:gd name="connsiteX105" fmla="*/ 3363486 w 4787893"/>
                <a:gd name="connsiteY105" fmla="*/ 4313558 h 4787892"/>
                <a:gd name="connsiteX106" fmla="*/ 3374358 w 4787893"/>
                <a:gd name="connsiteY106" fmla="*/ 4291433 h 4787892"/>
                <a:gd name="connsiteX107" fmla="*/ 3384557 w 4787893"/>
                <a:gd name="connsiteY107" fmla="*/ 4268882 h 4787892"/>
                <a:gd name="connsiteX108" fmla="*/ 3394068 w 4787893"/>
                <a:gd name="connsiteY108" fmla="*/ 4245921 h 4787892"/>
                <a:gd name="connsiteX109" fmla="*/ 3403387 w 4787893"/>
                <a:gd name="connsiteY109" fmla="*/ 4221139 h 4787892"/>
                <a:gd name="connsiteX110" fmla="*/ 3411899 w 4787893"/>
                <a:gd name="connsiteY110" fmla="*/ 4195931 h 4787892"/>
                <a:gd name="connsiteX111" fmla="*/ 3419588 w 4787893"/>
                <a:gd name="connsiteY111" fmla="*/ 4170314 h 4787892"/>
                <a:gd name="connsiteX112" fmla="*/ 3426436 w 4787893"/>
                <a:gd name="connsiteY112" fmla="*/ 4144309 h 4787892"/>
                <a:gd name="connsiteX113" fmla="*/ 3432426 w 4787893"/>
                <a:gd name="connsiteY113" fmla="*/ 4117932 h 4787892"/>
                <a:gd name="connsiteX114" fmla="*/ 3437542 w 4787893"/>
                <a:gd name="connsiteY114" fmla="*/ 4091202 h 4787892"/>
                <a:gd name="connsiteX115" fmla="*/ 3441765 w 4787893"/>
                <a:gd name="connsiteY115" fmla="*/ 4064136 h 4787892"/>
                <a:gd name="connsiteX116" fmla="*/ 3445079 w 4787893"/>
                <a:gd name="connsiteY116" fmla="*/ 4036754 h 4787892"/>
                <a:gd name="connsiteX117" fmla="*/ 3447468 w 4787893"/>
                <a:gd name="connsiteY117" fmla="*/ 4009074 h 4787892"/>
                <a:gd name="connsiteX118" fmla="*/ 3448914 w 4787893"/>
                <a:gd name="connsiteY118" fmla="*/ 3981112 h 4787892"/>
                <a:gd name="connsiteX119" fmla="*/ 3449400 w 4787893"/>
                <a:gd name="connsiteY119" fmla="*/ 3952889 h 4787892"/>
                <a:gd name="connsiteX120" fmla="*/ 3449008 w 4787893"/>
                <a:gd name="connsiteY120" fmla="*/ 3927533 h 4787892"/>
                <a:gd name="connsiteX121" fmla="*/ 3447840 w 4787893"/>
                <a:gd name="connsiteY121" fmla="*/ 3902387 h 4787892"/>
                <a:gd name="connsiteX122" fmla="*/ 3445910 w 4787893"/>
                <a:gd name="connsiteY122" fmla="*/ 3877464 h 4787892"/>
                <a:gd name="connsiteX123" fmla="*/ 3443229 w 4787893"/>
                <a:gd name="connsiteY123" fmla="*/ 3852778 h 4787892"/>
                <a:gd name="connsiteX124" fmla="*/ 3439809 w 4787893"/>
                <a:gd name="connsiteY124" fmla="*/ 3828341 h 4787892"/>
                <a:gd name="connsiteX125" fmla="*/ 3435663 w 4787893"/>
                <a:gd name="connsiteY125" fmla="*/ 3804166 h 4787892"/>
                <a:gd name="connsiteX126" fmla="*/ 3430803 w 4787893"/>
                <a:gd name="connsiteY126" fmla="*/ 3780268 h 4787892"/>
                <a:gd name="connsiteX127" fmla="*/ 3425241 w 4787893"/>
                <a:gd name="connsiteY127" fmla="*/ 3756658 h 4787892"/>
                <a:gd name="connsiteX128" fmla="*/ 3418990 w 4787893"/>
                <a:gd name="connsiteY128" fmla="*/ 3733351 h 4787892"/>
                <a:gd name="connsiteX129" fmla="*/ 3412063 w 4787893"/>
                <a:gd name="connsiteY129" fmla="*/ 3710359 h 4787892"/>
                <a:gd name="connsiteX130" fmla="*/ 3404470 w 4787893"/>
                <a:gd name="connsiteY130" fmla="*/ 3687695 h 4787892"/>
                <a:gd name="connsiteX131" fmla="*/ 3396226 w 4787893"/>
                <a:gd name="connsiteY131" fmla="*/ 3665372 h 4787892"/>
                <a:gd name="connsiteX132" fmla="*/ 3387342 w 4787893"/>
                <a:gd name="connsiteY132" fmla="*/ 3643405 h 4787892"/>
                <a:gd name="connsiteX133" fmla="*/ 3377829 w 4787893"/>
                <a:gd name="connsiteY133" fmla="*/ 3621807 h 4787892"/>
                <a:gd name="connsiteX134" fmla="*/ 3367702 w 4787893"/>
                <a:gd name="connsiteY134" fmla="*/ 3600588 h 4787892"/>
                <a:gd name="connsiteX135" fmla="*/ 3356972 w 4787893"/>
                <a:gd name="connsiteY135" fmla="*/ 3579765 h 4787892"/>
                <a:gd name="connsiteX136" fmla="*/ 3345651 w 4787893"/>
                <a:gd name="connsiteY136" fmla="*/ 3559349 h 4787892"/>
                <a:gd name="connsiteX137" fmla="*/ 3333751 w 4787893"/>
                <a:gd name="connsiteY137" fmla="*/ 3539354 h 4787892"/>
                <a:gd name="connsiteX138" fmla="*/ 3321286 w 4787893"/>
                <a:gd name="connsiteY138" fmla="*/ 3519792 h 4787892"/>
                <a:gd name="connsiteX139" fmla="*/ 3308267 w 4787893"/>
                <a:gd name="connsiteY139" fmla="*/ 3500678 h 4787892"/>
                <a:gd name="connsiteX140" fmla="*/ 3294706 w 4787893"/>
                <a:gd name="connsiteY140" fmla="*/ 3482024 h 4787892"/>
                <a:gd name="connsiteX141" fmla="*/ 3280617 w 4787893"/>
                <a:gd name="connsiteY141" fmla="*/ 3463843 h 4787892"/>
                <a:gd name="connsiteX142" fmla="*/ 3266011 w 4787893"/>
                <a:gd name="connsiteY142" fmla="*/ 3446149 h 4787892"/>
                <a:gd name="connsiteX143" fmla="*/ 3250900 w 4787893"/>
                <a:gd name="connsiteY143" fmla="*/ 3428954 h 4787892"/>
                <a:gd name="connsiteX144" fmla="*/ 3235298 w 4787893"/>
                <a:gd name="connsiteY144" fmla="*/ 3412273 h 4787892"/>
                <a:gd name="connsiteX145" fmla="*/ 3219215 w 4787893"/>
                <a:gd name="connsiteY145" fmla="*/ 3396117 h 4787892"/>
                <a:gd name="connsiteX146" fmla="*/ 3202666 w 4787893"/>
                <a:gd name="connsiteY146" fmla="*/ 3380501 h 4787892"/>
                <a:gd name="connsiteX147" fmla="*/ 3185660 w 4787893"/>
                <a:gd name="connsiteY147" fmla="*/ 3365438 h 4787892"/>
                <a:gd name="connsiteX148" fmla="*/ 3168213 w 4787893"/>
                <a:gd name="connsiteY148" fmla="*/ 3350940 h 4787892"/>
                <a:gd name="connsiteX149" fmla="*/ 3150335 w 4787893"/>
                <a:gd name="connsiteY149" fmla="*/ 3337020 h 4787892"/>
                <a:gd name="connsiteX150" fmla="*/ 3132038 w 4787893"/>
                <a:gd name="connsiteY150" fmla="*/ 3323693 h 4787892"/>
                <a:gd name="connsiteX151" fmla="*/ 3113336 w 4787893"/>
                <a:gd name="connsiteY151" fmla="*/ 3310971 h 4787892"/>
                <a:gd name="connsiteX152" fmla="*/ 3094241 w 4787893"/>
                <a:gd name="connsiteY152" fmla="*/ 3298867 h 4787892"/>
                <a:gd name="connsiteX153" fmla="*/ 3074764 w 4787893"/>
                <a:gd name="connsiteY153" fmla="*/ 3287395 h 4787892"/>
                <a:gd name="connsiteX154" fmla="*/ 3054918 w 4787893"/>
                <a:gd name="connsiteY154" fmla="*/ 3276567 h 4787892"/>
                <a:gd name="connsiteX155" fmla="*/ 3034716 w 4787893"/>
                <a:gd name="connsiteY155" fmla="*/ 3266398 h 4787892"/>
                <a:gd name="connsiteX156" fmla="*/ 3014170 w 4787893"/>
                <a:gd name="connsiteY156" fmla="*/ 3256899 h 4787892"/>
                <a:gd name="connsiteX157" fmla="*/ 2993292 w 4787893"/>
                <a:gd name="connsiteY157" fmla="*/ 3248084 h 4787892"/>
                <a:gd name="connsiteX158" fmla="*/ 2972094 w 4787893"/>
                <a:gd name="connsiteY158" fmla="*/ 3239967 h 4787892"/>
                <a:gd name="connsiteX159" fmla="*/ 2950588 w 4787893"/>
                <a:gd name="connsiteY159" fmla="*/ 3232560 h 4787892"/>
                <a:gd name="connsiteX160" fmla="*/ 2928789 w 4787893"/>
                <a:gd name="connsiteY160" fmla="*/ 3225878 h 4787892"/>
                <a:gd name="connsiteX161" fmla="*/ 2906706 w 4787893"/>
                <a:gd name="connsiteY161" fmla="*/ 3219932 h 4787892"/>
                <a:gd name="connsiteX162" fmla="*/ 2884353 w 4787893"/>
                <a:gd name="connsiteY162" fmla="*/ 3214736 h 4787892"/>
                <a:gd name="connsiteX163" fmla="*/ 2861743 w 4787893"/>
                <a:gd name="connsiteY163" fmla="*/ 3210303 h 4787892"/>
                <a:gd name="connsiteX164" fmla="*/ 2838887 w 4787893"/>
                <a:gd name="connsiteY164" fmla="*/ 3206647 h 4787892"/>
                <a:gd name="connsiteX165" fmla="*/ 2815797 w 4787893"/>
                <a:gd name="connsiteY165" fmla="*/ 3203780 h 4787892"/>
                <a:gd name="connsiteX166" fmla="*/ 2792486 w 4787893"/>
                <a:gd name="connsiteY166" fmla="*/ 3201716 h 4787892"/>
                <a:gd name="connsiteX167" fmla="*/ 2768967 w 4787893"/>
                <a:gd name="connsiteY167" fmla="*/ 3200468 h 4787892"/>
                <a:gd name="connsiteX168" fmla="*/ 1057588 w 4787893"/>
                <a:gd name="connsiteY168" fmla="*/ 3200049 h 4787892"/>
                <a:gd name="connsiteX169" fmla="*/ 1033854 w 4787893"/>
                <a:gd name="connsiteY169" fmla="*/ 3200351 h 4787892"/>
                <a:gd name="connsiteX170" fmla="*/ 1010259 w 4787893"/>
                <a:gd name="connsiteY170" fmla="*/ 3201253 h 4787892"/>
                <a:gd name="connsiteX171" fmla="*/ 986809 w 4787893"/>
                <a:gd name="connsiteY171" fmla="*/ 3202749 h 4787892"/>
                <a:gd name="connsiteX172" fmla="*/ 963511 w 4787893"/>
                <a:gd name="connsiteY172" fmla="*/ 3204830 h 4787892"/>
                <a:gd name="connsiteX173" fmla="*/ 940371 w 4787893"/>
                <a:gd name="connsiteY173" fmla="*/ 3207490 h 4787892"/>
                <a:gd name="connsiteX174" fmla="*/ 917396 w 4787893"/>
                <a:gd name="connsiteY174" fmla="*/ 3210724 h 4787892"/>
                <a:gd name="connsiteX175" fmla="*/ 894591 w 4787893"/>
                <a:gd name="connsiteY175" fmla="*/ 3214523 h 4787892"/>
                <a:gd name="connsiteX176" fmla="*/ 871964 w 4787893"/>
                <a:gd name="connsiteY176" fmla="*/ 3218881 h 4787892"/>
                <a:gd name="connsiteX177" fmla="*/ 849521 w 4787893"/>
                <a:gd name="connsiteY177" fmla="*/ 3223790 h 4787892"/>
                <a:gd name="connsiteX178" fmla="*/ 827268 w 4787893"/>
                <a:gd name="connsiteY178" fmla="*/ 3229246 h 4787892"/>
                <a:gd name="connsiteX179" fmla="*/ 805211 w 4787893"/>
                <a:gd name="connsiteY179" fmla="*/ 3235239 h 4787892"/>
                <a:gd name="connsiteX180" fmla="*/ 783357 w 4787893"/>
                <a:gd name="connsiteY180" fmla="*/ 3241764 h 4787892"/>
                <a:gd name="connsiteX181" fmla="*/ 761713 w 4787893"/>
                <a:gd name="connsiteY181" fmla="*/ 3248813 h 4787892"/>
                <a:gd name="connsiteX182" fmla="*/ 740284 w 4787893"/>
                <a:gd name="connsiteY182" fmla="*/ 3256381 h 4787892"/>
                <a:gd name="connsiteX183" fmla="*/ 719077 w 4787893"/>
                <a:gd name="connsiteY183" fmla="*/ 3264459 h 4787892"/>
                <a:gd name="connsiteX184" fmla="*/ 698099 w 4787893"/>
                <a:gd name="connsiteY184" fmla="*/ 3273042 h 4787892"/>
                <a:gd name="connsiteX185" fmla="*/ 677355 w 4787893"/>
                <a:gd name="connsiteY185" fmla="*/ 3282121 h 4787892"/>
                <a:gd name="connsiteX186" fmla="*/ 656853 w 4787893"/>
                <a:gd name="connsiteY186" fmla="*/ 3291692 h 4787892"/>
                <a:gd name="connsiteX187" fmla="*/ 636599 w 4787893"/>
                <a:gd name="connsiteY187" fmla="*/ 3301746 h 4787892"/>
                <a:gd name="connsiteX188" fmla="*/ 616599 w 4787893"/>
                <a:gd name="connsiteY188" fmla="*/ 3312277 h 4787892"/>
                <a:gd name="connsiteX189" fmla="*/ 596859 w 4787893"/>
                <a:gd name="connsiteY189" fmla="*/ 3323277 h 4787892"/>
                <a:gd name="connsiteX190" fmla="*/ 577386 w 4787893"/>
                <a:gd name="connsiteY190" fmla="*/ 3334741 h 4787892"/>
                <a:gd name="connsiteX191" fmla="*/ 558186 w 4787893"/>
                <a:gd name="connsiteY191" fmla="*/ 3346661 h 4787892"/>
                <a:gd name="connsiteX192" fmla="*/ 539266 w 4787893"/>
                <a:gd name="connsiteY192" fmla="*/ 3359031 h 4787892"/>
                <a:gd name="connsiteX193" fmla="*/ 520632 w 4787893"/>
                <a:gd name="connsiteY193" fmla="*/ 3371843 h 4787892"/>
                <a:gd name="connsiteX194" fmla="*/ 502290 w 4787893"/>
                <a:gd name="connsiteY194" fmla="*/ 3385091 h 4787892"/>
                <a:gd name="connsiteX195" fmla="*/ 484247 w 4787893"/>
                <a:gd name="connsiteY195" fmla="*/ 3398768 h 4787892"/>
                <a:gd name="connsiteX196" fmla="*/ 466510 w 4787893"/>
                <a:gd name="connsiteY196" fmla="*/ 3412866 h 4787892"/>
                <a:gd name="connsiteX197" fmla="*/ 449084 w 4787893"/>
                <a:gd name="connsiteY197" fmla="*/ 3427381 h 4787892"/>
                <a:gd name="connsiteX198" fmla="*/ 431976 w 4787893"/>
                <a:gd name="connsiteY198" fmla="*/ 3442303 h 4787892"/>
                <a:gd name="connsiteX199" fmla="*/ 415193 w 4787893"/>
                <a:gd name="connsiteY199" fmla="*/ 3457627 h 4787892"/>
                <a:gd name="connsiteX200" fmla="*/ 398741 w 4787893"/>
                <a:gd name="connsiteY200" fmla="*/ 3473346 h 4787892"/>
                <a:gd name="connsiteX201" fmla="*/ 382625 w 4787893"/>
                <a:gd name="connsiteY201" fmla="*/ 3489453 h 4787892"/>
                <a:gd name="connsiteX202" fmla="*/ 366853 w 4787893"/>
                <a:gd name="connsiteY202" fmla="*/ 3505941 h 4787892"/>
                <a:gd name="connsiteX203" fmla="*/ 351431 w 4787893"/>
                <a:gd name="connsiteY203" fmla="*/ 3522803 h 4787892"/>
                <a:gd name="connsiteX204" fmla="*/ 336366 w 4787893"/>
                <a:gd name="connsiteY204" fmla="*/ 3540032 h 4787892"/>
                <a:gd name="connsiteX205" fmla="*/ 321664 w 4787893"/>
                <a:gd name="connsiteY205" fmla="*/ 3557622 h 4787892"/>
                <a:gd name="connsiteX206" fmla="*/ 307331 w 4787893"/>
                <a:gd name="connsiteY206" fmla="*/ 3575566 h 4787892"/>
                <a:gd name="connsiteX207" fmla="*/ 293373 w 4787893"/>
                <a:gd name="connsiteY207" fmla="*/ 3593857 h 4787892"/>
                <a:gd name="connsiteX208" fmla="*/ 279797 w 4787893"/>
                <a:gd name="connsiteY208" fmla="*/ 3612487 h 4787892"/>
                <a:gd name="connsiteX209" fmla="*/ 266610 w 4787893"/>
                <a:gd name="connsiteY209" fmla="*/ 3631451 h 4787892"/>
                <a:gd name="connsiteX210" fmla="*/ 253818 w 4787893"/>
                <a:gd name="connsiteY210" fmla="*/ 3650741 h 4787892"/>
                <a:gd name="connsiteX211" fmla="*/ 241427 w 4787893"/>
                <a:gd name="connsiteY211" fmla="*/ 3670351 h 4787892"/>
                <a:gd name="connsiteX212" fmla="*/ 229443 w 4787893"/>
                <a:gd name="connsiteY212" fmla="*/ 3690273 h 4787892"/>
                <a:gd name="connsiteX213" fmla="*/ 217873 w 4787893"/>
                <a:gd name="connsiteY213" fmla="*/ 3710501 h 4787892"/>
                <a:gd name="connsiteX214" fmla="*/ 206724 w 4787893"/>
                <a:gd name="connsiteY214" fmla="*/ 3731028 h 4787892"/>
                <a:gd name="connsiteX215" fmla="*/ 196001 w 4787893"/>
                <a:gd name="connsiteY215" fmla="*/ 3751847 h 4787892"/>
                <a:gd name="connsiteX216" fmla="*/ 185712 w 4787893"/>
                <a:gd name="connsiteY216" fmla="*/ 3772952 h 4787892"/>
                <a:gd name="connsiteX217" fmla="*/ 175862 w 4787893"/>
                <a:gd name="connsiteY217" fmla="*/ 3794335 h 4787892"/>
                <a:gd name="connsiteX218" fmla="*/ 166458 w 4787893"/>
                <a:gd name="connsiteY218" fmla="*/ 3815989 h 4787892"/>
                <a:gd name="connsiteX219" fmla="*/ 157507 w 4787893"/>
                <a:gd name="connsiteY219" fmla="*/ 3837909 h 4787892"/>
                <a:gd name="connsiteX220" fmla="*/ 149014 w 4787893"/>
                <a:gd name="connsiteY220" fmla="*/ 3860086 h 4787892"/>
                <a:gd name="connsiteX221" fmla="*/ 140986 w 4787893"/>
                <a:gd name="connsiteY221" fmla="*/ 3882515 h 4787892"/>
                <a:gd name="connsiteX222" fmla="*/ 133430 w 4787893"/>
                <a:gd name="connsiteY222" fmla="*/ 3905188 h 4787892"/>
                <a:gd name="connsiteX223" fmla="*/ 126352 w 4787893"/>
                <a:gd name="connsiteY223" fmla="*/ 3928098 h 4787892"/>
                <a:gd name="connsiteX224" fmla="*/ 119758 w 4787893"/>
                <a:gd name="connsiteY224" fmla="*/ 3951239 h 4787892"/>
                <a:gd name="connsiteX225" fmla="*/ 113656 w 4787893"/>
                <a:gd name="connsiteY225" fmla="*/ 3974603 h 4787892"/>
                <a:gd name="connsiteX226" fmla="*/ 108050 w 4787893"/>
                <a:gd name="connsiteY226" fmla="*/ 3998185 h 4787892"/>
                <a:gd name="connsiteX227" fmla="*/ 102947 w 4787893"/>
                <a:gd name="connsiteY227" fmla="*/ 4021976 h 4787892"/>
                <a:gd name="connsiteX228" fmla="*/ 98355 w 4787893"/>
                <a:gd name="connsiteY228" fmla="*/ 4045971 h 4787892"/>
                <a:gd name="connsiteX229" fmla="*/ 94279 w 4787893"/>
                <a:gd name="connsiteY229" fmla="*/ 4070163 h 4787892"/>
                <a:gd name="connsiteX230" fmla="*/ 90726 w 4787893"/>
                <a:gd name="connsiteY230" fmla="*/ 4094544 h 4787892"/>
                <a:gd name="connsiteX231" fmla="*/ 87701 w 4787893"/>
                <a:gd name="connsiteY231" fmla="*/ 4119107 h 4787892"/>
                <a:gd name="connsiteX232" fmla="*/ 85213 w 4787893"/>
                <a:gd name="connsiteY232" fmla="*/ 4143847 h 4787892"/>
                <a:gd name="connsiteX233" fmla="*/ 83266 w 4787893"/>
                <a:gd name="connsiteY233" fmla="*/ 4168755 h 4787892"/>
                <a:gd name="connsiteX234" fmla="*/ 81867 w 4787893"/>
                <a:gd name="connsiteY234" fmla="*/ 4193826 h 4787892"/>
                <a:gd name="connsiteX235" fmla="*/ 81024 w 4787893"/>
                <a:gd name="connsiteY235" fmla="*/ 4219053 h 4787892"/>
                <a:gd name="connsiteX236" fmla="*/ 80741 w 4787893"/>
                <a:gd name="connsiteY236" fmla="*/ 4244427 h 4787892"/>
                <a:gd name="connsiteX237" fmla="*/ 80741 w 4787893"/>
                <a:gd name="connsiteY237" fmla="*/ 4705728 h 4787892"/>
                <a:gd name="connsiteX238" fmla="*/ 1344086 w 4787893"/>
                <a:gd name="connsiteY238" fmla="*/ 4705728 h 4787892"/>
                <a:gd name="connsiteX239" fmla="*/ 1344086 w 4787893"/>
                <a:gd name="connsiteY239" fmla="*/ 3200049 h 4787892"/>
                <a:gd name="connsiteX240" fmla="*/ 1409439 w 4787893"/>
                <a:gd name="connsiteY240" fmla="*/ 3200043 h 4787892"/>
                <a:gd name="connsiteX241" fmla="*/ 1409439 w 4787893"/>
                <a:gd name="connsiteY241" fmla="*/ 4705722 h 4787892"/>
                <a:gd name="connsiteX242" fmla="*/ 1695937 w 4787893"/>
                <a:gd name="connsiteY242" fmla="*/ 4705722 h 4787892"/>
                <a:gd name="connsiteX243" fmla="*/ 1719671 w 4787893"/>
                <a:gd name="connsiteY243" fmla="*/ 4705420 h 4787892"/>
                <a:gd name="connsiteX244" fmla="*/ 1743266 w 4787893"/>
                <a:gd name="connsiteY244" fmla="*/ 4704518 h 4787892"/>
                <a:gd name="connsiteX245" fmla="*/ 1766716 w 4787893"/>
                <a:gd name="connsiteY245" fmla="*/ 4703023 h 4787892"/>
                <a:gd name="connsiteX246" fmla="*/ 1790013 w 4787893"/>
                <a:gd name="connsiteY246" fmla="*/ 4700941 h 4787892"/>
                <a:gd name="connsiteX247" fmla="*/ 1813153 w 4787893"/>
                <a:gd name="connsiteY247" fmla="*/ 4698281 h 4787892"/>
                <a:gd name="connsiteX248" fmla="*/ 1836128 w 4787893"/>
                <a:gd name="connsiteY248" fmla="*/ 4695047 h 4787892"/>
                <a:gd name="connsiteX249" fmla="*/ 1858933 w 4787893"/>
                <a:gd name="connsiteY249" fmla="*/ 4691248 h 4787892"/>
                <a:gd name="connsiteX250" fmla="*/ 1881560 w 4787893"/>
                <a:gd name="connsiteY250" fmla="*/ 4686891 h 4787892"/>
                <a:gd name="connsiteX251" fmla="*/ 1904003 w 4787893"/>
                <a:gd name="connsiteY251" fmla="*/ 4681981 h 4787892"/>
                <a:gd name="connsiteX252" fmla="*/ 1926257 w 4787893"/>
                <a:gd name="connsiteY252" fmla="*/ 4676525 h 4787892"/>
                <a:gd name="connsiteX253" fmla="*/ 1948313 w 4787893"/>
                <a:gd name="connsiteY253" fmla="*/ 4670532 h 4787892"/>
                <a:gd name="connsiteX254" fmla="*/ 1970167 w 4787893"/>
                <a:gd name="connsiteY254" fmla="*/ 4664007 h 4787892"/>
                <a:gd name="connsiteX255" fmla="*/ 1991812 w 4787893"/>
                <a:gd name="connsiteY255" fmla="*/ 4656958 h 4787892"/>
                <a:gd name="connsiteX256" fmla="*/ 2013241 w 4787893"/>
                <a:gd name="connsiteY256" fmla="*/ 4649390 h 4787892"/>
                <a:gd name="connsiteX257" fmla="*/ 2034447 w 4787893"/>
                <a:gd name="connsiteY257" fmla="*/ 4641312 h 4787892"/>
                <a:gd name="connsiteX258" fmla="*/ 2055426 w 4787893"/>
                <a:gd name="connsiteY258" fmla="*/ 4632729 h 4787892"/>
                <a:gd name="connsiteX259" fmla="*/ 2076169 w 4787893"/>
                <a:gd name="connsiteY259" fmla="*/ 4623650 h 4787892"/>
                <a:gd name="connsiteX260" fmla="*/ 2096671 w 4787893"/>
                <a:gd name="connsiteY260" fmla="*/ 4614079 h 4787892"/>
                <a:gd name="connsiteX261" fmla="*/ 2116926 w 4787893"/>
                <a:gd name="connsiteY261" fmla="*/ 4604025 h 4787892"/>
                <a:gd name="connsiteX262" fmla="*/ 2136926 w 4787893"/>
                <a:gd name="connsiteY262" fmla="*/ 4593494 h 4787892"/>
                <a:gd name="connsiteX263" fmla="*/ 2156666 w 4787893"/>
                <a:gd name="connsiteY263" fmla="*/ 4582494 h 4787892"/>
                <a:gd name="connsiteX264" fmla="*/ 2176139 w 4787893"/>
                <a:gd name="connsiteY264" fmla="*/ 4571030 h 4787892"/>
                <a:gd name="connsiteX265" fmla="*/ 2195339 w 4787893"/>
                <a:gd name="connsiteY265" fmla="*/ 4559110 h 4787892"/>
                <a:gd name="connsiteX266" fmla="*/ 2214259 w 4787893"/>
                <a:gd name="connsiteY266" fmla="*/ 4546740 h 4787892"/>
                <a:gd name="connsiteX267" fmla="*/ 2232893 w 4787893"/>
                <a:gd name="connsiteY267" fmla="*/ 4533928 h 4787892"/>
                <a:gd name="connsiteX268" fmla="*/ 2251234 w 4787893"/>
                <a:gd name="connsiteY268" fmla="*/ 4520680 h 4787892"/>
                <a:gd name="connsiteX269" fmla="*/ 2269277 w 4787893"/>
                <a:gd name="connsiteY269" fmla="*/ 4507004 h 4787892"/>
                <a:gd name="connsiteX270" fmla="*/ 2287015 w 4787893"/>
                <a:gd name="connsiteY270" fmla="*/ 4492905 h 4787892"/>
                <a:gd name="connsiteX271" fmla="*/ 2304441 w 4787893"/>
                <a:gd name="connsiteY271" fmla="*/ 4478390 h 4787892"/>
                <a:gd name="connsiteX272" fmla="*/ 2321548 w 4787893"/>
                <a:gd name="connsiteY272" fmla="*/ 4463468 h 4787892"/>
                <a:gd name="connsiteX273" fmla="*/ 2338332 w 4787893"/>
                <a:gd name="connsiteY273" fmla="*/ 4448144 h 4787892"/>
                <a:gd name="connsiteX274" fmla="*/ 2354784 w 4787893"/>
                <a:gd name="connsiteY274" fmla="*/ 4432425 h 4787892"/>
                <a:gd name="connsiteX275" fmla="*/ 2370900 w 4787893"/>
                <a:gd name="connsiteY275" fmla="*/ 4416318 h 4787892"/>
                <a:gd name="connsiteX276" fmla="*/ 2386671 w 4787893"/>
                <a:gd name="connsiteY276" fmla="*/ 4399830 h 4787892"/>
                <a:gd name="connsiteX277" fmla="*/ 2402093 w 4787893"/>
                <a:gd name="connsiteY277" fmla="*/ 4382968 h 4787892"/>
                <a:gd name="connsiteX278" fmla="*/ 2417158 w 4787893"/>
                <a:gd name="connsiteY278" fmla="*/ 4365739 h 4787892"/>
                <a:gd name="connsiteX279" fmla="*/ 2431860 w 4787893"/>
                <a:gd name="connsiteY279" fmla="*/ 4348149 h 4787892"/>
                <a:gd name="connsiteX280" fmla="*/ 2446194 w 4787893"/>
                <a:gd name="connsiteY280" fmla="*/ 4330205 h 4787892"/>
                <a:gd name="connsiteX281" fmla="*/ 2460151 w 4787893"/>
                <a:gd name="connsiteY281" fmla="*/ 4311914 h 4787892"/>
                <a:gd name="connsiteX282" fmla="*/ 2473727 w 4787893"/>
                <a:gd name="connsiteY282" fmla="*/ 4293284 h 4787892"/>
                <a:gd name="connsiteX283" fmla="*/ 2486914 w 4787893"/>
                <a:gd name="connsiteY283" fmla="*/ 4274321 h 4787892"/>
                <a:gd name="connsiteX284" fmla="*/ 2499707 w 4787893"/>
                <a:gd name="connsiteY284" fmla="*/ 4255030 h 4787892"/>
                <a:gd name="connsiteX285" fmla="*/ 2512098 w 4787893"/>
                <a:gd name="connsiteY285" fmla="*/ 4235421 h 4787892"/>
                <a:gd name="connsiteX286" fmla="*/ 2524082 w 4787893"/>
                <a:gd name="connsiteY286" fmla="*/ 4215498 h 4787892"/>
                <a:gd name="connsiteX287" fmla="*/ 2535652 w 4787893"/>
                <a:gd name="connsiteY287" fmla="*/ 4195271 h 4787892"/>
                <a:gd name="connsiteX288" fmla="*/ 2546801 w 4787893"/>
                <a:gd name="connsiteY288" fmla="*/ 4174743 h 4787892"/>
                <a:gd name="connsiteX289" fmla="*/ 2557524 w 4787893"/>
                <a:gd name="connsiteY289" fmla="*/ 4153924 h 4787892"/>
                <a:gd name="connsiteX290" fmla="*/ 2567813 w 4787893"/>
                <a:gd name="connsiteY290" fmla="*/ 4132819 h 4787892"/>
                <a:gd name="connsiteX291" fmla="*/ 2577662 w 4787893"/>
                <a:gd name="connsiteY291" fmla="*/ 4111437 h 4787892"/>
                <a:gd name="connsiteX292" fmla="*/ 2587066 w 4787893"/>
                <a:gd name="connsiteY292" fmla="*/ 4089782 h 4787892"/>
                <a:gd name="connsiteX293" fmla="*/ 2596018 w 4787893"/>
                <a:gd name="connsiteY293" fmla="*/ 4067863 h 4787892"/>
                <a:gd name="connsiteX294" fmla="*/ 2604510 w 4787893"/>
                <a:gd name="connsiteY294" fmla="*/ 4045685 h 4787892"/>
                <a:gd name="connsiteX295" fmla="*/ 2612538 w 4787893"/>
                <a:gd name="connsiteY295" fmla="*/ 4023256 h 4787892"/>
                <a:gd name="connsiteX296" fmla="*/ 2620094 w 4787893"/>
                <a:gd name="connsiteY296" fmla="*/ 4000583 h 4787892"/>
                <a:gd name="connsiteX297" fmla="*/ 2627172 w 4787893"/>
                <a:gd name="connsiteY297" fmla="*/ 3977673 h 4787892"/>
                <a:gd name="connsiteX298" fmla="*/ 2633766 w 4787893"/>
                <a:gd name="connsiteY298" fmla="*/ 3954532 h 4787892"/>
                <a:gd name="connsiteX299" fmla="*/ 2639869 w 4787893"/>
                <a:gd name="connsiteY299" fmla="*/ 3931168 h 4787892"/>
                <a:gd name="connsiteX300" fmla="*/ 2645475 w 4787893"/>
                <a:gd name="connsiteY300" fmla="*/ 3907586 h 4787892"/>
                <a:gd name="connsiteX301" fmla="*/ 2650577 w 4787893"/>
                <a:gd name="connsiteY301" fmla="*/ 3883795 h 4787892"/>
                <a:gd name="connsiteX302" fmla="*/ 2655169 w 4787893"/>
                <a:gd name="connsiteY302" fmla="*/ 3859800 h 4787892"/>
                <a:gd name="connsiteX303" fmla="*/ 2659245 w 4787893"/>
                <a:gd name="connsiteY303" fmla="*/ 3835609 h 4787892"/>
                <a:gd name="connsiteX304" fmla="*/ 2662799 w 4787893"/>
                <a:gd name="connsiteY304" fmla="*/ 3811227 h 4787892"/>
                <a:gd name="connsiteX305" fmla="*/ 2665823 w 4787893"/>
                <a:gd name="connsiteY305" fmla="*/ 3786664 h 4787892"/>
                <a:gd name="connsiteX306" fmla="*/ 2668312 w 4787893"/>
                <a:gd name="connsiteY306" fmla="*/ 3761924 h 4787892"/>
                <a:gd name="connsiteX307" fmla="*/ 2670258 w 4787893"/>
                <a:gd name="connsiteY307" fmla="*/ 3737016 h 4787892"/>
                <a:gd name="connsiteX308" fmla="*/ 2671657 w 4787893"/>
                <a:gd name="connsiteY308" fmla="*/ 3711945 h 4787892"/>
                <a:gd name="connsiteX309" fmla="*/ 2672501 w 4787893"/>
                <a:gd name="connsiteY309" fmla="*/ 3686719 h 4787892"/>
                <a:gd name="connsiteX310" fmla="*/ 2672784 w 4787893"/>
                <a:gd name="connsiteY310" fmla="*/ 3661344 h 4787892"/>
                <a:gd name="connsiteX311" fmla="*/ 2672784 w 4787893"/>
                <a:gd name="connsiteY311" fmla="*/ 3200043 h 4787892"/>
                <a:gd name="connsiteX312" fmla="*/ 3456945 w 4787893"/>
                <a:gd name="connsiteY312" fmla="*/ 1628809 h 4787892"/>
                <a:gd name="connsiteX313" fmla="*/ 3456945 w 4787893"/>
                <a:gd name="connsiteY313" fmla="*/ 3134488 h 4787892"/>
                <a:gd name="connsiteX314" fmla="*/ 3743443 w 4787893"/>
                <a:gd name="connsiteY314" fmla="*/ 3134488 h 4787892"/>
                <a:gd name="connsiteX315" fmla="*/ 3767177 w 4787893"/>
                <a:gd name="connsiteY315" fmla="*/ 3134186 h 4787892"/>
                <a:gd name="connsiteX316" fmla="*/ 3790772 w 4787893"/>
                <a:gd name="connsiteY316" fmla="*/ 3133284 h 4787892"/>
                <a:gd name="connsiteX317" fmla="*/ 3814222 w 4787893"/>
                <a:gd name="connsiteY317" fmla="*/ 3131789 h 4787892"/>
                <a:gd name="connsiteX318" fmla="*/ 3837519 w 4787893"/>
                <a:gd name="connsiteY318" fmla="*/ 3129707 h 4787892"/>
                <a:gd name="connsiteX319" fmla="*/ 3860659 w 4787893"/>
                <a:gd name="connsiteY319" fmla="*/ 3127047 h 4787892"/>
                <a:gd name="connsiteX320" fmla="*/ 3883634 w 4787893"/>
                <a:gd name="connsiteY320" fmla="*/ 3123813 h 4787892"/>
                <a:gd name="connsiteX321" fmla="*/ 3906439 w 4787893"/>
                <a:gd name="connsiteY321" fmla="*/ 3120014 h 4787892"/>
                <a:gd name="connsiteX322" fmla="*/ 3929066 w 4787893"/>
                <a:gd name="connsiteY322" fmla="*/ 3115657 h 4787892"/>
                <a:gd name="connsiteX323" fmla="*/ 3951509 w 4787893"/>
                <a:gd name="connsiteY323" fmla="*/ 3110747 h 4787892"/>
                <a:gd name="connsiteX324" fmla="*/ 3973763 w 4787893"/>
                <a:gd name="connsiteY324" fmla="*/ 3105291 h 4787892"/>
                <a:gd name="connsiteX325" fmla="*/ 3995819 w 4787893"/>
                <a:gd name="connsiteY325" fmla="*/ 3099298 h 4787892"/>
                <a:gd name="connsiteX326" fmla="*/ 4017673 w 4787893"/>
                <a:gd name="connsiteY326" fmla="*/ 3092773 h 4787892"/>
                <a:gd name="connsiteX327" fmla="*/ 4039317 w 4787893"/>
                <a:gd name="connsiteY327" fmla="*/ 3085724 h 4787892"/>
                <a:gd name="connsiteX328" fmla="*/ 4060747 w 4787893"/>
                <a:gd name="connsiteY328" fmla="*/ 3078156 h 4787892"/>
                <a:gd name="connsiteX329" fmla="*/ 4081953 w 4787893"/>
                <a:gd name="connsiteY329" fmla="*/ 3070078 h 4787892"/>
                <a:gd name="connsiteX330" fmla="*/ 4102931 w 4787893"/>
                <a:gd name="connsiteY330" fmla="*/ 3061495 h 4787892"/>
                <a:gd name="connsiteX331" fmla="*/ 4123675 w 4787893"/>
                <a:gd name="connsiteY331" fmla="*/ 3052416 h 4787892"/>
                <a:gd name="connsiteX332" fmla="*/ 4144177 w 4787893"/>
                <a:gd name="connsiteY332" fmla="*/ 3042845 h 4787892"/>
                <a:gd name="connsiteX333" fmla="*/ 4164431 w 4787893"/>
                <a:gd name="connsiteY333" fmla="*/ 3032791 h 4787892"/>
                <a:gd name="connsiteX334" fmla="*/ 4184431 w 4787893"/>
                <a:gd name="connsiteY334" fmla="*/ 3022260 h 4787892"/>
                <a:gd name="connsiteX335" fmla="*/ 4204172 w 4787893"/>
                <a:gd name="connsiteY335" fmla="*/ 3011260 h 4787892"/>
                <a:gd name="connsiteX336" fmla="*/ 4223644 w 4787893"/>
                <a:gd name="connsiteY336" fmla="*/ 2999796 h 4787892"/>
                <a:gd name="connsiteX337" fmla="*/ 4242844 w 4787893"/>
                <a:gd name="connsiteY337" fmla="*/ 2987876 h 4787892"/>
                <a:gd name="connsiteX338" fmla="*/ 4261765 w 4787893"/>
                <a:gd name="connsiteY338" fmla="*/ 2975506 h 4787892"/>
                <a:gd name="connsiteX339" fmla="*/ 4280399 w 4787893"/>
                <a:gd name="connsiteY339" fmla="*/ 2962694 h 4787892"/>
                <a:gd name="connsiteX340" fmla="*/ 4298740 w 4787893"/>
                <a:gd name="connsiteY340" fmla="*/ 2949446 h 4787892"/>
                <a:gd name="connsiteX341" fmla="*/ 4316783 w 4787893"/>
                <a:gd name="connsiteY341" fmla="*/ 2935770 h 4787892"/>
                <a:gd name="connsiteX342" fmla="*/ 4334520 w 4787893"/>
                <a:gd name="connsiteY342" fmla="*/ 2921671 h 4787892"/>
                <a:gd name="connsiteX343" fmla="*/ 4351946 w 4787893"/>
                <a:gd name="connsiteY343" fmla="*/ 2907156 h 4787892"/>
                <a:gd name="connsiteX344" fmla="*/ 4369054 w 4787893"/>
                <a:gd name="connsiteY344" fmla="*/ 2892234 h 4787892"/>
                <a:gd name="connsiteX345" fmla="*/ 4385837 w 4787893"/>
                <a:gd name="connsiteY345" fmla="*/ 2876910 h 4787892"/>
                <a:gd name="connsiteX346" fmla="*/ 4402290 w 4787893"/>
                <a:gd name="connsiteY346" fmla="*/ 2861191 h 4787892"/>
                <a:gd name="connsiteX347" fmla="*/ 4418405 w 4787893"/>
                <a:gd name="connsiteY347" fmla="*/ 2845084 h 4787892"/>
                <a:gd name="connsiteX348" fmla="*/ 4434177 w 4787893"/>
                <a:gd name="connsiteY348" fmla="*/ 2828596 h 4787892"/>
                <a:gd name="connsiteX349" fmla="*/ 4449599 w 4787893"/>
                <a:gd name="connsiteY349" fmla="*/ 2811734 h 4787892"/>
                <a:gd name="connsiteX350" fmla="*/ 4464664 w 4787893"/>
                <a:gd name="connsiteY350" fmla="*/ 2794505 h 4787892"/>
                <a:gd name="connsiteX351" fmla="*/ 4479366 w 4787893"/>
                <a:gd name="connsiteY351" fmla="*/ 2776915 h 4787892"/>
                <a:gd name="connsiteX352" fmla="*/ 4493700 w 4787893"/>
                <a:gd name="connsiteY352" fmla="*/ 2758971 h 4787892"/>
                <a:gd name="connsiteX353" fmla="*/ 4507657 w 4787893"/>
                <a:gd name="connsiteY353" fmla="*/ 2740680 h 4787892"/>
                <a:gd name="connsiteX354" fmla="*/ 4521233 w 4787893"/>
                <a:gd name="connsiteY354" fmla="*/ 2722050 h 4787892"/>
                <a:gd name="connsiteX355" fmla="*/ 4534420 w 4787893"/>
                <a:gd name="connsiteY355" fmla="*/ 2703087 h 4787892"/>
                <a:gd name="connsiteX356" fmla="*/ 4547212 w 4787893"/>
                <a:gd name="connsiteY356" fmla="*/ 2683796 h 4787892"/>
                <a:gd name="connsiteX357" fmla="*/ 4559604 w 4787893"/>
                <a:gd name="connsiteY357" fmla="*/ 2664187 h 4787892"/>
                <a:gd name="connsiteX358" fmla="*/ 4571588 w 4787893"/>
                <a:gd name="connsiteY358" fmla="*/ 2644264 h 4787892"/>
                <a:gd name="connsiteX359" fmla="*/ 4583157 w 4787893"/>
                <a:gd name="connsiteY359" fmla="*/ 2624036 h 4787892"/>
                <a:gd name="connsiteX360" fmla="*/ 4594307 w 4787893"/>
                <a:gd name="connsiteY360" fmla="*/ 2603509 h 4787892"/>
                <a:gd name="connsiteX361" fmla="*/ 4605029 w 4787893"/>
                <a:gd name="connsiteY361" fmla="*/ 2582690 h 4787892"/>
                <a:gd name="connsiteX362" fmla="*/ 4615319 w 4787893"/>
                <a:gd name="connsiteY362" fmla="*/ 2561585 h 4787892"/>
                <a:gd name="connsiteX363" fmla="*/ 4625168 w 4787893"/>
                <a:gd name="connsiteY363" fmla="*/ 2540203 h 4787892"/>
                <a:gd name="connsiteX364" fmla="*/ 4634572 w 4787893"/>
                <a:gd name="connsiteY364" fmla="*/ 2518548 h 4787892"/>
                <a:gd name="connsiteX365" fmla="*/ 4643524 w 4787893"/>
                <a:gd name="connsiteY365" fmla="*/ 2496628 h 4787892"/>
                <a:gd name="connsiteX366" fmla="*/ 4652016 w 4787893"/>
                <a:gd name="connsiteY366" fmla="*/ 2474451 h 4787892"/>
                <a:gd name="connsiteX367" fmla="*/ 4660044 w 4787893"/>
                <a:gd name="connsiteY367" fmla="*/ 2452022 h 4787892"/>
                <a:gd name="connsiteX368" fmla="*/ 4667600 w 4787893"/>
                <a:gd name="connsiteY368" fmla="*/ 2429349 h 4787892"/>
                <a:gd name="connsiteX369" fmla="*/ 4674678 w 4787893"/>
                <a:gd name="connsiteY369" fmla="*/ 2406439 h 4787892"/>
                <a:gd name="connsiteX370" fmla="*/ 4681272 w 4787893"/>
                <a:gd name="connsiteY370" fmla="*/ 2383298 h 4787892"/>
                <a:gd name="connsiteX371" fmla="*/ 4687375 w 4787893"/>
                <a:gd name="connsiteY371" fmla="*/ 2359934 h 4787892"/>
                <a:gd name="connsiteX372" fmla="*/ 4692980 w 4787893"/>
                <a:gd name="connsiteY372" fmla="*/ 2336352 h 4787892"/>
                <a:gd name="connsiteX373" fmla="*/ 4698083 w 4787893"/>
                <a:gd name="connsiteY373" fmla="*/ 2312561 h 4787892"/>
                <a:gd name="connsiteX374" fmla="*/ 4702675 w 4787893"/>
                <a:gd name="connsiteY374" fmla="*/ 2288566 h 4787892"/>
                <a:gd name="connsiteX375" fmla="*/ 4706751 w 4787893"/>
                <a:gd name="connsiteY375" fmla="*/ 2264374 h 4787892"/>
                <a:gd name="connsiteX376" fmla="*/ 4710304 w 4787893"/>
                <a:gd name="connsiteY376" fmla="*/ 2239993 h 4787892"/>
                <a:gd name="connsiteX377" fmla="*/ 4713329 w 4787893"/>
                <a:gd name="connsiteY377" fmla="*/ 2215430 h 4787892"/>
                <a:gd name="connsiteX378" fmla="*/ 4715818 w 4787893"/>
                <a:gd name="connsiteY378" fmla="*/ 2190690 h 4787892"/>
                <a:gd name="connsiteX379" fmla="*/ 4717764 w 4787893"/>
                <a:gd name="connsiteY379" fmla="*/ 2165782 h 4787892"/>
                <a:gd name="connsiteX380" fmla="*/ 4719163 w 4787893"/>
                <a:gd name="connsiteY380" fmla="*/ 2140711 h 4787892"/>
                <a:gd name="connsiteX381" fmla="*/ 4720007 w 4787893"/>
                <a:gd name="connsiteY381" fmla="*/ 2115485 h 4787892"/>
                <a:gd name="connsiteX382" fmla="*/ 4720289 w 4787893"/>
                <a:gd name="connsiteY382" fmla="*/ 2090110 h 4787892"/>
                <a:gd name="connsiteX383" fmla="*/ 4720289 w 4787893"/>
                <a:gd name="connsiteY383" fmla="*/ 1628809 h 4787892"/>
                <a:gd name="connsiteX384" fmla="*/ 3105094 w 4787893"/>
                <a:gd name="connsiteY384" fmla="*/ 1628809 h 4787892"/>
                <a:gd name="connsiteX385" fmla="*/ 3081360 w 4787893"/>
                <a:gd name="connsiteY385" fmla="*/ 1629111 h 4787892"/>
                <a:gd name="connsiteX386" fmla="*/ 3057765 w 4787893"/>
                <a:gd name="connsiteY386" fmla="*/ 1630013 h 4787892"/>
                <a:gd name="connsiteX387" fmla="*/ 3034315 w 4787893"/>
                <a:gd name="connsiteY387" fmla="*/ 1631508 h 4787892"/>
                <a:gd name="connsiteX388" fmla="*/ 3011017 w 4787893"/>
                <a:gd name="connsiteY388" fmla="*/ 1633590 h 4787892"/>
                <a:gd name="connsiteX389" fmla="*/ 2987877 w 4787893"/>
                <a:gd name="connsiteY389" fmla="*/ 1636250 h 4787892"/>
                <a:gd name="connsiteX390" fmla="*/ 2964902 w 4787893"/>
                <a:gd name="connsiteY390" fmla="*/ 1639484 h 4787892"/>
                <a:gd name="connsiteX391" fmla="*/ 2942097 w 4787893"/>
                <a:gd name="connsiteY391" fmla="*/ 1643283 h 4787892"/>
                <a:gd name="connsiteX392" fmla="*/ 2919470 w 4787893"/>
                <a:gd name="connsiteY392" fmla="*/ 1647640 h 4787892"/>
                <a:gd name="connsiteX393" fmla="*/ 2897027 w 4787893"/>
                <a:gd name="connsiteY393" fmla="*/ 1652550 h 4787892"/>
                <a:gd name="connsiteX394" fmla="*/ 2874774 w 4787893"/>
                <a:gd name="connsiteY394" fmla="*/ 1658006 h 4787892"/>
                <a:gd name="connsiteX395" fmla="*/ 2852717 w 4787893"/>
                <a:gd name="connsiteY395" fmla="*/ 1663999 h 4787892"/>
                <a:gd name="connsiteX396" fmla="*/ 2830863 w 4787893"/>
                <a:gd name="connsiteY396" fmla="*/ 1670524 h 4787892"/>
                <a:gd name="connsiteX397" fmla="*/ 2809219 w 4787893"/>
                <a:gd name="connsiteY397" fmla="*/ 1677573 h 4787892"/>
                <a:gd name="connsiteX398" fmla="*/ 2787790 w 4787893"/>
                <a:gd name="connsiteY398" fmla="*/ 1685141 h 4787892"/>
                <a:gd name="connsiteX399" fmla="*/ 2766583 w 4787893"/>
                <a:gd name="connsiteY399" fmla="*/ 1693219 h 4787892"/>
                <a:gd name="connsiteX400" fmla="*/ 2745605 w 4787893"/>
                <a:gd name="connsiteY400" fmla="*/ 1701802 h 4787892"/>
                <a:gd name="connsiteX401" fmla="*/ 2724861 w 4787893"/>
                <a:gd name="connsiteY401" fmla="*/ 1710881 h 4787892"/>
                <a:gd name="connsiteX402" fmla="*/ 2704359 w 4787893"/>
                <a:gd name="connsiteY402" fmla="*/ 1720452 h 4787892"/>
                <a:gd name="connsiteX403" fmla="*/ 2684105 w 4787893"/>
                <a:gd name="connsiteY403" fmla="*/ 1730506 h 4787892"/>
                <a:gd name="connsiteX404" fmla="*/ 2664105 w 4787893"/>
                <a:gd name="connsiteY404" fmla="*/ 1741037 h 4787892"/>
                <a:gd name="connsiteX405" fmla="*/ 2644365 w 4787893"/>
                <a:gd name="connsiteY405" fmla="*/ 1752037 h 4787892"/>
                <a:gd name="connsiteX406" fmla="*/ 2624892 w 4787893"/>
                <a:gd name="connsiteY406" fmla="*/ 1763501 h 4787892"/>
                <a:gd name="connsiteX407" fmla="*/ 2605692 w 4787893"/>
                <a:gd name="connsiteY407" fmla="*/ 1775421 h 4787892"/>
                <a:gd name="connsiteX408" fmla="*/ 2586772 w 4787893"/>
                <a:gd name="connsiteY408" fmla="*/ 1787791 h 4787892"/>
                <a:gd name="connsiteX409" fmla="*/ 2568138 w 4787893"/>
                <a:gd name="connsiteY409" fmla="*/ 1800603 h 4787892"/>
                <a:gd name="connsiteX410" fmla="*/ 2549796 w 4787893"/>
                <a:gd name="connsiteY410" fmla="*/ 1813851 h 4787892"/>
                <a:gd name="connsiteX411" fmla="*/ 2531753 w 4787893"/>
                <a:gd name="connsiteY411" fmla="*/ 1827527 h 4787892"/>
                <a:gd name="connsiteX412" fmla="*/ 2514016 w 4787893"/>
                <a:gd name="connsiteY412" fmla="*/ 1841626 h 4787892"/>
                <a:gd name="connsiteX413" fmla="*/ 2496590 w 4787893"/>
                <a:gd name="connsiteY413" fmla="*/ 1856141 h 4787892"/>
                <a:gd name="connsiteX414" fmla="*/ 2479482 w 4787893"/>
                <a:gd name="connsiteY414" fmla="*/ 1871063 h 4787892"/>
                <a:gd name="connsiteX415" fmla="*/ 2462699 w 4787893"/>
                <a:gd name="connsiteY415" fmla="*/ 1886387 h 4787892"/>
                <a:gd name="connsiteX416" fmla="*/ 2446247 w 4787893"/>
                <a:gd name="connsiteY416" fmla="*/ 1902106 h 4787892"/>
                <a:gd name="connsiteX417" fmla="*/ 2430131 w 4787893"/>
                <a:gd name="connsiteY417" fmla="*/ 1918213 h 4787892"/>
                <a:gd name="connsiteX418" fmla="*/ 2414359 w 4787893"/>
                <a:gd name="connsiteY418" fmla="*/ 1934701 h 4787892"/>
                <a:gd name="connsiteX419" fmla="*/ 2398937 w 4787893"/>
                <a:gd name="connsiteY419" fmla="*/ 1951563 h 4787892"/>
                <a:gd name="connsiteX420" fmla="*/ 2383872 w 4787893"/>
                <a:gd name="connsiteY420" fmla="*/ 1968792 h 4787892"/>
                <a:gd name="connsiteX421" fmla="*/ 2369170 w 4787893"/>
                <a:gd name="connsiteY421" fmla="*/ 1986382 h 4787892"/>
                <a:gd name="connsiteX422" fmla="*/ 2354837 w 4787893"/>
                <a:gd name="connsiteY422" fmla="*/ 2004326 h 4787892"/>
                <a:gd name="connsiteX423" fmla="*/ 2340879 w 4787893"/>
                <a:gd name="connsiteY423" fmla="*/ 2022617 h 4787892"/>
                <a:gd name="connsiteX424" fmla="*/ 2327303 w 4787893"/>
                <a:gd name="connsiteY424" fmla="*/ 2041247 h 4787892"/>
                <a:gd name="connsiteX425" fmla="*/ 2314116 w 4787893"/>
                <a:gd name="connsiteY425" fmla="*/ 2060210 h 4787892"/>
                <a:gd name="connsiteX426" fmla="*/ 2301324 w 4787893"/>
                <a:gd name="connsiteY426" fmla="*/ 2079501 h 4787892"/>
                <a:gd name="connsiteX427" fmla="*/ 2288933 w 4787893"/>
                <a:gd name="connsiteY427" fmla="*/ 2099110 h 4787892"/>
                <a:gd name="connsiteX428" fmla="*/ 2276949 w 4787893"/>
                <a:gd name="connsiteY428" fmla="*/ 2119033 h 4787892"/>
                <a:gd name="connsiteX429" fmla="*/ 2265379 w 4787893"/>
                <a:gd name="connsiteY429" fmla="*/ 2139261 h 4787892"/>
                <a:gd name="connsiteX430" fmla="*/ 2254230 w 4787893"/>
                <a:gd name="connsiteY430" fmla="*/ 2159788 h 4787892"/>
                <a:gd name="connsiteX431" fmla="*/ 2243507 w 4787893"/>
                <a:gd name="connsiteY431" fmla="*/ 2180607 h 4787892"/>
                <a:gd name="connsiteX432" fmla="*/ 2233218 w 4787893"/>
                <a:gd name="connsiteY432" fmla="*/ 2201712 h 4787892"/>
                <a:gd name="connsiteX433" fmla="*/ 2223368 w 4787893"/>
                <a:gd name="connsiteY433" fmla="*/ 2223095 h 4787892"/>
                <a:gd name="connsiteX434" fmla="*/ 2213964 w 4787893"/>
                <a:gd name="connsiteY434" fmla="*/ 2244749 h 4787892"/>
                <a:gd name="connsiteX435" fmla="*/ 2205013 w 4787893"/>
                <a:gd name="connsiteY435" fmla="*/ 2266669 h 4787892"/>
                <a:gd name="connsiteX436" fmla="*/ 2196520 w 4787893"/>
                <a:gd name="connsiteY436" fmla="*/ 2288846 h 4787892"/>
                <a:gd name="connsiteX437" fmla="*/ 2188492 w 4787893"/>
                <a:gd name="connsiteY437" fmla="*/ 2311275 h 4787892"/>
                <a:gd name="connsiteX438" fmla="*/ 2180936 w 4787893"/>
                <a:gd name="connsiteY438" fmla="*/ 2333948 h 4787892"/>
                <a:gd name="connsiteX439" fmla="*/ 2173858 w 4787893"/>
                <a:gd name="connsiteY439" fmla="*/ 2356858 h 4787892"/>
                <a:gd name="connsiteX440" fmla="*/ 2167264 w 4787893"/>
                <a:gd name="connsiteY440" fmla="*/ 2379999 h 4787892"/>
                <a:gd name="connsiteX441" fmla="*/ 2161162 w 4787893"/>
                <a:gd name="connsiteY441" fmla="*/ 2403363 h 4787892"/>
                <a:gd name="connsiteX442" fmla="*/ 2155556 w 4787893"/>
                <a:gd name="connsiteY442" fmla="*/ 2426945 h 4787892"/>
                <a:gd name="connsiteX443" fmla="*/ 2150453 w 4787893"/>
                <a:gd name="connsiteY443" fmla="*/ 2450736 h 4787892"/>
                <a:gd name="connsiteX444" fmla="*/ 2145861 w 4787893"/>
                <a:gd name="connsiteY444" fmla="*/ 2474731 h 4787892"/>
                <a:gd name="connsiteX445" fmla="*/ 2141785 w 4787893"/>
                <a:gd name="connsiteY445" fmla="*/ 2498923 h 4787892"/>
                <a:gd name="connsiteX446" fmla="*/ 2138232 w 4787893"/>
                <a:gd name="connsiteY446" fmla="*/ 2523304 h 4787892"/>
                <a:gd name="connsiteX447" fmla="*/ 2135207 w 4787893"/>
                <a:gd name="connsiteY447" fmla="*/ 2547867 h 4787892"/>
                <a:gd name="connsiteX448" fmla="*/ 2132719 w 4787893"/>
                <a:gd name="connsiteY448" fmla="*/ 2572607 h 4787892"/>
                <a:gd name="connsiteX449" fmla="*/ 2130772 w 4787893"/>
                <a:gd name="connsiteY449" fmla="*/ 2597515 h 4787892"/>
                <a:gd name="connsiteX450" fmla="*/ 2129373 w 4787893"/>
                <a:gd name="connsiteY450" fmla="*/ 2622586 h 4787892"/>
                <a:gd name="connsiteX451" fmla="*/ 2128530 w 4787893"/>
                <a:gd name="connsiteY451" fmla="*/ 2647813 h 4787892"/>
                <a:gd name="connsiteX452" fmla="*/ 2128247 w 4787893"/>
                <a:gd name="connsiteY452" fmla="*/ 2673187 h 4787892"/>
                <a:gd name="connsiteX453" fmla="*/ 2128247 w 4787893"/>
                <a:gd name="connsiteY453" fmla="*/ 3134488 h 4787892"/>
                <a:gd name="connsiteX454" fmla="*/ 3391592 w 4787893"/>
                <a:gd name="connsiteY454" fmla="*/ 3134488 h 4787892"/>
                <a:gd name="connsiteX455" fmla="*/ 3391592 w 4787893"/>
                <a:gd name="connsiteY455" fmla="*/ 1628809 h 4787892"/>
                <a:gd name="connsiteX456" fmla="*/ 1412492 w 4787893"/>
                <a:gd name="connsiteY456" fmla="*/ 1628809 h 4787892"/>
                <a:gd name="connsiteX457" fmla="*/ 1412502 w 4787893"/>
                <a:gd name="connsiteY457" fmla="*/ 3134488 h 4787892"/>
                <a:gd name="connsiteX458" fmla="*/ 1437399 w 4787893"/>
                <a:gd name="connsiteY458" fmla="*/ 3134027 h 4787892"/>
                <a:gd name="connsiteX459" fmla="*/ 1462078 w 4787893"/>
                <a:gd name="connsiteY459" fmla="*/ 3132651 h 4787892"/>
                <a:gd name="connsiteX460" fmla="*/ 1486526 w 4787893"/>
                <a:gd name="connsiteY460" fmla="*/ 3130378 h 4787892"/>
                <a:gd name="connsiteX461" fmla="*/ 1510728 w 4787893"/>
                <a:gd name="connsiteY461" fmla="*/ 3127222 h 4787892"/>
                <a:gd name="connsiteX462" fmla="*/ 1534670 w 4787893"/>
                <a:gd name="connsiteY462" fmla="*/ 3123198 h 4787892"/>
                <a:gd name="connsiteX463" fmla="*/ 1558338 w 4787893"/>
                <a:gd name="connsiteY463" fmla="*/ 3118322 h 4787892"/>
                <a:gd name="connsiteX464" fmla="*/ 1581717 w 4787893"/>
                <a:gd name="connsiteY464" fmla="*/ 3112609 h 4787892"/>
                <a:gd name="connsiteX465" fmla="*/ 1604795 w 4787893"/>
                <a:gd name="connsiteY465" fmla="*/ 3106073 h 4787892"/>
                <a:gd name="connsiteX466" fmla="*/ 1627555 w 4787893"/>
                <a:gd name="connsiteY466" fmla="*/ 3098732 h 4787892"/>
                <a:gd name="connsiteX467" fmla="*/ 1649983 w 4787893"/>
                <a:gd name="connsiteY467" fmla="*/ 3090598 h 4787892"/>
                <a:gd name="connsiteX468" fmla="*/ 1672067 w 4787893"/>
                <a:gd name="connsiteY468" fmla="*/ 3081689 h 4787892"/>
                <a:gd name="connsiteX469" fmla="*/ 1693790 w 4787893"/>
                <a:gd name="connsiteY469" fmla="*/ 3072019 h 4787892"/>
                <a:gd name="connsiteX470" fmla="*/ 1715139 w 4787893"/>
                <a:gd name="connsiteY470" fmla="*/ 3061603 h 4787892"/>
                <a:gd name="connsiteX471" fmla="*/ 1736100 w 4787893"/>
                <a:gd name="connsiteY471" fmla="*/ 3050457 h 4787892"/>
                <a:gd name="connsiteX472" fmla="*/ 1756659 w 4787893"/>
                <a:gd name="connsiteY472" fmla="*/ 3038596 h 4787892"/>
                <a:gd name="connsiteX473" fmla="*/ 1776800 w 4787893"/>
                <a:gd name="connsiteY473" fmla="*/ 3026034 h 4787892"/>
                <a:gd name="connsiteX474" fmla="*/ 1796511 w 4787893"/>
                <a:gd name="connsiteY474" fmla="*/ 3012789 h 4787892"/>
                <a:gd name="connsiteX475" fmla="*/ 1815776 w 4787893"/>
                <a:gd name="connsiteY475" fmla="*/ 2998874 h 4787892"/>
                <a:gd name="connsiteX476" fmla="*/ 1834582 w 4787893"/>
                <a:gd name="connsiteY476" fmla="*/ 2984304 h 4787892"/>
                <a:gd name="connsiteX477" fmla="*/ 1852914 w 4787893"/>
                <a:gd name="connsiteY477" fmla="*/ 2969096 h 4787892"/>
                <a:gd name="connsiteX478" fmla="*/ 1870757 w 4787893"/>
                <a:gd name="connsiteY478" fmla="*/ 2953264 h 4787892"/>
                <a:gd name="connsiteX479" fmla="*/ 1888098 w 4787893"/>
                <a:gd name="connsiteY479" fmla="*/ 2936824 h 4787892"/>
                <a:gd name="connsiteX480" fmla="*/ 1904923 w 4787893"/>
                <a:gd name="connsiteY480" fmla="*/ 2919791 h 4787892"/>
                <a:gd name="connsiteX481" fmla="*/ 1921216 w 4787893"/>
                <a:gd name="connsiteY481" fmla="*/ 2902180 h 4787892"/>
                <a:gd name="connsiteX482" fmla="*/ 1936965 w 4787893"/>
                <a:gd name="connsiteY482" fmla="*/ 2884006 h 4787892"/>
                <a:gd name="connsiteX483" fmla="*/ 1952153 w 4787893"/>
                <a:gd name="connsiteY483" fmla="*/ 2865285 h 4787892"/>
                <a:gd name="connsiteX484" fmla="*/ 1966768 w 4787893"/>
                <a:gd name="connsiteY484" fmla="*/ 2846032 h 4787892"/>
                <a:gd name="connsiteX485" fmla="*/ 1980795 w 4787893"/>
                <a:gd name="connsiteY485" fmla="*/ 2826262 h 4787892"/>
                <a:gd name="connsiteX486" fmla="*/ 1994219 w 4787893"/>
                <a:gd name="connsiteY486" fmla="*/ 2805990 h 4787892"/>
                <a:gd name="connsiteX487" fmla="*/ 2007028 w 4787893"/>
                <a:gd name="connsiteY487" fmla="*/ 2785232 h 4787892"/>
                <a:gd name="connsiteX488" fmla="*/ 2019205 w 4787893"/>
                <a:gd name="connsiteY488" fmla="*/ 2764003 h 4787892"/>
                <a:gd name="connsiteX489" fmla="*/ 2030737 w 4787893"/>
                <a:gd name="connsiteY489" fmla="*/ 2742318 h 4787892"/>
                <a:gd name="connsiteX490" fmla="*/ 2041609 w 4787893"/>
                <a:gd name="connsiteY490" fmla="*/ 2720193 h 4787892"/>
                <a:gd name="connsiteX491" fmla="*/ 2051808 w 4787893"/>
                <a:gd name="connsiteY491" fmla="*/ 2697642 h 4787892"/>
                <a:gd name="connsiteX492" fmla="*/ 2061319 w 4787893"/>
                <a:gd name="connsiteY492" fmla="*/ 2674681 h 4787892"/>
                <a:gd name="connsiteX493" fmla="*/ 2070638 w 4787893"/>
                <a:gd name="connsiteY493" fmla="*/ 2649898 h 4787892"/>
                <a:gd name="connsiteX494" fmla="*/ 2079150 w 4787893"/>
                <a:gd name="connsiteY494" fmla="*/ 2624691 h 4787892"/>
                <a:gd name="connsiteX495" fmla="*/ 2086839 w 4787893"/>
                <a:gd name="connsiteY495" fmla="*/ 2599074 h 4787892"/>
                <a:gd name="connsiteX496" fmla="*/ 2093687 w 4787893"/>
                <a:gd name="connsiteY496" fmla="*/ 2573069 h 4787892"/>
                <a:gd name="connsiteX497" fmla="*/ 2099677 w 4787893"/>
                <a:gd name="connsiteY497" fmla="*/ 2546692 h 4787892"/>
                <a:gd name="connsiteX498" fmla="*/ 2104793 w 4787893"/>
                <a:gd name="connsiteY498" fmla="*/ 2519962 h 4787892"/>
                <a:gd name="connsiteX499" fmla="*/ 2109016 w 4787893"/>
                <a:gd name="connsiteY499" fmla="*/ 2492896 h 4787892"/>
                <a:gd name="connsiteX500" fmla="*/ 2112330 w 4787893"/>
                <a:gd name="connsiteY500" fmla="*/ 2465514 h 4787892"/>
                <a:gd name="connsiteX501" fmla="*/ 2114719 w 4787893"/>
                <a:gd name="connsiteY501" fmla="*/ 2437834 h 4787892"/>
                <a:gd name="connsiteX502" fmla="*/ 2116165 w 4787893"/>
                <a:gd name="connsiteY502" fmla="*/ 2409872 h 4787892"/>
                <a:gd name="connsiteX503" fmla="*/ 2116651 w 4787893"/>
                <a:gd name="connsiteY503" fmla="*/ 2381649 h 4787892"/>
                <a:gd name="connsiteX504" fmla="*/ 2116259 w 4787893"/>
                <a:gd name="connsiteY504" fmla="*/ 2356293 h 4787892"/>
                <a:gd name="connsiteX505" fmla="*/ 2115091 w 4787893"/>
                <a:gd name="connsiteY505" fmla="*/ 2331147 h 4787892"/>
                <a:gd name="connsiteX506" fmla="*/ 2113161 w 4787893"/>
                <a:gd name="connsiteY506" fmla="*/ 2306224 h 4787892"/>
                <a:gd name="connsiteX507" fmla="*/ 2110480 w 4787893"/>
                <a:gd name="connsiteY507" fmla="*/ 2281538 h 4787892"/>
                <a:gd name="connsiteX508" fmla="*/ 2107060 w 4787893"/>
                <a:gd name="connsiteY508" fmla="*/ 2257101 h 4787892"/>
                <a:gd name="connsiteX509" fmla="*/ 2102914 w 4787893"/>
                <a:gd name="connsiteY509" fmla="*/ 2232926 h 4787892"/>
                <a:gd name="connsiteX510" fmla="*/ 2098054 w 4787893"/>
                <a:gd name="connsiteY510" fmla="*/ 2209028 h 4787892"/>
                <a:gd name="connsiteX511" fmla="*/ 2092492 w 4787893"/>
                <a:gd name="connsiteY511" fmla="*/ 2185418 h 4787892"/>
                <a:gd name="connsiteX512" fmla="*/ 2086241 w 4787893"/>
                <a:gd name="connsiteY512" fmla="*/ 2162110 h 4787892"/>
                <a:gd name="connsiteX513" fmla="*/ 2079314 w 4787893"/>
                <a:gd name="connsiteY513" fmla="*/ 2139118 h 4787892"/>
                <a:gd name="connsiteX514" fmla="*/ 2071721 w 4787893"/>
                <a:gd name="connsiteY514" fmla="*/ 2116454 h 4787892"/>
                <a:gd name="connsiteX515" fmla="*/ 2063477 w 4787893"/>
                <a:gd name="connsiteY515" fmla="*/ 2094132 h 4787892"/>
                <a:gd name="connsiteX516" fmla="*/ 2054593 w 4787893"/>
                <a:gd name="connsiteY516" fmla="*/ 2072165 h 4787892"/>
                <a:gd name="connsiteX517" fmla="*/ 2045080 w 4787893"/>
                <a:gd name="connsiteY517" fmla="*/ 2050567 h 4787892"/>
                <a:gd name="connsiteX518" fmla="*/ 2034953 w 4787893"/>
                <a:gd name="connsiteY518" fmla="*/ 2029348 h 4787892"/>
                <a:gd name="connsiteX519" fmla="*/ 2024223 w 4787893"/>
                <a:gd name="connsiteY519" fmla="*/ 2008525 h 4787892"/>
                <a:gd name="connsiteX520" fmla="*/ 2012902 w 4787893"/>
                <a:gd name="connsiteY520" fmla="*/ 1988109 h 4787892"/>
                <a:gd name="connsiteX521" fmla="*/ 2001002 w 4787893"/>
                <a:gd name="connsiteY521" fmla="*/ 1968113 h 4787892"/>
                <a:gd name="connsiteX522" fmla="*/ 1988537 w 4787893"/>
                <a:gd name="connsiteY522" fmla="*/ 1948552 h 4787892"/>
                <a:gd name="connsiteX523" fmla="*/ 1975518 w 4787893"/>
                <a:gd name="connsiteY523" fmla="*/ 1929437 h 4787892"/>
                <a:gd name="connsiteX524" fmla="*/ 1961957 w 4787893"/>
                <a:gd name="connsiteY524" fmla="*/ 1910784 h 4787892"/>
                <a:gd name="connsiteX525" fmla="*/ 1947868 w 4787893"/>
                <a:gd name="connsiteY525" fmla="*/ 1892603 h 4787892"/>
                <a:gd name="connsiteX526" fmla="*/ 1933262 w 4787893"/>
                <a:gd name="connsiteY526" fmla="*/ 1874908 h 4787892"/>
                <a:gd name="connsiteX527" fmla="*/ 1918151 w 4787893"/>
                <a:gd name="connsiteY527" fmla="*/ 1857714 h 4787892"/>
                <a:gd name="connsiteX528" fmla="*/ 1902549 w 4787893"/>
                <a:gd name="connsiteY528" fmla="*/ 1841032 h 4787892"/>
                <a:gd name="connsiteX529" fmla="*/ 1886466 w 4787893"/>
                <a:gd name="connsiteY529" fmla="*/ 1824877 h 4787892"/>
                <a:gd name="connsiteX530" fmla="*/ 1869917 w 4787893"/>
                <a:gd name="connsiteY530" fmla="*/ 1809261 h 4787892"/>
                <a:gd name="connsiteX531" fmla="*/ 1852911 w 4787893"/>
                <a:gd name="connsiteY531" fmla="*/ 1794198 h 4787892"/>
                <a:gd name="connsiteX532" fmla="*/ 1835464 w 4787893"/>
                <a:gd name="connsiteY532" fmla="*/ 1779699 h 4787892"/>
                <a:gd name="connsiteX533" fmla="*/ 1817586 w 4787893"/>
                <a:gd name="connsiteY533" fmla="*/ 1765780 h 4787892"/>
                <a:gd name="connsiteX534" fmla="*/ 1799289 w 4787893"/>
                <a:gd name="connsiteY534" fmla="*/ 1752453 h 4787892"/>
                <a:gd name="connsiteX535" fmla="*/ 1780587 w 4787893"/>
                <a:gd name="connsiteY535" fmla="*/ 1739731 h 4787892"/>
                <a:gd name="connsiteX536" fmla="*/ 1761492 w 4787893"/>
                <a:gd name="connsiteY536" fmla="*/ 1727627 h 4787892"/>
                <a:gd name="connsiteX537" fmla="*/ 1742015 w 4787893"/>
                <a:gd name="connsiteY537" fmla="*/ 1716155 h 4787892"/>
                <a:gd name="connsiteX538" fmla="*/ 1722169 w 4787893"/>
                <a:gd name="connsiteY538" fmla="*/ 1705327 h 4787892"/>
                <a:gd name="connsiteX539" fmla="*/ 1701967 w 4787893"/>
                <a:gd name="connsiteY539" fmla="*/ 1695158 h 4787892"/>
                <a:gd name="connsiteX540" fmla="*/ 1681421 w 4787893"/>
                <a:gd name="connsiteY540" fmla="*/ 1685659 h 4787892"/>
                <a:gd name="connsiteX541" fmla="*/ 1660543 w 4787893"/>
                <a:gd name="connsiteY541" fmla="*/ 1676844 h 4787892"/>
                <a:gd name="connsiteX542" fmla="*/ 1639345 w 4787893"/>
                <a:gd name="connsiteY542" fmla="*/ 1668727 h 4787892"/>
                <a:gd name="connsiteX543" fmla="*/ 1617839 w 4787893"/>
                <a:gd name="connsiteY543" fmla="*/ 1661320 h 4787892"/>
                <a:gd name="connsiteX544" fmla="*/ 1596040 w 4787893"/>
                <a:gd name="connsiteY544" fmla="*/ 1654638 h 4787892"/>
                <a:gd name="connsiteX545" fmla="*/ 1573957 w 4787893"/>
                <a:gd name="connsiteY545" fmla="*/ 1648692 h 4787892"/>
                <a:gd name="connsiteX546" fmla="*/ 1551604 w 4787893"/>
                <a:gd name="connsiteY546" fmla="*/ 1643496 h 4787892"/>
                <a:gd name="connsiteX547" fmla="*/ 1528994 w 4787893"/>
                <a:gd name="connsiteY547" fmla="*/ 1639063 h 4787892"/>
                <a:gd name="connsiteX548" fmla="*/ 1506138 w 4787893"/>
                <a:gd name="connsiteY548" fmla="*/ 1635407 h 4787892"/>
                <a:gd name="connsiteX549" fmla="*/ 1483048 w 4787893"/>
                <a:gd name="connsiteY549" fmla="*/ 1632540 h 4787892"/>
                <a:gd name="connsiteX550" fmla="*/ 1459737 w 4787893"/>
                <a:gd name="connsiteY550" fmla="*/ 1630476 h 4787892"/>
                <a:gd name="connsiteX551" fmla="*/ 1436218 w 4787893"/>
                <a:gd name="connsiteY551" fmla="*/ 1629228 h 4787892"/>
                <a:gd name="connsiteX552" fmla="*/ 76643 w 4787893"/>
                <a:gd name="connsiteY552" fmla="*/ 1628809 h 4787892"/>
                <a:gd name="connsiteX553" fmla="*/ 76643 w 4787893"/>
                <a:gd name="connsiteY553" fmla="*/ 3134488 h 4787892"/>
                <a:gd name="connsiteX554" fmla="*/ 363141 w 4787893"/>
                <a:gd name="connsiteY554" fmla="*/ 3134488 h 4787892"/>
                <a:gd name="connsiteX555" fmla="*/ 386875 w 4787893"/>
                <a:gd name="connsiteY555" fmla="*/ 3134186 h 4787892"/>
                <a:gd name="connsiteX556" fmla="*/ 410470 w 4787893"/>
                <a:gd name="connsiteY556" fmla="*/ 3133284 h 4787892"/>
                <a:gd name="connsiteX557" fmla="*/ 433920 w 4787893"/>
                <a:gd name="connsiteY557" fmla="*/ 3131789 h 4787892"/>
                <a:gd name="connsiteX558" fmla="*/ 457217 w 4787893"/>
                <a:gd name="connsiteY558" fmla="*/ 3129707 h 4787892"/>
                <a:gd name="connsiteX559" fmla="*/ 480357 w 4787893"/>
                <a:gd name="connsiteY559" fmla="*/ 3127047 h 4787892"/>
                <a:gd name="connsiteX560" fmla="*/ 503332 w 4787893"/>
                <a:gd name="connsiteY560" fmla="*/ 3123813 h 4787892"/>
                <a:gd name="connsiteX561" fmla="*/ 526137 w 4787893"/>
                <a:gd name="connsiteY561" fmla="*/ 3120014 h 4787892"/>
                <a:gd name="connsiteX562" fmla="*/ 548764 w 4787893"/>
                <a:gd name="connsiteY562" fmla="*/ 3115657 h 4787892"/>
                <a:gd name="connsiteX563" fmla="*/ 571207 w 4787893"/>
                <a:gd name="connsiteY563" fmla="*/ 3110747 h 4787892"/>
                <a:gd name="connsiteX564" fmla="*/ 593461 w 4787893"/>
                <a:gd name="connsiteY564" fmla="*/ 3105291 h 4787892"/>
                <a:gd name="connsiteX565" fmla="*/ 615517 w 4787893"/>
                <a:gd name="connsiteY565" fmla="*/ 3099298 h 4787892"/>
                <a:gd name="connsiteX566" fmla="*/ 637371 w 4787893"/>
                <a:gd name="connsiteY566" fmla="*/ 3092773 h 4787892"/>
                <a:gd name="connsiteX567" fmla="*/ 659016 w 4787893"/>
                <a:gd name="connsiteY567" fmla="*/ 3085724 h 4787892"/>
                <a:gd name="connsiteX568" fmla="*/ 680445 w 4787893"/>
                <a:gd name="connsiteY568" fmla="*/ 3078156 h 4787892"/>
                <a:gd name="connsiteX569" fmla="*/ 701651 w 4787893"/>
                <a:gd name="connsiteY569" fmla="*/ 3070078 h 4787892"/>
                <a:gd name="connsiteX570" fmla="*/ 722630 w 4787893"/>
                <a:gd name="connsiteY570" fmla="*/ 3061495 h 4787892"/>
                <a:gd name="connsiteX571" fmla="*/ 743373 w 4787893"/>
                <a:gd name="connsiteY571" fmla="*/ 3052416 h 4787892"/>
                <a:gd name="connsiteX572" fmla="*/ 763875 w 4787893"/>
                <a:gd name="connsiteY572" fmla="*/ 3042845 h 4787892"/>
                <a:gd name="connsiteX573" fmla="*/ 784130 w 4787893"/>
                <a:gd name="connsiteY573" fmla="*/ 3032791 h 4787892"/>
                <a:gd name="connsiteX574" fmla="*/ 804130 w 4787893"/>
                <a:gd name="connsiteY574" fmla="*/ 3022260 h 4787892"/>
                <a:gd name="connsiteX575" fmla="*/ 823870 w 4787893"/>
                <a:gd name="connsiteY575" fmla="*/ 3011260 h 4787892"/>
                <a:gd name="connsiteX576" fmla="*/ 843343 w 4787893"/>
                <a:gd name="connsiteY576" fmla="*/ 2999796 h 4787892"/>
                <a:gd name="connsiteX577" fmla="*/ 862543 w 4787893"/>
                <a:gd name="connsiteY577" fmla="*/ 2987876 h 4787892"/>
                <a:gd name="connsiteX578" fmla="*/ 881463 w 4787893"/>
                <a:gd name="connsiteY578" fmla="*/ 2975506 h 4787892"/>
                <a:gd name="connsiteX579" fmla="*/ 900097 w 4787893"/>
                <a:gd name="connsiteY579" fmla="*/ 2962694 h 4787892"/>
                <a:gd name="connsiteX580" fmla="*/ 918438 w 4787893"/>
                <a:gd name="connsiteY580" fmla="*/ 2949446 h 4787892"/>
                <a:gd name="connsiteX581" fmla="*/ 936481 w 4787893"/>
                <a:gd name="connsiteY581" fmla="*/ 2935770 h 4787892"/>
                <a:gd name="connsiteX582" fmla="*/ 954219 w 4787893"/>
                <a:gd name="connsiteY582" fmla="*/ 2921671 h 4787892"/>
                <a:gd name="connsiteX583" fmla="*/ 971645 w 4787893"/>
                <a:gd name="connsiteY583" fmla="*/ 2907156 h 4787892"/>
                <a:gd name="connsiteX584" fmla="*/ 988752 w 4787893"/>
                <a:gd name="connsiteY584" fmla="*/ 2892234 h 4787892"/>
                <a:gd name="connsiteX585" fmla="*/ 1005536 w 4787893"/>
                <a:gd name="connsiteY585" fmla="*/ 2876910 h 4787892"/>
                <a:gd name="connsiteX586" fmla="*/ 1021988 w 4787893"/>
                <a:gd name="connsiteY586" fmla="*/ 2861191 h 4787892"/>
                <a:gd name="connsiteX587" fmla="*/ 1038104 w 4787893"/>
                <a:gd name="connsiteY587" fmla="*/ 2845084 h 4787892"/>
                <a:gd name="connsiteX588" fmla="*/ 1053875 w 4787893"/>
                <a:gd name="connsiteY588" fmla="*/ 2828596 h 4787892"/>
                <a:gd name="connsiteX589" fmla="*/ 1069297 w 4787893"/>
                <a:gd name="connsiteY589" fmla="*/ 2811734 h 4787892"/>
                <a:gd name="connsiteX590" fmla="*/ 1084362 w 4787893"/>
                <a:gd name="connsiteY590" fmla="*/ 2794505 h 4787892"/>
                <a:gd name="connsiteX591" fmla="*/ 1099064 w 4787893"/>
                <a:gd name="connsiteY591" fmla="*/ 2776915 h 4787892"/>
                <a:gd name="connsiteX592" fmla="*/ 1113398 w 4787893"/>
                <a:gd name="connsiteY592" fmla="*/ 2758971 h 4787892"/>
                <a:gd name="connsiteX593" fmla="*/ 1127355 w 4787893"/>
                <a:gd name="connsiteY593" fmla="*/ 2740680 h 4787892"/>
                <a:gd name="connsiteX594" fmla="*/ 1140931 w 4787893"/>
                <a:gd name="connsiteY594" fmla="*/ 2722050 h 4787892"/>
                <a:gd name="connsiteX595" fmla="*/ 1154118 w 4787893"/>
                <a:gd name="connsiteY595" fmla="*/ 2703087 h 4787892"/>
                <a:gd name="connsiteX596" fmla="*/ 1166911 w 4787893"/>
                <a:gd name="connsiteY596" fmla="*/ 2683796 h 4787892"/>
                <a:gd name="connsiteX597" fmla="*/ 1179302 w 4787893"/>
                <a:gd name="connsiteY597" fmla="*/ 2664187 h 4787892"/>
                <a:gd name="connsiteX598" fmla="*/ 1191286 w 4787893"/>
                <a:gd name="connsiteY598" fmla="*/ 2644264 h 4787892"/>
                <a:gd name="connsiteX599" fmla="*/ 1202856 w 4787893"/>
                <a:gd name="connsiteY599" fmla="*/ 2624036 h 4787892"/>
                <a:gd name="connsiteX600" fmla="*/ 1214005 w 4787893"/>
                <a:gd name="connsiteY600" fmla="*/ 2603509 h 4787892"/>
                <a:gd name="connsiteX601" fmla="*/ 1224728 w 4787893"/>
                <a:gd name="connsiteY601" fmla="*/ 2582690 h 4787892"/>
                <a:gd name="connsiteX602" fmla="*/ 1235017 w 4787893"/>
                <a:gd name="connsiteY602" fmla="*/ 2561585 h 4787892"/>
                <a:gd name="connsiteX603" fmla="*/ 1244866 w 4787893"/>
                <a:gd name="connsiteY603" fmla="*/ 2540203 h 4787892"/>
                <a:gd name="connsiteX604" fmla="*/ 1254270 w 4787893"/>
                <a:gd name="connsiteY604" fmla="*/ 2518548 h 4787892"/>
                <a:gd name="connsiteX605" fmla="*/ 1263222 w 4787893"/>
                <a:gd name="connsiteY605" fmla="*/ 2496628 h 4787892"/>
                <a:gd name="connsiteX606" fmla="*/ 1271714 w 4787893"/>
                <a:gd name="connsiteY606" fmla="*/ 2474451 h 4787892"/>
                <a:gd name="connsiteX607" fmla="*/ 1279742 w 4787893"/>
                <a:gd name="connsiteY607" fmla="*/ 2452022 h 4787892"/>
                <a:gd name="connsiteX608" fmla="*/ 1287298 w 4787893"/>
                <a:gd name="connsiteY608" fmla="*/ 2429349 h 4787892"/>
                <a:gd name="connsiteX609" fmla="*/ 1294376 w 4787893"/>
                <a:gd name="connsiteY609" fmla="*/ 2406439 h 4787892"/>
                <a:gd name="connsiteX610" fmla="*/ 1300970 w 4787893"/>
                <a:gd name="connsiteY610" fmla="*/ 2383298 h 4787892"/>
                <a:gd name="connsiteX611" fmla="*/ 1307073 w 4787893"/>
                <a:gd name="connsiteY611" fmla="*/ 2359934 h 4787892"/>
                <a:gd name="connsiteX612" fmla="*/ 1312679 w 4787893"/>
                <a:gd name="connsiteY612" fmla="*/ 2336352 h 4787892"/>
                <a:gd name="connsiteX613" fmla="*/ 1317781 w 4787893"/>
                <a:gd name="connsiteY613" fmla="*/ 2312561 h 4787892"/>
                <a:gd name="connsiteX614" fmla="*/ 1322373 w 4787893"/>
                <a:gd name="connsiteY614" fmla="*/ 2288566 h 4787892"/>
                <a:gd name="connsiteX615" fmla="*/ 1326449 w 4787893"/>
                <a:gd name="connsiteY615" fmla="*/ 2264374 h 4787892"/>
                <a:gd name="connsiteX616" fmla="*/ 1330003 w 4787893"/>
                <a:gd name="connsiteY616" fmla="*/ 2239993 h 4787892"/>
                <a:gd name="connsiteX617" fmla="*/ 1333027 w 4787893"/>
                <a:gd name="connsiteY617" fmla="*/ 2215430 h 4787892"/>
                <a:gd name="connsiteX618" fmla="*/ 1335516 w 4787893"/>
                <a:gd name="connsiteY618" fmla="*/ 2190690 h 4787892"/>
                <a:gd name="connsiteX619" fmla="*/ 1337462 w 4787893"/>
                <a:gd name="connsiteY619" fmla="*/ 2165782 h 4787892"/>
                <a:gd name="connsiteX620" fmla="*/ 1338861 w 4787893"/>
                <a:gd name="connsiteY620" fmla="*/ 2140711 h 4787892"/>
                <a:gd name="connsiteX621" fmla="*/ 1339705 w 4787893"/>
                <a:gd name="connsiteY621" fmla="*/ 2115485 h 4787892"/>
                <a:gd name="connsiteX622" fmla="*/ 1339988 w 4787893"/>
                <a:gd name="connsiteY622" fmla="*/ 2090110 h 4787892"/>
                <a:gd name="connsiteX623" fmla="*/ 1339988 w 4787893"/>
                <a:gd name="connsiteY623" fmla="*/ 1628809 h 4787892"/>
                <a:gd name="connsiteX624" fmla="*/ 4693252 w 4787893"/>
                <a:gd name="connsiteY624" fmla="*/ 62220 h 4787892"/>
                <a:gd name="connsiteX625" fmla="*/ 4680620 w 4787893"/>
                <a:gd name="connsiteY625" fmla="*/ 62522 h 4787892"/>
                <a:gd name="connsiteX626" fmla="*/ 4668061 w 4787893"/>
                <a:gd name="connsiteY626" fmla="*/ 63424 h 4787892"/>
                <a:gd name="connsiteX627" fmla="*/ 4655580 w 4787893"/>
                <a:gd name="connsiteY627" fmla="*/ 64920 h 4787892"/>
                <a:gd name="connsiteX628" fmla="*/ 4643179 w 4787893"/>
                <a:gd name="connsiteY628" fmla="*/ 67001 h 4787892"/>
                <a:gd name="connsiteX629" fmla="*/ 4630863 w 4787893"/>
                <a:gd name="connsiteY629" fmla="*/ 69661 h 4787892"/>
                <a:gd name="connsiteX630" fmla="*/ 4618634 w 4787893"/>
                <a:gd name="connsiteY630" fmla="*/ 72895 h 4787892"/>
                <a:gd name="connsiteX631" fmla="*/ 4606496 w 4787893"/>
                <a:gd name="connsiteY631" fmla="*/ 76694 h 4787892"/>
                <a:gd name="connsiteX632" fmla="*/ 4594453 w 4787893"/>
                <a:gd name="connsiteY632" fmla="*/ 81051 h 4787892"/>
                <a:gd name="connsiteX633" fmla="*/ 4582507 w 4787893"/>
                <a:gd name="connsiteY633" fmla="*/ 85961 h 4787892"/>
                <a:gd name="connsiteX634" fmla="*/ 4570663 w 4787893"/>
                <a:gd name="connsiteY634" fmla="*/ 91417 h 4787892"/>
                <a:gd name="connsiteX635" fmla="*/ 4558923 w 4787893"/>
                <a:gd name="connsiteY635" fmla="*/ 97410 h 4787892"/>
                <a:gd name="connsiteX636" fmla="*/ 4547291 w 4787893"/>
                <a:gd name="connsiteY636" fmla="*/ 103935 h 4787892"/>
                <a:gd name="connsiteX637" fmla="*/ 4535770 w 4787893"/>
                <a:gd name="connsiteY637" fmla="*/ 110984 h 4787892"/>
                <a:gd name="connsiteX638" fmla="*/ 4524365 w 4787893"/>
                <a:gd name="connsiteY638" fmla="*/ 118552 h 4787892"/>
                <a:gd name="connsiteX639" fmla="*/ 4513077 w 4787893"/>
                <a:gd name="connsiteY639" fmla="*/ 126630 h 4787892"/>
                <a:gd name="connsiteX640" fmla="*/ 4501911 w 4787893"/>
                <a:gd name="connsiteY640" fmla="*/ 135213 h 4787892"/>
                <a:gd name="connsiteX641" fmla="*/ 4490870 w 4787893"/>
                <a:gd name="connsiteY641" fmla="*/ 144292 h 4787892"/>
                <a:gd name="connsiteX642" fmla="*/ 4479958 w 4787893"/>
                <a:gd name="connsiteY642" fmla="*/ 153863 h 4787892"/>
                <a:gd name="connsiteX643" fmla="*/ 4469178 w 4787893"/>
                <a:gd name="connsiteY643" fmla="*/ 163917 h 4787892"/>
                <a:gd name="connsiteX644" fmla="*/ 4458532 w 4787893"/>
                <a:gd name="connsiteY644" fmla="*/ 174448 h 4787892"/>
                <a:gd name="connsiteX645" fmla="*/ 4448025 w 4787893"/>
                <a:gd name="connsiteY645" fmla="*/ 185448 h 4787892"/>
                <a:gd name="connsiteX646" fmla="*/ 4437661 w 4787893"/>
                <a:gd name="connsiteY646" fmla="*/ 196912 h 4787892"/>
                <a:gd name="connsiteX647" fmla="*/ 4427441 w 4787893"/>
                <a:gd name="connsiteY647" fmla="*/ 208832 h 4787892"/>
                <a:gd name="connsiteX648" fmla="*/ 4417371 w 4787893"/>
                <a:gd name="connsiteY648" fmla="*/ 221201 h 4787892"/>
                <a:gd name="connsiteX649" fmla="*/ 4407453 w 4787893"/>
                <a:gd name="connsiteY649" fmla="*/ 234014 h 4787892"/>
                <a:gd name="connsiteX650" fmla="*/ 4397690 w 4787893"/>
                <a:gd name="connsiteY650" fmla="*/ 247262 h 4787892"/>
                <a:gd name="connsiteX651" fmla="*/ 4388087 w 4787893"/>
                <a:gd name="connsiteY651" fmla="*/ 260938 h 4787892"/>
                <a:gd name="connsiteX652" fmla="*/ 4378646 w 4787893"/>
                <a:gd name="connsiteY652" fmla="*/ 275037 h 4787892"/>
                <a:gd name="connsiteX653" fmla="*/ 4369371 w 4787893"/>
                <a:gd name="connsiteY653" fmla="*/ 289552 h 4787892"/>
                <a:gd name="connsiteX654" fmla="*/ 4360265 w 4787893"/>
                <a:gd name="connsiteY654" fmla="*/ 304474 h 4787892"/>
                <a:gd name="connsiteX655" fmla="*/ 4351332 w 4787893"/>
                <a:gd name="connsiteY655" fmla="*/ 319798 h 4787892"/>
                <a:gd name="connsiteX656" fmla="*/ 4342575 w 4787893"/>
                <a:gd name="connsiteY656" fmla="*/ 335517 h 4787892"/>
                <a:gd name="connsiteX657" fmla="*/ 4333998 w 4787893"/>
                <a:gd name="connsiteY657" fmla="*/ 351624 h 4787892"/>
                <a:gd name="connsiteX658" fmla="*/ 4325603 w 4787893"/>
                <a:gd name="connsiteY658" fmla="*/ 368112 h 4787892"/>
                <a:gd name="connsiteX659" fmla="*/ 4317394 w 4787893"/>
                <a:gd name="connsiteY659" fmla="*/ 384974 h 4787892"/>
                <a:gd name="connsiteX660" fmla="*/ 4309376 w 4787893"/>
                <a:gd name="connsiteY660" fmla="*/ 402203 h 4787892"/>
                <a:gd name="connsiteX661" fmla="*/ 4301550 w 4787893"/>
                <a:gd name="connsiteY661" fmla="*/ 419793 h 4787892"/>
                <a:gd name="connsiteX662" fmla="*/ 4293921 w 4787893"/>
                <a:gd name="connsiteY662" fmla="*/ 437737 h 4787892"/>
                <a:gd name="connsiteX663" fmla="*/ 4286492 w 4787893"/>
                <a:gd name="connsiteY663" fmla="*/ 456027 h 4787892"/>
                <a:gd name="connsiteX664" fmla="*/ 4279266 w 4787893"/>
                <a:gd name="connsiteY664" fmla="*/ 474658 h 4787892"/>
                <a:gd name="connsiteX665" fmla="*/ 4272247 w 4787893"/>
                <a:gd name="connsiteY665" fmla="*/ 493622 h 4787892"/>
                <a:gd name="connsiteX666" fmla="*/ 4265439 w 4787893"/>
                <a:gd name="connsiteY666" fmla="*/ 512912 h 4787892"/>
                <a:gd name="connsiteX667" fmla="*/ 4258843 w 4787893"/>
                <a:gd name="connsiteY667" fmla="*/ 532521 h 4787892"/>
                <a:gd name="connsiteX668" fmla="*/ 4252465 w 4787893"/>
                <a:gd name="connsiteY668" fmla="*/ 552444 h 4787892"/>
                <a:gd name="connsiteX669" fmla="*/ 4246307 w 4787893"/>
                <a:gd name="connsiteY669" fmla="*/ 572672 h 4787892"/>
                <a:gd name="connsiteX670" fmla="*/ 4240372 w 4787893"/>
                <a:gd name="connsiteY670" fmla="*/ 593199 h 4787892"/>
                <a:gd name="connsiteX671" fmla="*/ 4234665 w 4787893"/>
                <a:gd name="connsiteY671" fmla="*/ 614018 h 4787892"/>
                <a:gd name="connsiteX672" fmla="*/ 4229189 w 4787893"/>
                <a:gd name="connsiteY672" fmla="*/ 635123 h 4787892"/>
                <a:gd name="connsiteX673" fmla="*/ 4223946 w 4787893"/>
                <a:gd name="connsiteY673" fmla="*/ 656506 h 4787892"/>
                <a:gd name="connsiteX674" fmla="*/ 4218941 w 4787893"/>
                <a:gd name="connsiteY674" fmla="*/ 678160 h 4787892"/>
                <a:gd name="connsiteX675" fmla="*/ 4214176 w 4787893"/>
                <a:gd name="connsiteY675" fmla="*/ 700079 h 4787892"/>
                <a:gd name="connsiteX676" fmla="*/ 4209656 w 4787893"/>
                <a:gd name="connsiteY676" fmla="*/ 722257 h 4787892"/>
                <a:gd name="connsiteX677" fmla="*/ 4205383 w 4787893"/>
                <a:gd name="connsiteY677" fmla="*/ 744686 h 4787892"/>
                <a:gd name="connsiteX678" fmla="*/ 4201361 w 4787893"/>
                <a:gd name="connsiteY678" fmla="*/ 767359 h 4787892"/>
                <a:gd name="connsiteX679" fmla="*/ 4197594 w 4787893"/>
                <a:gd name="connsiteY679" fmla="*/ 790269 h 4787892"/>
                <a:gd name="connsiteX680" fmla="*/ 4194084 w 4787893"/>
                <a:gd name="connsiteY680" fmla="*/ 813410 h 4787892"/>
                <a:gd name="connsiteX681" fmla="*/ 4190836 w 4787893"/>
                <a:gd name="connsiteY681" fmla="*/ 836774 h 4787892"/>
                <a:gd name="connsiteX682" fmla="*/ 4187852 w 4787893"/>
                <a:gd name="connsiteY682" fmla="*/ 860356 h 4787892"/>
                <a:gd name="connsiteX683" fmla="*/ 4185136 w 4787893"/>
                <a:gd name="connsiteY683" fmla="*/ 884147 h 4787892"/>
                <a:gd name="connsiteX684" fmla="*/ 4182692 w 4787893"/>
                <a:gd name="connsiteY684" fmla="*/ 908142 h 4787892"/>
                <a:gd name="connsiteX685" fmla="*/ 4180523 w 4787893"/>
                <a:gd name="connsiteY685" fmla="*/ 932334 h 4787892"/>
                <a:gd name="connsiteX686" fmla="*/ 4178631 w 4787893"/>
                <a:gd name="connsiteY686" fmla="*/ 956715 h 4787892"/>
                <a:gd name="connsiteX687" fmla="*/ 4177022 w 4787893"/>
                <a:gd name="connsiteY687" fmla="*/ 981278 h 4787892"/>
                <a:gd name="connsiteX688" fmla="*/ 4175697 w 4787893"/>
                <a:gd name="connsiteY688" fmla="*/ 1006018 h 4787892"/>
                <a:gd name="connsiteX689" fmla="*/ 4174661 w 4787893"/>
                <a:gd name="connsiteY689" fmla="*/ 1030926 h 4787892"/>
                <a:gd name="connsiteX690" fmla="*/ 4173916 w 4787893"/>
                <a:gd name="connsiteY690" fmla="*/ 1055997 h 4787892"/>
                <a:gd name="connsiteX691" fmla="*/ 4173467 w 4787893"/>
                <a:gd name="connsiteY691" fmla="*/ 1081224 h 4787892"/>
                <a:gd name="connsiteX692" fmla="*/ 4173317 w 4787893"/>
                <a:gd name="connsiteY692" fmla="*/ 1106598 h 4787892"/>
                <a:gd name="connsiteX693" fmla="*/ 4173317 w 4787893"/>
                <a:gd name="connsiteY693" fmla="*/ 1567899 h 4787892"/>
                <a:gd name="connsiteX694" fmla="*/ 4720321 w 4787893"/>
                <a:gd name="connsiteY694" fmla="*/ 1567899 h 4787892"/>
                <a:gd name="connsiteX695" fmla="*/ 4720321 w 4787893"/>
                <a:gd name="connsiteY695" fmla="*/ 62220 h 4787892"/>
                <a:gd name="connsiteX696" fmla="*/ 3457566 w 4787893"/>
                <a:gd name="connsiteY696" fmla="*/ 62220 h 4787892"/>
                <a:gd name="connsiteX697" fmla="*/ 3457576 w 4787893"/>
                <a:gd name="connsiteY697" fmla="*/ 1567899 h 4787892"/>
                <a:gd name="connsiteX698" fmla="*/ 3482473 w 4787893"/>
                <a:gd name="connsiteY698" fmla="*/ 1567438 h 4787892"/>
                <a:gd name="connsiteX699" fmla="*/ 3507152 w 4787893"/>
                <a:gd name="connsiteY699" fmla="*/ 1566062 h 4787892"/>
                <a:gd name="connsiteX700" fmla="*/ 3531600 w 4787893"/>
                <a:gd name="connsiteY700" fmla="*/ 1563789 h 4787892"/>
                <a:gd name="connsiteX701" fmla="*/ 3555802 w 4787893"/>
                <a:gd name="connsiteY701" fmla="*/ 1560633 h 4787892"/>
                <a:gd name="connsiteX702" fmla="*/ 3579744 w 4787893"/>
                <a:gd name="connsiteY702" fmla="*/ 1556609 h 4787892"/>
                <a:gd name="connsiteX703" fmla="*/ 3603412 w 4787893"/>
                <a:gd name="connsiteY703" fmla="*/ 1551733 h 4787892"/>
                <a:gd name="connsiteX704" fmla="*/ 3626791 w 4787893"/>
                <a:gd name="connsiteY704" fmla="*/ 1546020 h 4787892"/>
                <a:gd name="connsiteX705" fmla="*/ 3649869 w 4787893"/>
                <a:gd name="connsiteY705" fmla="*/ 1539484 h 4787892"/>
                <a:gd name="connsiteX706" fmla="*/ 3672629 w 4787893"/>
                <a:gd name="connsiteY706" fmla="*/ 1532143 h 4787892"/>
                <a:gd name="connsiteX707" fmla="*/ 3695057 w 4787893"/>
                <a:gd name="connsiteY707" fmla="*/ 1524009 h 4787892"/>
                <a:gd name="connsiteX708" fmla="*/ 3717141 w 4787893"/>
                <a:gd name="connsiteY708" fmla="*/ 1515100 h 4787892"/>
                <a:gd name="connsiteX709" fmla="*/ 3738864 w 4787893"/>
                <a:gd name="connsiteY709" fmla="*/ 1505430 h 4787892"/>
                <a:gd name="connsiteX710" fmla="*/ 3760213 w 4787893"/>
                <a:gd name="connsiteY710" fmla="*/ 1495014 h 4787892"/>
                <a:gd name="connsiteX711" fmla="*/ 3781174 w 4787893"/>
                <a:gd name="connsiteY711" fmla="*/ 1483868 h 4787892"/>
                <a:gd name="connsiteX712" fmla="*/ 3801733 w 4787893"/>
                <a:gd name="connsiteY712" fmla="*/ 1472007 h 4787892"/>
                <a:gd name="connsiteX713" fmla="*/ 3821874 w 4787893"/>
                <a:gd name="connsiteY713" fmla="*/ 1459445 h 4787892"/>
                <a:gd name="connsiteX714" fmla="*/ 3841585 w 4787893"/>
                <a:gd name="connsiteY714" fmla="*/ 1446200 h 4787892"/>
                <a:gd name="connsiteX715" fmla="*/ 3860850 w 4787893"/>
                <a:gd name="connsiteY715" fmla="*/ 1432285 h 4787892"/>
                <a:gd name="connsiteX716" fmla="*/ 3879656 w 4787893"/>
                <a:gd name="connsiteY716" fmla="*/ 1417715 h 4787892"/>
                <a:gd name="connsiteX717" fmla="*/ 3897988 w 4787893"/>
                <a:gd name="connsiteY717" fmla="*/ 1402507 h 4787892"/>
                <a:gd name="connsiteX718" fmla="*/ 3915831 w 4787893"/>
                <a:gd name="connsiteY718" fmla="*/ 1386675 h 4787892"/>
                <a:gd name="connsiteX719" fmla="*/ 3933172 w 4787893"/>
                <a:gd name="connsiteY719" fmla="*/ 1370235 h 4787892"/>
                <a:gd name="connsiteX720" fmla="*/ 3949997 w 4787893"/>
                <a:gd name="connsiteY720" fmla="*/ 1353202 h 4787892"/>
                <a:gd name="connsiteX721" fmla="*/ 3966290 w 4787893"/>
                <a:gd name="connsiteY721" fmla="*/ 1335591 h 4787892"/>
                <a:gd name="connsiteX722" fmla="*/ 3982038 w 4787893"/>
                <a:gd name="connsiteY722" fmla="*/ 1317417 h 4787892"/>
                <a:gd name="connsiteX723" fmla="*/ 3997227 w 4787893"/>
                <a:gd name="connsiteY723" fmla="*/ 1298696 h 4787892"/>
                <a:gd name="connsiteX724" fmla="*/ 4011842 w 4787893"/>
                <a:gd name="connsiteY724" fmla="*/ 1279443 h 4787892"/>
                <a:gd name="connsiteX725" fmla="*/ 4025869 w 4787893"/>
                <a:gd name="connsiteY725" fmla="*/ 1259673 h 4787892"/>
                <a:gd name="connsiteX726" fmla="*/ 4039293 w 4787893"/>
                <a:gd name="connsiteY726" fmla="*/ 1239401 h 4787892"/>
                <a:gd name="connsiteX727" fmla="*/ 4052101 w 4787893"/>
                <a:gd name="connsiteY727" fmla="*/ 1218643 h 4787892"/>
                <a:gd name="connsiteX728" fmla="*/ 4064279 w 4787893"/>
                <a:gd name="connsiteY728" fmla="*/ 1197414 h 4787892"/>
                <a:gd name="connsiteX729" fmla="*/ 4075810 w 4787893"/>
                <a:gd name="connsiteY729" fmla="*/ 1175729 h 4787892"/>
                <a:gd name="connsiteX730" fmla="*/ 4086683 w 4787893"/>
                <a:gd name="connsiteY730" fmla="*/ 1153604 h 4787892"/>
                <a:gd name="connsiteX731" fmla="*/ 4096882 w 4787893"/>
                <a:gd name="connsiteY731" fmla="*/ 1131053 h 4787892"/>
                <a:gd name="connsiteX732" fmla="*/ 4106393 w 4787893"/>
                <a:gd name="connsiteY732" fmla="*/ 1108092 h 4787892"/>
                <a:gd name="connsiteX733" fmla="*/ 4115712 w 4787893"/>
                <a:gd name="connsiteY733" fmla="*/ 1083309 h 4787892"/>
                <a:gd name="connsiteX734" fmla="*/ 4124224 w 4787893"/>
                <a:gd name="connsiteY734" fmla="*/ 1058102 h 4787892"/>
                <a:gd name="connsiteX735" fmla="*/ 4131913 w 4787893"/>
                <a:gd name="connsiteY735" fmla="*/ 1032485 h 4787892"/>
                <a:gd name="connsiteX736" fmla="*/ 4138761 w 4787893"/>
                <a:gd name="connsiteY736" fmla="*/ 1006480 h 4787892"/>
                <a:gd name="connsiteX737" fmla="*/ 4144751 w 4787893"/>
                <a:gd name="connsiteY737" fmla="*/ 980103 h 4787892"/>
                <a:gd name="connsiteX738" fmla="*/ 4149866 w 4787893"/>
                <a:gd name="connsiteY738" fmla="*/ 953373 h 4787892"/>
                <a:gd name="connsiteX739" fmla="*/ 4154090 w 4787893"/>
                <a:gd name="connsiteY739" fmla="*/ 926307 h 4787892"/>
                <a:gd name="connsiteX740" fmla="*/ 4157404 w 4787893"/>
                <a:gd name="connsiteY740" fmla="*/ 898925 h 4787892"/>
                <a:gd name="connsiteX741" fmla="*/ 4159793 w 4787893"/>
                <a:gd name="connsiteY741" fmla="*/ 871245 h 4787892"/>
                <a:gd name="connsiteX742" fmla="*/ 4161239 w 4787893"/>
                <a:gd name="connsiteY742" fmla="*/ 843283 h 4787892"/>
                <a:gd name="connsiteX743" fmla="*/ 4161725 w 4787893"/>
                <a:gd name="connsiteY743" fmla="*/ 815060 h 4787892"/>
                <a:gd name="connsiteX744" fmla="*/ 4161333 w 4787893"/>
                <a:gd name="connsiteY744" fmla="*/ 789704 h 4787892"/>
                <a:gd name="connsiteX745" fmla="*/ 4160165 w 4787893"/>
                <a:gd name="connsiteY745" fmla="*/ 764558 h 4787892"/>
                <a:gd name="connsiteX746" fmla="*/ 4158235 w 4787893"/>
                <a:gd name="connsiteY746" fmla="*/ 739635 h 4787892"/>
                <a:gd name="connsiteX747" fmla="*/ 4155553 w 4787893"/>
                <a:gd name="connsiteY747" fmla="*/ 714949 h 4787892"/>
                <a:gd name="connsiteX748" fmla="*/ 4152134 w 4787893"/>
                <a:gd name="connsiteY748" fmla="*/ 690512 h 4787892"/>
                <a:gd name="connsiteX749" fmla="*/ 4147988 w 4787893"/>
                <a:gd name="connsiteY749" fmla="*/ 666337 h 4787892"/>
                <a:gd name="connsiteX750" fmla="*/ 4143128 w 4787893"/>
                <a:gd name="connsiteY750" fmla="*/ 642439 h 4787892"/>
                <a:gd name="connsiteX751" fmla="*/ 4137566 w 4787893"/>
                <a:gd name="connsiteY751" fmla="*/ 618829 h 4787892"/>
                <a:gd name="connsiteX752" fmla="*/ 4131315 w 4787893"/>
                <a:gd name="connsiteY752" fmla="*/ 595521 h 4787892"/>
                <a:gd name="connsiteX753" fmla="*/ 4124387 w 4787893"/>
                <a:gd name="connsiteY753" fmla="*/ 572529 h 4787892"/>
                <a:gd name="connsiteX754" fmla="*/ 4116795 w 4787893"/>
                <a:gd name="connsiteY754" fmla="*/ 549865 h 4787892"/>
                <a:gd name="connsiteX755" fmla="*/ 4108551 w 4787893"/>
                <a:gd name="connsiteY755" fmla="*/ 527543 h 4787892"/>
                <a:gd name="connsiteX756" fmla="*/ 4099666 w 4787893"/>
                <a:gd name="connsiteY756" fmla="*/ 505576 h 4787892"/>
                <a:gd name="connsiteX757" fmla="*/ 4090154 w 4787893"/>
                <a:gd name="connsiteY757" fmla="*/ 483978 h 4787892"/>
                <a:gd name="connsiteX758" fmla="*/ 4080027 w 4787893"/>
                <a:gd name="connsiteY758" fmla="*/ 462759 h 4787892"/>
                <a:gd name="connsiteX759" fmla="*/ 4069296 w 4787893"/>
                <a:gd name="connsiteY759" fmla="*/ 441936 h 4787892"/>
                <a:gd name="connsiteX760" fmla="*/ 4057975 w 4787893"/>
                <a:gd name="connsiteY760" fmla="*/ 421520 h 4787892"/>
                <a:gd name="connsiteX761" fmla="*/ 4046076 w 4787893"/>
                <a:gd name="connsiteY761" fmla="*/ 401524 h 4787892"/>
                <a:gd name="connsiteX762" fmla="*/ 4033611 w 4787893"/>
                <a:gd name="connsiteY762" fmla="*/ 381963 h 4787892"/>
                <a:gd name="connsiteX763" fmla="*/ 4020591 w 4787893"/>
                <a:gd name="connsiteY763" fmla="*/ 362848 h 4787892"/>
                <a:gd name="connsiteX764" fmla="*/ 4007031 w 4787893"/>
                <a:gd name="connsiteY764" fmla="*/ 344195 h 4787892"/>
                <a:gd name="connsiteX765" fmla="*/ 3992942 w 4787893"/>
                <a:gd name="connsiteY765" fmla="*/ 326014 h 4787892"/>
                <a:gd name="connsiteX766" fmla="*/ 3978336 w 4787893"/>
                <a:gd name="connsiteY766" fmla="*/ 308319 h 4787892"/>
                <a:gd name="connsiteX767" fmla="*/ 3963225 w 4787893"/>
                <a:gd name="connsiteY767" fmla="*/ 291125 h 4787892"/>
                <a:gd name="connsiteX768" fmla="*/ 3947623 w 4787893"/>
                <a:gd name="connsiteY768" fmla="*/ 274444 h 4787892"/>
                <a:gd name="connsiteX769" fmla="*/ 3931540 w 4787893"/>
                <a:gd name="connsiteY769" fmla="*/ 258288 h 4787892"/>
                <a:gd name="connsiteX770" fmla="*/ 3914991 w 4787893"/>
                <a:gd name="connsiteY770" fmla="*/ 242672 h 4787892"/>
                <a:gd name="connsiteX771" fmla="*/ 3897985 w 4787893"/>
                <a:gd name="connsiteY771" fmla="*/ 227609 h 4787892"/>
                <a:gd name="connsiteX772" fmla="*/ 3880538 w 4787893"/>
                <a:gd name="connsiteY772" fmla="*/ 213110 h 4787892"/>
                <a:gd name="connsiteX773" fmla="*/ 3862660 w 4787893"/>
                <a:gd name="connsiteY773" fmla="*/ 199191 h 4787892"/>
                <a:gd name="connsiteX774" fmla="*/ 3844363 w 4787893"/>
                <a:gd name="connsiteY774" fmla="*/ 185864 h 4787892"/>
                <a:gd name="connsiteX775" fmla="*/ 3825661 w 4787893"/>
                <a:gd name="connsiteY775" fmla="*/ 173142 h 4787892"/>
                <a:gd name="connsiteX776" fmla="*/ 3806566 w 4787893"/>
                <a:gd name="connsiteY776" fmla="*/ 161038 h 4787892"/>
                <a:gd name="connsiteX777" fmla="*/ 3787089 w 4787893"/>
                <a:gd name="connsiteY777" fmla="*/ 149566 h 4787892"/>
                <a:gd name="connsiteX778" fmla="*/ 3767243 w 4787893"/>
                <a:gd name="connsiteY778" fmla="*/ 138738 h 4787892"/>
                <a:gd name="connsiteX779" fmla="*/ 3747041 w 4787893"/>
                <a:gd name="connsiteY779" fmla="*/ 128569 h 4787892"/>
                <a:gd name="connsiteX780" fmla="*/ 3726495 w 4787893"/>
                <a:gd name="connsiteY780" fmla="*/ 119070 h 4787892"/>
                <a:gd name="connsiteX781" fmla="*/ 3705617 w 4787893"/>
                <a:gd name="connsiteY781" fmla="*/ 110255 h 4787892"/>
                <a:gd name="connsiteX782" fmla="*/ 3684419 w 4787893"/>
                <a:gd name="connsiteY782" fmla="*/ 102138 h 4787892"/>
                <a:gd name="connsiteX783" fmla="*/ 3662913 w 4787893"/>
                <a:gd name="connsiteY783" fmla="*/ 94731 h 4787892"/>
                <a:gd name="connsiteX784" fmla="*/ 3641114 w 4787893"/>
                <a:gd name="connsiteY784" fmla="*/ 88049 h 4787892"/>
                <a:gd name="connsiteX785" fmla="*/ 3619031 w 4787893"/>
                <a:gd name="connsiteY785" fmla="*/ 82103 h 4787892"/>
                <a:gd name="connsiteX786" fmla="*/ 3596678 w 4787893"/>
                <a:gd name="connsiteY786" fmla="*/ 76907 h 4787892"/>
                <a:gd name="connsiteX787" fmla="*/ 3574068 w 4787893"/>
                <a:gd name="connsiteY787" fmla="*/ 72474 h 4787892"/>
                <a:gd name="connsiteX788" fmla="*/ 3551212 w 4787893"/>
                <a:gd name="connsiteY788" fmla="*/ 68818 h 4787892"/>
                <a:gd name="connsiteX789" fmla="*/ 3528122 w 4787893"/>
                <a:gd name="connsiteY789" fmla="*/ 65951 h 4787892"/>
                <a:gd name="connsiteX790" fmla="*/ 3504811 w 4787893"/>
                <a:gd name="connsiteY790" fmla="*/ 63887 h 4787892"/>
                <a:gd name="connsiteX791" fmla="*/ 3481292 w 4787893"/>
                <a:gd name="connsiteY791" fmla="*/ 62639 h 4787892"/>
                <a:gd name="connsiteX792" fmla="*/ 2128247 w 4787893"/>
                <a:gd name="connsiteY792" fmla="*/ 62220 h 4787892"/>
                <a:gd name="connsiteX793" fmla="*/ 2128247 w 4787893"/>
                <a:gd name="connsiteY793" fmla="*/ 1567899 h 4787892"/>
                <a:gd name="connsiteX794" fmla="*/ 2414745 w 4787893"/>
                <a:gd name="connsiteY794" fmla="*/ 1567899 h 4787892"/>
                <a:gd name="connsiteX795" fmla="*/ 2438479 w 4787893"/>
                <a:gd name="connsiteY795" fmla="*/ 1567597 h 4787892"/>
                <a:gd name="connsiteX796" fmla="*/ 2462074 w 4787893"/>
                <a:gd name="connsiteY796" fmla="*/ 1566695 h 4787892"/>
                <a:gd name="connsiteX797" fmla="*/ 2485524 w 4787893"/>
                <a:gd name="connsiteY797" fmla="*/ 1565200 h 4787892"/>
                <a:gd name="connsiteX798" fmla="*/ 2508821 w 4787893"/>
                <a:gd name="connsiteY798" fmla="*/ 1563118 h 4787892"/>
                <a:gd name="connsiteX799" fmla="*/ 2531961 w 4787893"/>
                <a:gd name="connsiteY799" fmla="*/ 1560458 h 4787892"/>
                <a:gd name="connsiteX800" fmla="*/ 2554936 w 4787893"/>
                <a:gd name="connsiteY800" fmla="*/ 1557224 h 4787892"/>
                <a:gd name="connsiteX801" fmla="*/ 2577741 w 4787893"/>
                <a:gd name="connsiteY801" fmla="*/ 1553425 h 4787892"/>
                <a:gd name="connsiteX802" fmla="*/ 2600368 w 4787893"/>
                <a:gd name="connsiteY802" fmla="*/ 1549068 h 4787892"/>
                <a:gd name="connsiteX803" fmla="*/ 2622811 w 4787893"/>
                <a:gd name="connsiteY803" fmla="*/ 1544158 h 4787892"/>
                <a:gd name="connsiteX804" fmla="*/ 2645065 w 4787893"/>
                <a:gd name="connsiteY804" fmla="*/ 1538702 h 4787892"/>
                <a:gd name="connsiteX805" fmla="*/ 2667121 w 4787893"/>
                <a:gd name="connsiteY805" fmla="*/ 1532709 h 4787892"/>
                <a:gd name="connsiteX806" fmla="*/ 2688975 w 4787893"/>
                <a:gd name="connsiteY806" fmla="*/ 1526184 h 4787892"/>
                <a:gd name="connsiteX807" fmla="*/ 2710620 w 4787893"/>
                <a:gd name="connsiteY807" fmla="*/ 1519135 h 4787892"/>
                <a:gd name="connsiteX808" fmla="*/ 2732049 w 4787893"/>
                <a:gd name="connsiteY808" fmla="*/ 1511567 h 4787892"/>
                <a:gd name="connsiteX809" fmla="*/ 2753255 w 4787893"/>
                <a:gd name="connsiteY809" fmla="*/ 1503489 h 4787892"/>
                <a:gd name="connsiteX810" fmla="*/ 2774234 w 4787893"/>
                <a:gd name="connsiteY810" fmla="*/ 1494906 h 4787892"/>
                <a:gd name="connsiteX811" fmla="*/ 2794977 w 4787893"/>
                <a:gd name="connsiteY811" fmla="*/ 1485827 h 4787892"/>
                <a:gd name="connsiteX812" fmla="*/ 2815479 w 4787893"/>
                <a:gd name="connsiteY812" fmla="*/ 1476256 h 4787892"/>
                <a:gd name="connsiteX813" fmla="*/ 2835734 w 4787893"/>
                <a:gd name="connsiteY813" fmla="*/ 1466202 h 4787892"/>
                <a:gd name="connsiteX814" fmla="*/ 2855734 w 4787893"/>
                <a:gd name="connsiteY814" fmla="*/ 1455671 h 4787892"/>
                <a:gd name="connsiteX815" fmla="*/ 2875474 w 4787893"/>
                <a:gd name="connsiteY815" fmla="*/ 1444671 h 4787892"/>
                <a:gd name="connsiteX816" fmla="*/ 2894947 w 4787893"/>
                <a:gd name="connsiteY816" fmla="*/ 1433207 h 4787892"/>
                <a:gd name="connsiteX817" fmla="*/ 2914147 w 4787893"/>
                <a:gd name="connsiteY817" fmla="*/ 1421287 h 4787892"/>
                <a:gd name="connsiteX818" fmla="*/ 2933067 w 4787893"/>
                <a:gd name="connsiteY818" fmla="*/ 1408917 h 4787892"/>
                <a:gd name="connsiteX819" fmla="*/ 2951701 w 4787893"/>
                <a:gd name="connsiteY819" fmla="*/ 1396105 h 4787892"/>
                <a:gd name="connsiteX820" fmla="*/ 2970042 w 4787893"/>
                <a:gd name="connsiteY820" fmla="*/ 1382857 h 4787892"/>
                <a:gd name="connsiteX821" fmla="*/ 2988085 w 4787893"/>
                <a:gd name="connsiteY821" fmla="*/ 1369181 h 4787892"/>
                <a:gd name="connsiteX822" fmla="*/ 3005823 w 4787893"/>
                <a:gd name="connsiteY822" fmla="*/ 1355082 h 4787892"/>
                <a:gd name="connsiteX823" fmla="*/ 3023249 w 4787893"/>
                <a:gd name="connsiteY823" fmla="*/ 1340567 h 4787892"/>
                <a:gd name="connsiteX824" fmla="*/ 3040356 w 4787893"/>
                <a:gd name="connsiteY824" fmla="*/ 1325645 h 4787892"/>
                <a:gd name="connsiteX825" fmla="*/ 3057140 w 4787893"/>
                <a:gd name="connsiteY825" fmla="*/ 1310321 h 4787892"/>
                <a:gd name="connsiteX826" fmla="*/ 3073592 w 4787893"/>
                <a:gd name="connsiteY826" fmla="*/ 1294602 h 4787892"/>
                <a:gd name="connsiteX827" fmla="*/ 3089708 w 4787893"/>
                <a:gd name="connsiteY827" fmla="*/ 1278495 h 4787892"/>
                <a:gd name="connsiteX828" fmla="*/ 3105479 w 4787893"/>
                <a:gd name="connsiteY828" fmla="*/ 1262007 h 4787892"/>
                <a:gd name="connsiteX829" fmla="*/ 3120901 w 4787893"/>
                <a:gd name="connsiteY829" fmla="*/ 1245145 h 4787892"/>
                <a:gd name="connsiteX830" fmla="*/ 3135966 w 4787893"/>
                <a:gd name="connsiteY830" fmla="*/ 1227916 h 4787892"/>
                <a:gd name="connsiteX831" fmla="*/ 3150668 w 4787893"/>
                <a:gd name="connsiteY831" fmla="*/ 1210326 h 4787892"/>
                <a:gd name="connsiteX832" fmla="*/ 3165002 w 4787893"/>
                <a:gd name="connsiteY832" fmla="*/ 1192382 h 4787892"/>
                <a:gd name="connsiteX833" fmla="*/ 3178959 w 4787893"/>
                <a:gd name="connsiteY833" fmla="*/ 1174091 h 4787892"/>
                <a:gd name="connsiteX834" fmla="*/ 3192535 w 4787893"/>
                <a:gd name="connsiteY834" fmla="*/ 1155461 h 4787892"/>
                <a:gd name="connsiteX835" fmla="*/ 3205722 w 4787893"/>
                <a:gd name="connsiteY835" fmla="*/ 1136498 h 4787892"/>
                <a:gd name="connsiteX836" fmla="*/ 3218515 w 4787893"/>
                <a:gd name="connsiteY836" fmla="*/ 1117207 h 4787892"/>
                <a:gd name="connsiteX837" fmla="*/ 3230906 w 4787893"/>
                <a:gd name="connsiteY837" fmla="*/ 1097598 h 4787892"/>
                <a:gd name="connsiteX838" fmla="*/ 3242890 w 4787893"/>
                <a:gd name="connsiteY838" fmla="*/ 1077675 h 4787892"/>
                <a:gd name="connsiteX839" fmla="*/ 3254460 w 4787893"/>
                <a:gd name="connsiteY839" fmla="*/ 1057447 h 4787892"/>
                <a:gd name="connsiteX840" fmla="*/ 3265609 w 4787893"/>
                <a:gd name="connsiteY840" fmla="*/ 1036920 h 4787892"/>
                <a:gd name="connsiteX841" fmla="*/ 3276332 w 4787893"/>
                <a:gd name="connsiteY841" fmla="*/ 1016101 h 4787892"/>
                <a:gd name="connsiteX842" fmla="*/ 3286621 w 4787893"/>
                <a:gd name="connsiteY842" fmla="*/ 994996 h 4787892"/>
                <a:gd name="connsiteX843" fmla="*/ 3296470 w 4787893"/>
                <a:gd name="connsiteY843" fmla="*/ 973614 h 4787892"/>
                <a:gd name="connsiteX844" fmla="*/ 3305874 w 4787893"/>
                <a:gd name="connsiteY844" fmla="*/ 951959 h 4787892"/>
                <a:gd name="connsiteX845" fmla="*/ 3314826 w 4787893"/>
                <a:gd name="connsiteY845" fmla="*/ 930039 h 4787892"/>
                <a:gd name="connsiteX846" fmla="*/ 3323318 w 4787893"/>
                <a:gd name="connsiteY846" fmla="*/ 907862 h 4787892"/>
                <a:gd name="connsiteX847" fmla="*/ 3331346 w 4787893"/>
                <a:gd name="connsiteY847" fmla="*/ 885433 h 4787892"/>
                <a:gd name="connsiteX848" fmla="*/ 3338902 w 4787893"/>
                <a:gd name="connsiteY848" fmla="*/ 862760 h 4787892"/>
                <a:gd name="connsiteX849" fmla="*/ 3345980 w 4787893"/>
                <a:gd name="connsiteY849" fmla="*/ 839850 h 4787892"/>
                <a:gd name="connsiteX850" fmla="*/ 3352574 w 4787893"/>
                <a:gd name="connsiteY850" fmla="*/ 816709 h 4787892"/>
                <a:gd name="connsiteX851" fmla="*/ 3358677 w 4787893"/>
                <a:gd name="connsiteY851" fmla="*/ 793345 h 4787892"/>
                <a:gd name="connsiteX852" fmla="*/ 3364283 w 4787893"/>
                <a:gd name="connsiteY852" fmla="*/ 769763 h 4787892"/>
                <a:gd name="connsiteX853" fmla="*/ 3369385 w 4787893"/>
                <a:gd name="connsiteY853" fmla="*/ 745972 h 4787892"/>
                <a:gd name="connsiteX854" fmla="*/ 3373977 w 4787893"/>
                <a:gd name="connsiteY854" fmla="*/ 721977 h 4787892"/>
                <a:gd name="connsiteX855" fmla="*/ 3378053 w 4787893"/>
                <a:gd name="connsiteY855" fmla="*/ 697785 h 4787892"/>
                <a:gd name="connsiteX856" fmla="*/ 3381607 w 4787893"/>
                <a:gd name="connsiteY856" fmla="*/ 673404 h 4787892"/>
                <a:gd name="connsiteX857" fmla="*/ 3384631 w 4787893"/>
                <a:gd name="connsiteY857" fmla="*/ 648841 h 4787892"/>
                <a:gd name="connsiteX858" fmla="*/ 3387120 w 4787893"/>
                <a:gd name="connsiteY858" fmla="*/ 624101 h 4787892"/>
                <a:gd name="connsiteX859" fmla="*/ 3389066 w 4787893"/>
                <a:gd name="connsiteY859" fmla="*/ 599193 h 4787892"/>
                <a:gd name="connsiteX860" fmla="*/ 3390465 w 4787893"/>
                <a:gd name="connsiteY860" fmla="*/ 574122 h 4787892"/>
                <a:gd name="connsiteX861" fmla="*/ 3391309 w 4787893"/>
                <a:gd name="connsiteY861" fmla="*/ 548896 h 4787892"/>
                <a:gd name="connsiteX862" fmla="*/ 3391592 w 4787893"/>
                <a:gd name="connsiteY862" fmla="*/ 523521 h 4787892"/>
                <a:gd name="connsiteX863" fmla="*/ 3391592 w 4787893"/>
                <a:gd name="connsiteY863" fmla="*/ 62220 h 4787892"/>
                <a:gd name="connsiteX864" fmla="*/ 1776396 w 4787893"/>
                <a:gd name="connsiteY864" fmla="*/ 62220 h 4787892"/>
                <a:gd name="connsiteX865" fmla="*/ 1752662 w 4787893"/>
                <a:gd name="connsiteY865" fmla="*/ 62522 h 4787892"/>
                <a:gd name="connsiteX866" fmla="*/ 1729067 w 4787893"/>
                <a:gd name="connsiteY866" fmla="*/ 63424 h 4787892"/>
                <a:gd name="connsiteX867" fmla="*/ 1705617 w 4787893"/>
                <a:gd name="connsiteY867" fmla="*/ 64920 h 4787892"/>
                <a:gd name="connsiteX868" fmla="*/ 1682319 w 4787893"/>
                <a:gd name="connsiteY868" fmla="*/ 67001 h 4787892"/>
                <a:gd name="connsiteX869" fmla="*/ 1659179 w 4787893"/>
                <a:gd name="connsiteY869" fmla="*/ 69661 h 4787892"/>
                <a:gd name="connsiteX870" fmla="*/ 1636204 w 4787893"/>
                <a:gd name="connsiteY870" fmla="*/ 72895 h 4787892"/>
                <a:gd name="connsiteX871" fmla="*/ 1613399 w 4787893"/>
                <a:gd name="connsiteY871" fmla="*/ 76694 h 4787892"/>
                <a:gd name="connsiteX872" fmla="*/ 1590772 w 4787893"/>
                <a:gd name="connsiteY872" fmla="*/ 81051 h 4787892"/>
                <a:gd name="connsiteX873" fmla="*/ 1568329 w 4787893"/>
                <a:gd name="connsiteY873" fmla="*/ 85961 h 4787892"/>
                <a:gd name="connsiteX874" fmla="*/ 1546076 w 4787893"/>
                <a:gd name="connsiteY874" fmla="*/ 91417 h 4787892"/>
                <a:gd name="connsiteX875" fmla="*/ 1524019 w 4787893"/>
                <a:gd name="connsiteY875" fmla="*/ 97410 h 4787892"/>
                <a:gd name="connsiteX876" fmla="*/ 1502165 w 4787893"/>
                <a:gd name="connsiteY876" fmla="*/ 103935 h 4787892"/>
                <a:gd name="connsiteX877" fmla="*/ 1480521 w 4787893"/>
                <a:gd name="connsiteY877" fmla="*/ 110984 h 4787892"/>
                <a:gd name="connsiteX878" fmla="*/ 1459092 w 4787893"/>
                <a:gd name="connsiteY878" fmla="*/ 118552 h 4787892"/>
                <a:gd name="connsiteX879" fmla="*/ 1437885 w 4787893"/>
                <a:gd name="connsiteY879" fmla="*/ 126630 h 4787892"/>
                <a:gd name="connsiteX880" fmla="*/ 1416907 w 4787893"/>
                <a:gd name="connsiteY880" fmla="*/ 135213 h 4787892"/>
                <a:gd name="connsiteX881" fmla="*/ 1396163 w 4787893"/>
                <a:gd name="connsiteY881" fmla="*/ 144292 h 4787892"/>
                <a:gd name="connsiteX882" fmla="*/ 1375661 w 4787893"/>
                <a:gd name="connsiteY882" fmla="*/ 153863 h 4787892"/>
                <a:gd name="connsiteX883" fmla="*/ 1355407 w 4787893"/>
                <a:gd name="connsiteY883" fmla="*/ 163917 h 4787892"/>
                <a:gd name="connsiteX884" fmla="*/ 1335407 w 4787893"/>
                <a:gd name="connsiteY884" fmla="*/ 174448 h 4787892"/>
                <a:gd name="connsiteX885" fmla="*/ 1315667 w 4787893"/>
                <a:gd name="connsiteY885" fmla="*/ 185448 h 4787892"/>
                <a:gd name="connsiteX886" fmla="*/ 1296194 w 4787893"/>
                <a:gd name="connsiteY886" fmla="*/ 196912 h 4787892"/>
                <a:gd name="connsiteX887" fmla="*/ 1276994 w 4787893"/>
                <a:gd name="connsiteY887" fmla="*/ 208832 h 4787892"/>
                <a:gd name="connsiteX888" fmla="*/ 1258074 w 4787893"/>
                <a:gd name="connsiteY888" fmla="*/ 221201 h 4787892"/>
                <a:gd name="connsiteX889" fmla="*/ 1239440 w 4787893"/>
                <a:gd name="connsiteY889" fmla="*/ 234014 h 4787892"/>
                <a:gd name="connsiteX890" fmla="*/ 1221098 w 4787893"/>
                <a:gd name="connsiteY890" fmla="*/ 247262 h 4787892"/>
                <a:gd name="connsiteX891" fmla="*/ 1203055 w 4787893"/>
                <a:gd name="connsiteY891" fmla="*/ 260938 h 4787892"/>
                <a:gd name="connsiteX892" fmla="*/ 1185318 w 4787893"/>
                <a:gd name="connsiteY892" fmla="*/ 275037 h 4787892"/>
                <a:gd name="connsiteX893" fmla="*/ 1167892 w 4787893"/>
                <a:gd name="connsiteY893" fmla="*/ 289552 h 4787892"/>
                <a:gd name="connsiteX894" fmla="*/ 1150784 w 4787893"/>
                <a:gd name="connsiteY894" fmla="*/ 304474 h 4787892"/>
                <a:gd name="connsiteX895" fmla="*/ 1134001 w 4787893"/>
                <a:gd name="connsiteY895" fmla="*/ 319798 h 4787892"/>
                <a:gd name="connsiteX896" fmla="*/ 1117549 w 4787893"/>
                <a:gd name="connsiteY896" fmla="*/ 335517 h 4787892"/>
                <a:gd name="connsiteX897" fmla="*/ 1101433 w 4787893"/>
                <a:gd name="connsiteY897" fmla="*/ 351624 h 4787892"/>
                <a:gd name="connsiteX898" fmla="*/ 1085661 w 4787893"/>
                <a:gd name="connsiteY898" fmla="*/ 368112 h 4787892"/>
                <a:gd name="connsiteX899" fmla="*/ 1070239 w 4787893"/>
                <a:gd name="connsiteY899" fmla="*/ 384974 h 4787892"/>
                <a:gd name="connsiteX900" fmla="*/ 1055174 w 4787893"/>
                <a:gd name="connsiteY900" fmla="*/ 402203 h 4787892"/>
                <a:gd name="connsiteX901" fmla="*/ 1040472 w 4787893"/>
                <a:gd name="connsiteY901" fmla="*/ 419793 h 4787892"/>
                <a:gd name="connsiteX902" fmla="*/ 1026139 w 4787893"/>
                <a:gd name="connsiteY902" fmla="*/ 437737 h 4787892"/>
                <a:gd name="connsiteX903" fmla="*/ 1012181 w 4787893"/>
                <a:gd name="connsiteY903" fmla="*/ 456027 h 4787892"/>
                <a:gd name="connsiteX904" fmla="*/ 998605 w 4787893"/>
                <a:gd name="connsiteY904" fmla="*/ 474658 h 4787892"/>
                <a:gd name="connsiteX905" fmla="*/ 985418 w 4787893"/>
                <a:gd name="connsiteY905" fmla="*/ 493622 h 4787892"/>
                <a:gd name="connsiteX906" fmla="*/ 972626 w 4787893"/>
                <a:gd name="connsiteY906" fmla="*/ 512912 h 4787892"/>
                <a:gd name="connsiteX907" fmla="*/ 960235 w 4787893"/>
                <a:gd name="connsiteY907" fmla="*/ 532521 h 4787892"/>
                <a:gd name="connsiteX908" fmla="*/ 948251 w 4787893"/>
                <a:gd name="connsiteY908" fmla="*/ 552444 h 4787892"/>
                <a:gd name="connsiteX909" fmla="*/ 936681 w 4787893"/>
                <a:gd name="connsiteY909" fmla="*/ 572672 h 4787892"/>
                <a:gd name="connsiteX910" fmla="*/ 925532 w 4787893"/>
                <a:gd name="connsiteY910" fmla="*/ 593199 h 4787892"/>
                <a:gd name="connsiteX911" fmla="*/ 914809 w 4787893"/>
                <a:gd name="connsiteY911" fmla="*/ 614018 h 4787892"/>
                <a:gd name="connsiteX912" fmla="*/ 904520 w 4787893"/>
                <a:gd name="connsiteY912" fmla="*/ 635123 h 4787892"/>
                <a:gd name="connsiteX913" fmla="*/ 894670 w 4787893"/>
                <a:gd name="connsiteY913" fmla="*/ 656506 h 4787892"/>
                <a:gd name="connsiteX914" fmla="*/ 885266 w 4787893"/>
                <a:gd name="connsiteY914" fmla="*/ 678160 h 4787892"/>
                <a:gd name="connsiteX915" fmla="*/ 876315 w 4787893"/>
                <a:gd name="connsiteY915" fmla="*/ 700079 h 4787892"/>
                <a:gd name="connsiteX916" fmla="*/ 867822 w 4787893"/>
                <a:gd name="connsiteY916" fmla="*/ 722257 h 4787892"/>
                <a:gd name="connsiteX917" fmla="*/ 859794 w 4787893"/>
                <a:gd name="connsiteY917" fmla="*/ 744686 h 4787892"/>
                <a:gd name="connsiteX918" fmla="*/ 852238 w 4787893"/>
                <a:gd name="connsiteY918" fmla="*/ 767359 h 4787892"/>
                <a:gd name="connsiteX919" fmla="*/ 845160 w 4787893"/>
                <a:gd name="connsiteY919" fmla="*/ 790269 h 4787892"/>
                <a:gd name="connsiteX920" fmla="*/ 838566 w 4787893"/>
                <a:gd name="connsiteY920" fmla="*/ 813410 h 4787892"/>
                <a:gd name="connsiteX921" fmla="*/ 832464 w 4787893"/>
                <a:gd name="connsiteY921" fmla="*/ 836774 h 4787892"/>
                <a:gd name="connsiteX922" fmla="*/ 826858 w 4787893"/>
                <a:gd name="connsiteY922" fmla="*/ 860356 h 4787892"/>
                <a:gd name="connsiteX923" fmla="*/ 821755 w 4787893"/>
                <a:gd name="connsiteY923" fmla="*/ 884147 h 4787892"/>
                <a:gd name="connsiteX924" fmla="*/ 817163 w 4787893"/>
                <a:gd name="connsiteY924" fmla="*/ 908142 h 4787892"/>
                <a:gd name="connsiteX925" fmla="*/ 813087 w 4787893"/>
                <a:gd name="connsiteY925" fmla="*/ 932334 h 4787892"/>
                <a:gd name="connsiteX926" fmla="*/ 809534 w 4787893"/>
                <a:gd name="connsiteY926" fmla="*/ 956715 h 4787892"/>
                <a:gd name="connsiteX927" fmla="*/ 806509 w 4787893"/>
                <a:gd name="connsiteY927" fmla="*/ 981278 h 4787892"/>
                <a:gd name="connsiteX928" fmla="*/ 804021 w 4787893"/>
                <a:gd name="connsiteY928" fmla="*/ 1006018 h 4787892"/>
                <a:gd name="connsiteX929" fmla="*/ 802074 w 4787893"/>
                <a:gd name="connsiteY929" fmla="*/ 1030926 h 4787892"/>
                <a:gd name="connsiteX930" fmla="*/ 800675 w 4787893"/>
                <a:gd name="connsiteY930" fmla="*/ 1055997 h 4787892"/>
                <a:gd name="connsiteX931" fmla="*/ 799832 w 4787893"/>
                <a:gd name="connsiteY931" fmla="*/ 1081224 h 4787892"/>
                <a:gd name="connsiteX932" fmla="*/ 799549 w 4787893"/>
                <a:gd name="connsiteY932" fmla="*/ 1106598 h 4787892"/>
                <a:gd name="connsiteX933" fmla="*/ 799549 w 4787893"/>
                <a:gd name="connsiteY933" fmla="*/ 1567899 h 4787892"/>
                <a:gd name="connsiteX934" fmla="*/ 2062894 w 4787893"/>
                <a:gd name="connsiteY934" fmla="*/ 1567899 h 4787892"/>
                <a:gd name="connsiteX935" fmla="*/ 2062894 w 4787893"/>
                <a:gd name="connsiteY935" fmla="*/ 62220 h 4787892"/>
                <a:gd name="connsiteX936" fmla="*/ 83799 w 4787893"/>
                <a:gd name="connsiteY936" fmla="*/ 62220 h 4787892"/>
                <a:gd name="connsiteX937" fmla="*/ 83809 w 4787893"/>
                <a:gd name="connsiteY937" fmla="*/ 1567899 h 4787892"/>
                <a:gd name="connsiteX938" fmla="*/ 108706 w 4787893"/>
                <a:gd name="connsiteY938" fmla="*/ 1567438 h 4787892"/>
                <a:gd name="connsiteX939" fmla="*/ 133385 w 4787893"/>
                <a:gd name="connsiteY939" fmla="*/ 1566062 h 4787892"/>
                <a:gd name="connsiteX940" fmla="*/ 157833 w 4787893"/>
                <a:gd name="connsiteY940" fmla="*/ 1563789 h 4787892"/>
                <a:gd name="connsiteX941" fmla="*/ 182035 w 4787893"/>
                <a:gd name="connsiteY941" fmla="*/ 1560633 h 4787892"/>
                <a:gd name="connsiteX942" fmla="*/ 205977 w 4787893"/>
                <a:gd name="connsiteY942" fmla="*/ 1556609 h 4787892"/>
                <a:gd name="connsiteX943" fmla="*/ 229645 w 4787893"/>
                <a:gd name="connsiteY943" fmla="*/ 1551733 h 4787892"/>
                <a:gd name="connsiteX944" fmla="*/ 253024 w 4787893"/>
                <a:gd name="connsiteY944" fmla="*/ 1546020 h 4787892"/>
                <a:gd name="connsiteX945" fmla="*/ 276102 w 4787893"/>
                <a:gd name="connsiteY945" fmla="*/ 1539484 h 4787892"/>
                <a:gd name="connsiteX946" fmla="*/ 298862 w 4787893"/>
                <a:gd name="connsiteY946" fmla="*/ 1532143 h 4787892"/>
                <a:gd name="connsiteX947" fmla="*/ 321290 w 4787893"/>
                <a:gd name="connsiteY947" fmla="*/ 1524009 h 4787892"/>
                <a:gd name="connsiteX948" fmla="*/ 343374 w 4787893"/>
                <a:gd name="connsiteY948" fmla="*/ 1515100 h 4787892"/>
                <a:gd name="connsiteX949" fmla="*/ 365097 w 4787893"/>
                <a:gd name="connsiteY949" fmla="*/ 1505430 h 4787892"/>
                <a:gd name="connsiteX950" fmla="*/ 386446 w 4787893"/>
                <a:gd name="connsiteY950" fmla="*/ 1495014 h 4787892"/>
                <a:gd name="connsiteX951" fmla="*/ 407407 w 4787893"/>
                <a:gd name="connsiteY951" fmla="*/ 1483868 h 4787892"/>
                <a:gd name="connsiteX952" fmla="*/ 427966 w 4787893"/>
                <a:gd name="connsiteY952" fmla="*/ 1472007 h 4787892"/>
                <a:gd name="connsiteX953" fmla="*/ 448107 w 4787893"/>
                <a:gd name="connsiteY953" fmla="*/ 1459445 h 4787892"/>
                <a:gd name="connsiteX954" fmla="*/ 467818 w 4787893"/>
                <a:gd name="connsiteY954" fmla="*/ 1446200 h 4787892"/>
                <a:gd name="connsiteX955" fmla="*/ 487083 w 4787893"/>
                <a:gd name="connsiteY955" fmla="*/ 1432285 h 4787892"/>
                <a:gd name="connsiteX956" fmla="*/ 505889 w 4787893"/>
                <a:gd name="connsiteY956" fmla="*/ 1417715 h 4787892"/>
                <a:gd name="connsiteX957" fmla="*/ 524221 w 4787893"/>
                <a:gd name="connsiteY957" fmla="*/ 1402507 h 4787892"/>
                <a:gd name="connsiteX958" fmla="*/ 542064 w 4787893"/>
                <a:gd name="connsiteY958" fmla="*/ 1386675 h 4787892"/>
                <a:gd name="connsiteX959" fmla="*/ 559405 w 4787893"/>
                <a:gd name="connsiteY959" fmla="*/ 1370235 h 4787892"/>
                <a:gd name="connsiteX960" fmla="*/ 576230 w 4787893"/>
                <a:gd name="connsiteY960" fmla="*/ 1353202 h 4787892"/>
                <a:gd name="connsiteX961" fmla="*/ 592523 w 4787893"/>
                <a:gd name="connsiteY961" fmla="*/ 1335591 h 4787892"/>
                <a:gd name="connsiteX962" fmla="*/ 608272 w 4787893"/>
                <a:gd name="connsiteY962" fmla="*/ 1317417 h 4787892"/>
                <a:gd name="connsiteX963" fmla="*/ 623460 w 4787893"/>
                <a:gd name="connsiteY963" fmla="*/ 1298696 h 4787892"/>
                <a:gd name="connsiteX964" fmla="*/ 638075 w 4787893"/>
                <a:gd name="connsiteY964" fmla="*/ 1279443 h 4787892"/>
                <a:gd name="connsiteX965" fmla="*/ 652102 w 4787893"/>
                <a:gd name="connsiteY965" fmla="*/ 1259673 h 4787892"/>
                <a:gd name="connsiteX966" fmla="*/ 665526 w 4787893"/>
                <a:gd name="connsiteY966" fmla="*/ 1239401 h 4787892"/>
                <a:gd name="connsiteX967" fmla="*/ 678335 w 4787893"/>
                <a:gd name="connsiteY967" fmla="*/ 1218643 h 4787892"/>
                <a:gd name="connsiteX968" fmla="*/ 690512 w 4787893"/>
                <a:gd name="connsiteY968" fmla="*/ 1197414 h 4787892"/>
                <a:gd name="connsiteX969" fmla="*/ 702044 w 4787893"/>
                <a:gd name="connsiteY969" fmla="*/ 1175729 h 4787892"/>
                <a:gd name="connsiteX970" fmla="*/ 712916 w 4787893"/>
                <a:gd name="connsiteY970" fmla="*/ 1153604 h 4787892"/>
                <a:gd name="connsiteX971" fmla="*/ 723115 w 4787893"/>
                <a:gd name="connsiteY971" fmla="*/ 1131053 h 4787892"/>
                <a:gd name="connsiteX972" fmla="*/ 732626 w 4787893"/>
                <a:gd name="connsiteY972" fmla="*/ 1108092 h 4787892"/>
                <a:gd name="connsiteX973" fmla="*/ 741945 w 4787893"/>
                <a:gd name="connsiteY973" fmla="*/ 1083309 h 4787892"/>
                <a:gd name="connsiteX974" fmla="*/ 750457 w 4787893"/>
                <a:gd name="connsiteY974" fmla="*/ 1058102 h 4787892"/>
                <a:gd name="connsiteX975" fmla="*/ 758146 w 4787893"/>
                <a:gd name="connsiteY975" fmla="*/ 1032485 h 4787892"/>
                <a:gd name="connsiteX976" fmla="*/ 764994 w 4787893"/>
                <a:gd name="connsiteY976" fmla="*/ 1006480 h 4787892"/>
                <a:gd name="connsiteX977" fmla="*/ 770984 w 4787893"/>
                <a:gd name="connsiteY977" fmla="*/ 980103 h 4787892"/>
                <a:gd name="connsiteX978" fmla="*/ 776100 w 4787893"/>
                <a:gd name="connsiteY978" fmla="*/ 953373 h 4787892"/>
                <a:gd name="connsiteX979" fmla="*/ 780323 w 4787893"/>
                <a:gd name="connsiteY979" fmla="*/ 926307 h 4787892"/>
                <a:gd name="connsiteX980" fmla="*/ 783637 w 4787893"/>
                <a:gd name="connsiteY980" fmla="*/ 898925 h 4787892"/>
                <a:gd name="connsiteX981" fmla="*/ 786026 w 4787893"/>
                <a:gd name="connsiteY981" fmla="*/ 871245 h 4787892"/>
                <a:gd name="connsiteX982" fmla="*/ 787472 w 4787893"/>
                <a:gd name="connsiteY982" fmla="*/ 843283 h 4787892"/>
                <a:gd name="connsiteX983" fmla="*/ 787958 w 4787893"/>
                <a:gd name="connsiteY983" fmla="*/ 815060 h 4787892"/>
                <a:gd name="connsiteX984" fmla="*/ 787566 w 4787893"/>
                <a:gd name="connsiteY984" fmla="*/ 789704 h 4787892"/>
                <a:gd name="connsiteX985" fmla="*/ 786398 w 4787893"/>
                <a:gd name="connsiteY985" fmla="*/ 764558 h 4787892"/>
                <a:gd name="connsiteX986" fmla="*/ 784468 w 4787893"/>
                <a:gd name="connsiteY986" fmla="*/ 739635 h 4787892"/>
                <a:gd name="connsiteX987" fmla="*/ 781787 w 4787893"/>
                <a:gd name="connsiteY987" fmla="*/ 714949 h 4787892"/>
                <a:gd name="connsiteX988" fmla="*/ 778367 w 4787893"/>
                <a:gd name="connsiteY988" fmla="*/ 690512 h 4787892"/>
                <a:gd name="connsiteX989" fmla="*/ 774221 w 4787893"/>
                <a:gd name="connsiteY989" fmla="*/ 666337 h 4787892"/>
                <a:gd name="connsiteX990" fmla="*/ 769361 w 4787893"/>
                <a:gd name="connsiteY990" fmla="*/ 642439 h 4787892"/>
                <a:gd name="connsiteX991" fmla="*/ 763799 w 4787893"/>
                <a:gd name="connsiteY991" fmla="*/ 618829 h 4787892"/>
                <a:gd name="connsiteX992" fmla="*/ 757548 w 4787893"/>
                <a:gd name="connsiteY992" fmla="*/ 595521 h 4787892"/>
                <a:gd name="connsiteX993" fmla="*/ 750621 w 4787893"/>
                <a:gd name="connsiteY993" fmla="*/ 572529 h 4787892"/>
                <a:gd name="connsiteX994" fmla="*/ 743028 w 4787893"/>
                <a:gd name="connsiteY994" fmla="*/ 549865 h 4787892"/>
                <a:gd name="connsiteX995" fmla="*/ 734784 w 4787893"/>
                <a:gd name="connsiteY995" fmla="*/ 527543 h 4787892"/>
                <a:gd name="connsiteX996" fmla="*/ 725900 w 4787893"/>
                <a:gd name="connsiteY996" fmla="*/ 505576 h 4787892"/>
                <a:gd name="connsiteX997" fmla="*/ 716387 w 4787893"/>
                <a:gd name="connsiteY997" fmla="*/ 483978 h 4787892"/>
                <a:gd name="connsiteX998" fmla="*/ 706260 w 4787893"/>
                <a:gd name="connsiteY998" fmla="*/ 462759 h 4787892"/>
                <a:gd name="connsiteX999" fmla="*/ 695530 w 4787893"/>
                <a:gd name="connsiteY999" fmla="*/ 441936 h 4787892"/>
                <a:gd name="connsiteX1000" fmla="*/ 684209 w 4787893"/>
                <a:gd name="connsiteY1000" fmla="*/ 421520 h 4787892"/>
                <a:gd name="connsiteX1001" fmla="*/ 672309 w 4787893"/>
                <a:gd name="connsiteY1001" fmla="*/ 401524 h 4787892"/>
                <a:gd name="connsiteX1002" fmla="*/ 659844 w 4787893"/>
                <a:gd name="connsiteY1002" fmla="*/ 381963 h 4787892"/>
                <a:gd name="connsiteX1003" fmla="*/ 646825 w 4787893"/>
                <a:gd name="connsiteY1003" fmla="*/ 362848 h 4787892"/>
                <a:gd name="connsiteX1004" fmla="*/ 633264 w 4787893"/>
                <a:gd name="connsiteY1004" fmla="*/ 344195 h 4787892"/>
                <a:gd name="connsiteX1005" fmla="*/ 619175 w 4787893"/>
                <a:gd name="connsiteY1005" fmla="*/ 326014 h 4787892"/>
                <a:gd name="connsiteX1006" fmla="*/ 604569 w 4787893"/>
                <a:gd name="connsiteY1006" fmla="*/ 308319 h 4787892"/>
                <a:gd name="connsiteX1007" fmla="*/ 589458 w 4787893"/>
                <a:gd name="connsiteY1007" fmla="*/ 291125 h 4787892"/>
                <a:gd name="connsiteX1008" fmla="*/ 573856 w 4787893"/>
                <a:gd name="connsiteY1008" fmla="*/ 274444 h 4787892"/>
                <a:gd name="connsiteX1009" fmla="*/ 557773 w 4787893"/>
                <a:gd name="connsiteY1009" fmla="*/ 258288 h 4787892"/>
                <a:gd name="connsiteX1010" fmla="*/ 541224 w 4787893"/>
                <a:gd name="connsiteY1010" fmla="*/ 242672 h 4787892"/>
                <a:gd name="connsiteX1011" fmla="*/ 524218 w 4787893"/>
                <a:gd name="connsiteY1011" fmla="*/ 227609 h 4787892"/>
                <a:gd name="connsiteX1012" fmla="*/ 506771 w 4787893"/>
                <a:gd name="connsiteY1012" fmla="*/ 213110 h 4787892"/>
                <a:gd name="connsiteX1013" fmla="*/ 488893 w 4787893"/>
                <a:gd name="connsiteY1013" fmla="*/ 199191 h 4787892"/>
                <a:gd name="connsiteX1014" fmla="*/ 470596 w 4787893"/>
                <a:gd name="connsiteY1014" fmla="*/ 185864 h 4787892"/>
                <a:gd name="connsiteX1015" fmla="*/ 451894 w 4787893"/>
                <a:gd name="connsiteY1015" fmla="*/ 173142 h 4787892"/>
                <a:gd name="connsiteX1016" fmla="*/ 432799 w 4787893"/>
                <a:gd name="connsiteY1016" fmla="*/ 161038 h 4787892"/>
                <a:gd name="connsiteX1017" fmla="*/ 413322 w 4787893"/>
                <a:gd name="connsiteY1017" fmla="*/ 149566 h 4787892"/>
                <a:gd name="connsiteX1018" fmla="*/ 393476 w 4787893"/>
                <a:gd name="connsiteY1018" fmla="*/ 138738 h 4787892"/>
                <a:gd name="connsiteX1019" fmla="*/ 373274 w 4787893"/>
                <a:gd name="connsiteY1019" fmla="*/ 128569 h 4787892"/>
                <a:gd name="connsiteX1020" fmla="*/ 352728 w 4787893"/>
                <a:gd name="connsiteY1020" fmla="*/ 119070 h 4787892"/>
                <a:gd name="connsiteX1021" fmla="*/ 331850 w 4787893"/>
                <a:gd name="connsiteY1021" fmla="*/ 110255 h 4787892"/>
                <a:gd name="connsiteX1022" fmla="*/ 310652 w 4787893"/>
                <a:gd name="connsiteY1022" fmla="*/ 102138 h 4787892"/>
                <a:gd name="connsiteX1023" fmla="*/ 289146 w 4787893"/>
                <a:gd name="connsiteY1023" fmla="*/ 94731 h 4787892"/>
                <a:gd name="connsiteX1024" fmla="*/ 267347 w 4787893"/>
                <a:gd name="connsiteY1024" fmla="*/ 88049 h 4787892"/>
                <a:gd name="connsiteX1025" fmla="*/ 245264 w 4787893"/>
                <a:gd name="connsiteY1025" fmla="*/ 82103 h 4787892"/>
                <a:gd name="connsiteX1026" fmla="*/ 222911 w 4787893"/>
                <a:gd name="connsiteY1026" fmla="*/ 76907 h 4787892"/>
                <a:gd name="connsiteX1027" fmla="*/ 200301 w 4787893"/>
                <a:gd name="connsiteY1027" fmla="*/ 72474 h 4787892"/>
                <a:gd name="connsiteX1028" fmla="*/ 177445 w 4787893"/>
                <a:gd name="connsiteY1028" fmla="*/ 68818 h 4787892"/>
                <a:gd name="connsiteX1029" fmla="*/ 154355 w 4787893"/>
                <a:gd name="connsiteY1029" fmla="*/ 65951 h 4787892"/>
                <a:gd name="connsiteX1030" fmla="*/ 131044 w 4787893"/>
                <a:gd name="connsiteY1030" fmla="*/ 63887 h 4787892"/>
                <a:gd name="connsiteX1031" fmla="*/ 107525 w 4787893"/>
                <a:gd name="connsiteY1031" fmla="*/ 62639 h 4787892"/>
                <a:gd name="connsiteX1032" fmla="*/ 0 w 4787893"/>
                <a:gd name="connsiteY1032" fmla="*/ 0 h 4787892"/>
                <a:gd name="connsiteX1033" fmla="*/ 4787893 w 4787893"/>
                <a:gd name="connsiteY1033" fmla="*/ 0 h 4787892"/>
                <a:gd name="connsiteX1034" fmla="*/ 4787893 w 4787893"/>
                <a:gd name="connsiteY1034" fmla="*/ 4787892 h 4787892"/>
                <a:gd name="connsiteX1035" fmla="*/ 0 w 4787893"/>
                <a:gd name="connsiteY1035" fmla="*/ 4787892 h 4787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Lst>
              <a:rect l="l" t="t" r="r" b="b"/>
              <a:pathLst>
                <a:path w="4787893" h="4787892">
                  <a:moveTo>
                    <a:pt x="4437894" y="3200049"/>
                  </a:moveTo>
                  <a:lnTo>
                    <a:pt x="4414161" y="3200351"/>
                  </a:lnTo>
                  <a:lnTo>
                    <a:pt x="4390566" y="3201253"/>
                  </a:lnTo>
                  <a:lnTo>
                    <a:pt x="4367116" y="3202749"/>
                  </a:lnTo>
                  <a:lnTo>
                    <a:pt x="4343818" y="3204830"/>
                  </a:lnTo>
                  <a:lnTo>
                    <a:pt x="4320678" y="3207490"/>
                  </a:lnTo>
                  <a:lnTo>
                    <a:pt x="4297703" y="3210724"/>
                  </a:lnTo>
                  <a:lnTo>
                    <a:pt x="4274898" y="3214523"/>
                  </a:lnTo>
                  <a:lnTo>
                    <a:pt x="4252271" y="3218881"/>
                  </a:lnTo>
                  <a:lnTo>
                    <a:pt x="4229828" y="3223790"/>
                  </a:lnTo>
                  <a:lnTo>
                    <a:pt x="4207575" y="3229246"/>
                  </a:lnTo>
                  <a:lnTo>
                    <a:pt x="4185518" y="3235239"/>
                  </a:lnTo>
                  <a:lnTo>
                    <a:pt x="4163664" y="3241764"/>
                  </a:lnTo>
                  <a:lnTo>
                    <a:pt x="4142020" y="3248813"/>
                  </a:lnTo>
                  <a:lnTo>
                    <a:pt x="4120591" y="3256381"/>
                  </a:lnTo>
                  <a:lnTo>
                    <a:pt x="4099384" y="3264459"/>
                  </a:lnTo>
                  <a:lnTo>
                    <a:pt x="4078406" y="3273042"/>
                  </a:lnTo>
                  <a:lnTo>
                    <a:pt x="4057662" y="3282121"/>
                  </a:lnTo>
                  <a:lnTo>
                    <a:pt x="4037160" y="3291692"/>
                  </a:lnTo>
                  <a:lnTo>
                    <a:pt x="4016906" y="3301746"/>
                  </a:lnTo>
                  <a:lnTo>
                    <a:pt x="3996906" y="3312277"/>
                  </a:lnTo>
                  <a:lnTo>
                    <a:pt x="3977166" y="3323277"/>
                  </a:lnTo>
                  <a:lnTo>
                    <a:pt x="3957693" y="3334741"/>
                  </a:lnTo>
                  <a:lnTo>
                    <a:pt x="3938493" y="3346661"/>
                  </a:lnTo>
                  <a:lnTo>
                    <a:pt x="3919573" y="3359031"/>
                  </a:lnTo>
                  <a:lnTo>
                    <a:pt x="3900939" y="3371843"/>
                  </a:lnTo>
                  <a:lnTo>
                    <a:pt x="3882597" y="3385091"/>
                  </a:lnTo>
                  <a:lnTo>
                    <a:pt x="3864554" y="3398768"/>
                  </a:lnTo>
                  <a:lnTo>
                    <a:pt x="3846817" y="3412866"/>
                  </a:lnTo>
                  <a:lnTo>
                    <a:pt x="3829391" y="3427381"/>
                  </a:lnTo>
                  <a:lnTo>
                    <a:pt x="3812283" y="3442303"/>
                  </a:lnTo>
                  <a:lnTo>
                    <a:pt x="3795500" y="3457627"/>
                  </a:lnTo>
                  <a:lnTo>
                    <a:pt x="3779048" y="3473346"/>
                  </a:lnTo>
                  <a:lnTo>
                    <a:pt x="3762932" y="3489453"/>
                  </a:lnTo>
                  <a:lnTo>
                    <a:pt x="3747160" y="3505941"/>
                  </a:lnTo>
                  <a:lnTo>
                    <a:pt x="3731738" y="3522803"/>
                  </a:lnTo>
                  <a:lnTo>
                    <a:pt x="3716673" y="3540032"/>
                  </a:lnTo>
                  <a:lnTo>
                    <a:pt x="3701971" y="3557622"/>
                  </a:lnTo>
                  <a:lnTo>
                    <a:pt x="3687638" y="3575566"/>
                  </a:lnTo>
                  <a:lnTo>
                    <a:pt x="3673680" y="3593857"/>
                  </a:lnTo>
                  <a:lnTo>
                    <a:pt x="3660104" y="3612487"/>
                  </a:lnTo>
                  <a:lnTo>
                    <a:pt x="3646917" y="3631451"/>
                  </a:lnTo>
                  <a:lnTo>
                    <a:pt x="3634125" y="3650741"/>
                  </a:lnTo>
                  <a:lnTo>
                    <a:pt x="3621734" y="3670351"/>
                  </a:lnTo>
                  <a:lnTo>
                    <a:pt x="3609750" y="3690273"/>
                  </a:lnTo>
                  <a:lnTo>
                    <a:pt x="3598180" y="3710501"/>
                  </a:lnTo>
                  <a:lnTo>
                    <a:pt x="3587031" y="3731028"/>
                  </a:lnTo>
                  <a:lnTo>
                    <a:pt x="3576308" y="3751847"/>
                  </a:lnTo>
                  <a:lnTo>
                    <a:pt x="3566019" y="3772952"/>
                  </a:lnTo>
                  <a:lnTo>
                    <a:pt x="3556169" y="3794335"/>
                  </a:lnTo>
                  <a:lnTo>
                    <a:pt x="3546765" y="3815989"/>
                  </a:lnTo>
                  <a:lnTo>
                    <a:pt x="3537814" y="3837909"/>
                  </a:lnTo>
                  <a:lnTo>
                    <a:pt x="3529321" y="3860086"/>
                  </a:lnTo>
                  <a:lnTo>
                    <a:pt x="3521293" y="3882515"/>
                  </a:lnTo>
                  <a:lnTo>
                    <a:pt x="3513737" y="3905188"/>
                  </a:lnTo>
                  <a:lnTo>
                    <a:pt x="3506659" y="3928098"/>
                  </a:lnTo>
                  <a:lnTo>
                    <a:pt x="3500065" y="3951239"/>
                  </a:lnTo>
                  <a:lnTo>
                    <a:pt x="3493963" y="3974603"/>
                  </a:lnTo>
                  <a:lnTo>
                    <a:pt x="3488357" y="3998185"/>
                  </a:lnTo>
                  <a:lnTo>
                    <a:pt x="3483254" y="4021976"/>
                  </a:lnTo>
                  <a:lnTo>
                    <a:pt x="3478662" y="4045971"/>
                  </a:lnTo>
                  <a:lnTo>
                    <a:pt x="3474586" y="4070163"/>
                  </a:lnTo>
                  <a:lnTo>
                    <a:pt x="3471033" y="4094544"/>
                  </a:lnTo>
                  <a:lnTo>
                    <a:pt x="3468008" y="4119107"/>
                  </a:lnTo>
                  <a:lnTo>
                    <a:pt x="3465520" y="4143847"/>
                  </a:lnTo>
                  <a:lnTo>
                    <a:pt x="3463573" y="4168755"/>
                  </a:lnTo>
                  <a:lnTo>
                    <a:pt x="3462174" y="4193826"/>
                  </a:lnTo>
                  <a:lnTo>
                    <a:pt x="3461331" y="4219053"/>
                  </a:lnTo>
                  <a:lnTo>
                    <a:pt x="3461048" y="4244427"/>
                  </a:lnTo>
                  <a:lnTo>
                    <a:pt x="3461048" y="4705728"/>
                  </a:lnTo>
                  <a:lnTo>
                    <a:pt x="4724392" y="4705728"/>
                  </a:lnTo>
                  <a:lnTo>
                    <a:pt x="4724392" y="3200049"/>
                  </a:lnTo>
                  <a:close/>
                  <a:moveTo>
                    <a:pt x="2745241" y="3200049"/>
                  </a:moveTo>
                  <a:lnTo>
                    <a:pt x="2745251" y="4705728"/>
                  </a:lnTo>
                  <a:lnTo>
                    <a:pt x="2770148" y="4705267"/>
                  </a:lnTo>
                  <a:lnTo>
                    <a:pt x="2794827" y="4703891"/>
                  </a:lnTo>
                  <a:lnTo>
                    <a:pt x="2819275" y="4701618"/>
                  </a:lnTo>
                  <a:lnTo>
                    <a:pt x="2843477" y="4698462"/>
                  </a:lnTo>
                  <a:lnTo>
                    <a:pt x="2867419" y="4694438"/>
                  </a:lnTo>
                  <a:lnTo>
                    <a:pt x="2891087" y="4689562"/>
                  </a:lnTo>
                  <a:lnTo>
                    <a:pt x="2914466" y="4683849"/>
                  </a:lnTo>
                  <a:lnTo>
                    <a:pt x="2937544" y="4677313"/>
                  </a:lnTo>
                  <a:lnTo>
                    <a:pt x="2960304" y="4669972"/>
                  </a:lnTo>
                  <a:lnTo>
                    <a:pt x="2982732" y="4661838"/>
                  </a:lnTo>
                  <a:lnTo>
                    <a:pt x="3004816" y="4652929"/>
                  </a:lnTo>
                  <a:lnTo>
                    <a:pt x="3026539" y="4643259"/>
                  </a:lnTo>
                  <a:lnTo>
                    <a:pt x="3047888" y="4632843"/>
                  </a:lnTo>
                  <a:lnTo>
                    <a:pt x="3068849" y="4621697"/>
                  </a:lnTo>
                  <a:lnTo>
                    <a:pt x="3089408" y="4609836"/>
                  </a:lnTo>
                  <a:lnTo>
                    <a:pt x="3109549" y="4597274"/>
                  </a:lnTo>
                  <a:lnTo>
                    <a:pt x="3129260" y="4584029"/>
                  </a:lnTo>
                  <a:lnTo>
                    <a:pt x="3148525" y="4570114"/>
                  </a:lnTo>
                  <a:lnTo>
                    <a:pt x="3167331" y="4555544"/>
                  </a:lnTo>
                  <a:lnTo>
                    <a:pt x="3185663" y="4540336"/>
                  </a:lnTo>
                  <a:lnTo>
                    <a:pt x="3203506" y="4524504"/>
                  </a:lnTo>
                  <a:lnTo>
                    <a:pt x="3220847" y="4508064"/>
                  </a:lnTo>
                  <a:lnTo>
                    <a:pt x="3237672" y="4491031"/>
                  </a:lnTo>
                  <a:lnTo>
                    <a:pt x="3253965" y="4473420"/>
                  </a:lnTo>
                  <a:lnTo>
                    <a:pt x="3269714" y="4455246"/>
                  </a:lnTo>
                  <a:lnTo>
                    <a:pt x="3284902" y="4436525"/>
                  </a:lnTo>
                  <a:lnTo>
                    <a:pt x="3299517" y="4417272"/>
                  </a:lnTo>
                  <a:lnTo>
                    <a:pt x="3313544" y="4397502"/>
                  </a:lnTo>
                  <a:lnTo>
                    <a:pt x="3326968" y="4377230"/>
                  </a:lnTo>
                  <a:lnTo>
                    <a:pt x="3339777" y="4356472"/>
                  </a:lnTo>
                  <a:lnTo>
                    <a:pt x="3351954" y="4335243"/>
                  </a:lnTo>
                  <a:lnTo>
                    <a:pt x="3363486" y="4313558"/>
                  </a:lnTo>
                  <a:lnTo>
                    <a:pt x="3374358" y="4291433"/>
                  </a:lnTo>
                  <a:lnTo>
                    <a:pt x="3384557" y="4268882"/>
                  </a:lnTo>
                  <a:lnTo>
                    <a:pt x="3394068" y="4245921"/>
                  </a:lnTo>
                  <a:lnTo>
                    <a:pt x="3403387" y="4221139"/>
                  </a:lnTo>
                  <a:lnTo>
                    <a:pt x="3411899" y="4195931"/>
                  </a:lnTo>
                  <a:lnTo>
                    <a:pt x="3419588" y="4170314"/>
                  </a:lnTo>
                  <a:lnTo>
                    <a:pt x="3426436" y="4144309"/>
                  </a:lnTo>
                  <a:lnTo>
                    <a:pt x="3432426" y="4117932"/>
                  </a:lnTo>
                  <a:lnTo>
                    <a:pt x="3437542" y="4091202"/>
                  </a:lnTo>
                  <a:lnTo>
                    <a:pt x="3441765" y="4064136"/>
                  </a:lnTo>
                  <a:lnTo>
                    <a:pt x="3445079" y="4036754"/>
                  </a:lnTo>
                  <a:lnTo>
                    <a:pt x="3447468" y="4009074"/>
                  </a:lnTo>
                  <a:lnTo>
                    <a:pt x="3448914" y="3981112"/>
                  </a:lnTo>
                  <a:lnTo>
                    <a:pt x="3449400" y="3952889"/>
                  </a:lnTo>
                  <a:lnTo>
                    <a:pt x="3449008" y="3927533"/>
                  </a:lnTo>
                  <a:lnTo>
                    <a:pt x="3447840" y="3902387"/>
                  </a:lnTo>
                  <a:lnTo>
                    <a:pt x="3445910" y="3877464"/>
                  </a:lnTo>
                  <a:lnTo>
                    <a:pt x="3443229" y="3852778"/>
                  </a:lnTo>
                  <a:lnTo>
                    <a:pt x="3439809" y="3828341"/>
                  </a:lnTo>
                  <a:lnTo>
                    <a:pt x="3435663" y="3804166"/>
                  </a:lnTo>
                  <a:lnTo>
                    <a:pt x="3430803" y="3780268"/>
                  </a:lnTo>
                  <a:lnTo>
                    <a:pt x="3425241" y="3756658"/>
                  </a:lnTo>
                  <a:lnTo>
                    <a:pt x="3418990" y="3733351"/>
                  </a:lnTo>
                  <a:lnTo>
                    <a:pt x="3412063" y="3710359"/>
                  </a:lnTo>
                  <a:lnTo>
                    <a:pt x="3404470" y="3687695"/>
                  </a:lnTo>
                  <a:lnTo>
                    <a:pt x="3396226" y="3665372"/>
                  </a:lnTo>
                  <a:lnTo>
                    <a:pt x="3387342" y="3643405"/>
                  </a:lnTo>
                  <a:lnTo>
                    <a:pt x="3377829" y="3621807"/>
                  </a:lnTo>
                  <a:lnTo>
                    <a:pt x="3367702" y="3600588"/>
                  </a:lnTo>
                  <a:lnTo>
                    <a:pt x="3356972" y="3579765"/>
                  </a:lnTo>
                  <a:lnTo>
                    <a:pt x="3345651" y="3559349"/>
                  </a:lnTo>
                  <a:lnTo>
                    <a:pt x="3333751" y="3539354"/>
                  </a:lnTo>
                  <a:lnTo>
                    <a:pt x="3321286" y="3519792"/>
                  </a:lnTo>
                  <a:lnTo>
                    <a:pt x="3308267" y="3500678"/>
                  </a:lnTo>
                  <a:lnTo>
                    <a:pt x="3294706" y="3482024"/>
                  </a:lnTo>
                  <a:lnTo>
                    <a:pt x="3280617" y="3463843"/>
                  </a:lnTo>
                  <a:lnTo>
                    <a:pt x="3266011" y="3446149"/>
                  </a:lnTo>
                  <a:lnTo>
                    <a:pt x="3250900" y="3428954"/>
                  </a:lnTo>
                  <a:lnTo>
                    <a:pt x="3235298" y="3412273"/>
                  </a:lnTo>
                  <a:lnTo>
                    <a:pt x="3219215" y="3396117"/>
                  </a:lnTo>
                  <a:lnTo>
                    <a:pt x="3202666" y="3380501"/>
                  </a:lnTo>
                  <a:lnTo>
                    <a:pt x="3185660" y="3365438"/>
                  </a:lnTo>
                  <a:lnTo>
                    <a:pt x="3168213" y="3350940"/>
                  </a:lnTo>
                  <a:lnTo>
                    <a:pt x="3150335" y="3337020"/>
                  </a:lnTo>
                  <a:lnTo>
                    <a:pt x="3132038" y="3323693"/>
                  </a:lnTo>
                  <a:lnTo>
                    <a:pt x="3113336" y="3310971"/>
                  </a:lnTo>
                  <a:lnTo>
                    <a:pt x="3094241" y="3298867"/>
                  </a:lnTo>
                  <a:lnTo>
                    <a:pt x="3074764" y="3287395"/>
                  </a:lnTo>
                  <a:lnTo>
                    <a:pt x="3054918" y="3276567"/>
                  </a:lnTo>
                  <a:lnTo>
                    <a:pt x="3034716" y="3266398"/>
                  </a:lnTo>
                  <a:lnTo>
                    <a:pt x="3014170" y="3256899"/>
                  </a:lnTo>
                  <a:lnTo>
                    <a:pt x="2993292" y="3248084"/>
                  </a:lnTo>
                  <a:lnTo>
                    <a:pt x="2972094" y="3239967"/>
                  </a:lnTo>
                  <a:lnTo>
                    <a:pt x="2950588" y="3232560"/>
                  </a:lnTo>
                  <a:lnTo>
                    <a:pt x="2928789" y="3225878"/>
                  </a:lnTo>
                  <a:lnTo>
                    <a:pt x="2906706" y="3219932"/>
                  </a:lnTo>
                  <a:lnTo>
                    <a:pt x="2884353" y="3214736"/>
                  </a:lnTo>
                  <a:lnTo>
                    <a:pt x="2861743" y="3210303"/>
                  </a:lnTo>
                  <a:lnTo>
                    <a:pt x="2838887" y="3206647"/>
                  </a:lnTo>
                  <a:lnTo>
                    <a:pt x="2815797" y="3203780"/>
                  </a:lnTo>
                  <a:lnTo>
                    <a:pt x="2792486" y="3201716"/>
                  </a:lnTo>
                  <a:lnTo>
                    <a:pt x="2768967" y="3200468"/>
                  </a:lnTo>
                  <a:close/>
                  <a:moveTo>
                    <a:pt x="1057588" y="3200049"/>
                  </a:moveTo>
                  <a:lnTo>
                    <a:pt x="1033854" y="3200351"/>
                  </a:lnTo>
                  <a:lnTo>
                    <a:pt x="1010259" y="3201253"/>
                  </a:lnTo>
                  <a:lnTo>
                    <a:pt x="986809" y="3202749"/>
                  </a:lnTo>
                  <a:lnTo>
                    <a:pt x="963511" y="3204830"/>
                  </a:lnTo>
                  <a:lnTo>
                    <a:pt x="940371" y="3207490"/>
                  </a:lnTo>
                  <a:lnTo>
                    <a:pt x="917396" y="3210724"/>
                  </a:lnTo>
                  <a:lnTo>
                    <a:pt x="894591" y="3214523"/>
                  </a:lnTo>
                  <a:lnTo>
                    <a:pt x="871964" y="3218881"/>
                  </a:lnTo>
                  <a:lnTo>
                    <a:pt x="849521" y="3223790"/>
                  </a:lnTo>
                  <a:lnTo>
                    <a:pt x="827268" y="3229246"/>
                  </a:lnTo>
                  <a:lnTo>
                    <a:pt x="805211" y="3235239"/>
                  </a:lnTo>
                  <a:lnTo>
                    <a:pt x="783357" y="3241764"/>
                  </a:lnTo>
                  <a:lnTo>
                    <a:pt x="761713" y="3248813"/>
                  </a:lnTo>
                  <a:lnTo>
                    <a:pt x="740284" y="3256381"/>
                  </a:lnTo>
                  <a:lnTo>
                    <a:pt x="719077" y="3264459"/>
                  </a:lnTo>
                  <a:lnTo>
                    <a:pt x="698099" y="3273042"/>
                  </a:lnTo>
                  <a:lnTo>
                    <a:pt x="677355" y="3282121"/>
                  </a:lnTo>
                  <a:lnTo>
                    <a:pt x="656853" y="3291692"/>
                  </a:lnTo>
                  <a:lnTo>
                    <a:pt x="636599" y="3301746"/>
                  </a:lnTo>
                  <a:lnTo>
                    <a:pt x="616599" y="3312277"/>
                  </a:lnTo>
                  <a:lnTo>
                    <a:pt x="596859" y="3323277"/>
                  </a:lnTo>
                  <a:lnTo>
                    <a:pt x="577386" y="3334741"/>
                  </a:lnTo>
                  <a:lnTo>
                    <a:pt x="558186" y="3346661"/>
                  </a:lnTo>
                  <a:lnTo>
                    <a:pt x="539266" y="3359031"/>
                  </a:lnTo>
                  <a:lnTo>
                    <a:pt x="520632" y="3371843"/>
                  </a:lnTo>
                  <a:lnTo>
                    <a:pt x="502290" y="3385091"/>
                  </a:lnTo>
                  <a:lnTo>
                    <a:pt x="484247" y="3398768"/>
                  </a:lnTo>
                  <a:lnTo>
                    <a:pt x="466510" y="3412866"/>
                  </a:lnTo>
                  <a:lnTo>
                    <a:pt x="449084" y="3427381"/>
                  </a:lnTo>
                  <a:lnTo>
                    <a:pt x="431976" y="3442303"/>
                  </a:lnTo>
                  <a:lnTo>
                    <a:pt x="415193" y="3457627"/>
                  </a:lnTo>
                  <a:lnTo>
                    <a:pt x="398741" y="3473346"/>
                  </a:lnTo>
                  <a:lnTo>
                    <a:pt x="382625" y="3489453"/>
                  </a:lnTo>
                  <a:lnTo>
                    <a:pt x="366853" y="3505941"/>
                  </a:lnTo>
                  <a:lnTo>
                    <a:pt x="351431" y="3522803"/>
                  </a:lnTo>
                  <a:lnTo>
                    <a:pt x="336366" y="3540032"/>
                  </a:lnTo>
                  <a:lnTo>
                    <a:pt x="321664" y="3557622"/>
                  </a:lnTo>
                  <a:lnTo>
                    <a:pt x="307331" y="3575566"/>
                  </a:lnTo>
                  <a:lnTo>
                    <a:pt x="293373" y="3593857"/>
                  </a:lnTo>
                  <a:lnTo>
                    <a:pt x="279797" y="3612487"/>
                  </a:lnTo>
                  <a:lnTo>
                    <a:pt x="266610" y="3631451"/>
                  </a:lnTo>
                  <a:lnTo>
                    <a:pt x="253818" y="3650741"/>
                  </a:lnTo>
                  <a:lnTo>
                    <a:pt x="241427" y="3670351"/>
                  </a:lnTo>
                  <a:lnTo>
                    <a:pt x="229443" y="3690273"/>
                  </a:lnTo>
                  <a:lnTo>
                    <a:pt x="217873" y="3710501"/>
                  </a:lnTo>
                  <a:lnTo>
                    <a:pt x="206724" y="3731028"/>
                  </a:lnTo>
                  <a:lnTo>
                    <a:pt x="196001" y="3751847"/>
                  </a:lnTo>
                  <a:lnTo>
                    <a:pt x="185712" y="3772952"/>
                  </a:lnTo>
                  <a:lnTo>
                    <a:pt x="175862" y="3794335"/>
                  </a:lnTo>
                  <a:lnTo>
                    <a:pt x="166458" y="3815989"/>
                  </a:lnTo>
                  <a:lnTo>
                    <a:pt x="157507" y="3837909"/>
                  </a:lnTo>
                  <a:lnTo>
                    <a:pt x="149014" y="3860086"/>
                  </a:lnTo>
                  <a:lnTo>
                    <a:pt x="140986" y="3882515"/>
                  </a:lnTo>
                  <a:lnTo>
                    <a:pt x="133430" y="3905188"/>
                  </a:lnTo>
                  <a:lnTo>
                    <a:pt x="126352" y="3928098"/>
                  </a:lnTo>
                  <a:lnTo>
                    <a:pt x="119758" y="3951239"/>
                  </a:lnTo>
                  <a:lnTo>
                    <a:pt x="113656" y="3974603"/>
                  </a:lnTo>
                  <a:lnTo>
                    <a:pt x="108050" y="3998185"/>
                  </a:lnTo>
                  <a:lnTo>
                    <a:pt x="102947" y="4021976"/>
                  </a:lnTo>
                  <a:lnTo>
                    <a:pt x="98355" y="4045971"/>
                  </a:lnTo>
                  <a:lnTo>
                    <a:pt x="94279" y="4070163"/>
                  </a:lnTo>
                  <a:lnTo>
                    <a:pt x="90726" y="4094544"/>
                  </a:lnTo>
                  <a:lnTo>
                    <a:pt x="87701" y="4119107"/>
                  </a:lnTo>
                  <a:lnTo>
                    <a:pt x="85213" y="4143847"/>
                  </a:lnTo>
                  <a:lnTo>
                    <a:pt x="83266" y="4168755"/>
                  </a:lnTo>
                  <a:lnTo>
                    <a:pt x="81867" y="4193826"/>
                  </a:lnTo>
                  <a:lnTo>
                    <a:pt x="81024" y="4219053"/>
                  </a:lnTo>
                  <a:lnTo>
                    <a:pt x="80741" y="4244427"/>
                  </a:lnTo>
                  <a:lnTo>
                    <a:pt x="80741" y="4705728"/>
                  </a:lnTo>
                  <a:lnTo>
                    <a:pt x="1344086" y="4705728"/>
                  </a:lnTo>
                  <a:lnTo>
                    <a:pt x="1344086" y="3200049"/>
                  </a:lnTo>
                  <a:close/>
                  <a:moveTo>
                    <a:pt x="1409439" y="3200043"/>
                  </a:moveTo>
                  <a:lnTo>
                    <a:pt x="1409439" y="4705722"/>
                  </a:lnTo>
                  <a:lnTo>
                    <a:pt x="1695937" y="4705722"/>
                  </a:lnTo>
                  <a:lnTo>
                    <a:pt x="1719671" y="4705420"/>
                  </a:lnTo>
                  <a:lnTo>
                    <a:pt x="1743266" y="4704518"/>
                  </a:lnTo>
                  <a:lnTo>
                    <a:pt x="1766716" y="4703023"/>
                  </a:lnTo>
                  <a:lnTo>
                    <a:pt x="1790013" y="4700941"/>
                  </a:lnTo>
                  <a:lnTo>
                    <a:pt x="1813153" y="4698281"/>
                  </a:lnTo>
                  <a:lnTo>
                    <a:pt x="1836128" y="4695047"/>
                  </a:lnTo>
                  <a:lnTo>
                    <a:pt x="1858933" y="4691248"/>
                  </a:lnTo>
                  <a:lnTo>
                    <a:pt x="1881560" y="4686891"/>
                  </a:lnTo>
                  <a:lnTo>
                    <a:pt x="1904003" y="4681981"/>
                  </a:lnTo>
                  <a:lnTo>
                    <a:pt x="1926257" y="4676525"/>
                  </a:lnTo>
                  <a:lnTo>
                    <a:pt x="1948313" y="4670532"/>
                  </a:lnTo>
                  <a:lnTo>
                    <a:pt x="1970167" y="4664007"/>
                  </a:lnTo>
                  <a:lnTo>
                    <a:pt x="1991812" y="4656958"/>
                  </a:lnTo>
                  <a:lnTo>
                    <a:pt x="2013241" y="4649390"/>
                  </a:lnTo>
                  <a:lnTo>
                    <a:pt x="2034447" y="4641312"/>
                  </a:lnTo>
                  <a:lnTo>
                    <a:pt x="2055426" y="4632729"/>
                  </a:lnTo>
                  <a:lnTo>
                    <a:pt x="2076169" y="4623650"/>
                  </a:lnTo>
                  <a:lnTo>
                    <a:pt x="2096671" y="4614079"/>
                  </a:lnTo>
                  <a:lnTo>
                    <a:pt x="2116926" y="4604025"/>
                  </a:lnTo>
                  <a:lnTo>
                    <a:pt x="2136926" y="4593494"/>
                  </a:lnTo>
                  <a:lnTo>
                    <a:pt x="2156666" y="4582494"/>
                  </a:lnTo>
                  <a:lnTo>
                    <a:pt x="2176139" y="4571030"/>
                  </a:lnTo>
                  <a:lnTo>
                    <a:pt x="2195339" y="4559110"/>
                  </a:lnTo>
                  <a:lnTo>
                    <a:pt x="2214259" y="4546740"/>
                  </a:lnTo>
                  <a:lnTo>
                    <a:pt x="2232893" y="4533928"/>
                  </a:lnTo>
                  <a:lnTo>
                    <a:pt x="2251234" y="4520680"/>
                  </a:lnTo>
                  <a:lnTo>
                    <a:pt x="2269277" y="4507004"/>
                  </a:lnTo>
                  <a:lnTo>
                    <a:pt x="2287015" y="4492905"/>
                  </a:lnTo>
                  <a:lnTo>
                    <a:pt x="2304441" y="4478390"/>
                  </a:lnTo>
                  <a:lnTo>
                    <a:pt x="2321548" y="4463468"/>
                  </a:lnTo>
                  <a:lnTo>
                    <a:pt x="2338332" y="4448144"/>
                  </a:lnTo>
                  <a:lnTo>
                    <a:pt x="2354784" y="4432425"/>
                  </a:lnTo>
                  <a:lnTo>
                    <a:pt x="2370900" y="4416318"/>
                  </a:lnTo>
                  <a:lnTo>
                    <a:pt x="2386671" y="4399830"/>
                  </a:lnTo>
                  <a:lnTo>
                    <a:pt x="2402093" y="4382968"/>
                  </a:lnTo>
                  <a:lnTo>
                    <a:pt x="2417158" y="4365739"/>
                  </a:lnTo>
                  <a:lnTo>
                    <a:pt x="2431860" y="4348149"/>
                  </a:lnTo>
                  <a:lnTo>
                    <a:pt x="2446194" y="4330205"/>
                  </a:lnTo>
                  <a:lnTo>
                    <a:pt x="2460151" y="4311914"/>
                  </a:lnTo>
                  <a:lnTo>
                    <a:pt x="2473727" y="4293284"/>
                  </a:lnTo>
                  <a:lnTo>
                    <a:pt x="2486914" y="4274321"/>
                  </a:lnTo>
                  <a:lnTo>
                    <a:pt x="2499707" y="4255030"/>
                  </a:lnTo>
                  <a:lnTo>
                    <a:pt x="2512098" y="4235421"/>
                  </a:lnTo>
                  <a:lnTo>
                    <a:pt x="2524082" y="4215498"/>
                  </a:lnTo>
                  <a:lnTo>
                    <a:pt x="2535652" y="4195271"/>
                  </a:lnTo>
                  <a:lnTo>
                    <a:pt x="2546801" y="4174743"/>
                  </a:lnTo>
                  <a:lnTo>
                    <a:pt x="2557524" y="4153924"/>
                  </a:lnTo>
                  <a:lnTo>
                    <a:pt x="2567813" y="4132819"/>
                  </a:lnTo>
                  <a:lnTo>
                    <a:pt x="2577662" y="4111437"/>
                  </a:lnTo>
                  <a:lnTo>
                    <a:pt x="2587066" y="4089782"/>
                  </a:lnTo>
                  <a:lnTo>
                    <a:pt x="2596018" y="4067863"/>
                  </a:lnTo>
                  <a:lnTo>
                    <a:pt x="2604510" y="4045685"/>
                  </a:lnTo>
                  <a:lnTo>
                    <a:pt x="2612538" y="4023256"/>
                  </a:lnTo>
                  <a:lnTo>
                    <a:pt x="2620094" y="4000583"/>
                  </a:lnTo>
                  <a:lnTo>
                    <a:pt x="2627172" y="3977673"/>
                  </a:lnTo>
                  <a:lnTo>
                    <a:pt x="2633766" y="3954532"/>
                  </a:lnTo>
                  <a:lnTo>
                    <a:pt x="2639869" y="3931168"/>
                  </a:lnTo>
                  <a:lnTo>
                    <a:pt x="2645475" y="3907586"/>
                  </a:lnTo>
                  <a:lnTo>
                    <a:pt x="2650577" y="3883795"/>
                  </a:lnTo>
                  <a:lnTo>
                    <a:pt x="2655169" y="3859800"/>
                  </a:lnTo>
                  <a:lnTo>
                    <a:pt x="2659245" y="3835609"/>
                  </a:lnTo>
                  <a:lnTo>
                    <a:pt x="2662799" y="3811227"/>
                  </a:lnTo>
                  <a:lnTo>
                    <a:pt x="2665823" y="3786664"/>
                  </a:lnTo>
                  <a:lnTo>
                    <a:pt x="2668312" y="3761924"/>
                  </a:lnTo>
                  <a:lnTo>
                    <a:pt x="2670258" y="3737016"/>
                  </a:lnTo>
                  <a:lnTo>
                    <a:pt x="2671657" y="3711945"/>
                  </a:lnTo>
                  <a:lnTo>
                    <a:pt x="2672501" y="3686719"/>
                  </a:lnTo>
                  <a:lnTo>
                    <a:pt x="2672784" y="3661344"/>
                  </a:lnTo>
                  <a:lnTo>
                    <a:pt x="2672784" y="3200043"/>
                  </a:lnTo>
                  <a:close/>
                  <a:moveTo>
                    <a:pt x="3456945" y="1628809"/>
                  </a:moveTo>
                  <a:lnTo>
                    <a:pt x="3456945" y="3134488"/>
                  </a:lnTo>
                  <a:lnTo>
                    <a:pt x="3743443" y="3134488"/>
                  </a:lnTo>
                  <a:lnTo>
                    <a:pt x="3767177" y="3134186"/>
                  </a:lnTo>
                  <a:lnTo>
                    <a:pt x="3790772" y="3133284"/>
                  </a:lnTo>
                  <a:lnTo>
                    <a:pt x="3814222" y="3131789"/>
                  </a:lnTo>
                  <a:lnTo>
                    <a:pt x="3837519" y="3129707"/>
                  </a:lnTo>
                  <a:lnTo>
                    <a:pt x="3860659" y="3127047"/>
                  </a:lnTo>
                  <a:lnTo>
                    <a:pt x="3883634" y="3123813"/>
                  </a:lnTo>
                  <a:lnTo>
                    <a:pt x="3906439" y="3120014"/>
                  </a:lnTo>
                  <a:lnTo>
                    <a:pt x="3929066" y="3115657"/>
                  </a:lnTo>
                  <a:lnTo>
                    <a:pt x="3951509" y="3110747"/>
                  </a:lnTo>
                  <a:lnTo>
                    <a:pt x="3973763" y="3105291"/>
                  </a:lnTo>
                  <a:lnTo>
                    <a:pt x="3995819" y="3099298"/>
                  </a:lnTo>
                  <a:lnTo>
                    <a:pt x="4017673" y="3092773"/>
                  </a:lnTo>
                  <a:lnTo>
                    <a:pt x="4039317" y="3085724"/>
                  </a:lnTo>
                  <a:lnTo>
                    <a:pt x="4060747" y="3078156"/>
                  </a:lnTo>
                  <a:lnTo>
                    <a:pt x="4081953" y="3070078"/>
                  </a:lnTo>
                  <a:lnTo>
                    <a:pt x="4102931" y="3061495"/>
                  </a:lnTo>
                  <a:lnTo>
                    <a:pt x="4123675" y="3052416"/>
                  </a:lnTo>
                  <a:lnTo>
                    <a:pt x="4144177" y="3042845"/>
                  </a:lnTo>
                  <a:lnTo>
                    <a:pt x="4164431" y="3032791"/>
                  </a:lnTo>
                  <a:lnTo>
                    <a:pt x="4184431" y="3022260"/>
                  </a:lnTo>
                  <a:lnTo>
                    <a:pt x="4204172" y="3011260"/>
                  </a:lnTo>
                  <a:lnTo>
                    <a:pt x="4223644" y="2999796"/>
                  </a:lnTo>
                  <a:lnTo>
                    <a:pt x="4242844" y="2987876"/>
                  </a:lnTo>
                  <a:lnTo>
                    <a:pt x="4261765" y="2975506"/>
                  </a:lnTo>
                  <a:lnTo>
                    <a:pt x="4280399" y="2962694"/>
                  </a:lnTo>
                  <a:lnTo>
                    <a:pt x="4298740" y="2949446"/>
                  </a:lnTo>
                  <a:lnTo>
                    <a:pt x="4316783" y="2935770"/>
                  </a:lnTo>
                  <a:lnTo>
                    <a:pt x="4334520" y="2921671"/>
                  </a:lnTo>
                  <a:lnTo>
                    <a:pt x="4351946" y="2907156"/>
                  </a:lnTo>
                  <a:lnTo>
                    <a:pt x="4369054" y="2892234"/>
                  </a:lnTo>
                  <a:lnTo>
                    <a:pt x="4385837" y="2876910"/>
                  </a:lnTo>
                  <a:lnTo>
                    <a:pt x="4402290" y="2861191"/>
                  </a:lnTo>
                  <a:lnTo>
                    <a:pt x="4418405" y="2845084"/>
                  </a:lnTo>
                  <a:lnTo>
                    <a:pt x="4434177" y="2828596"/>
                  </a:lnTo>
                  <a:lnTo>
                    <a:pt x="4449599" y="2811734"/>
                  </a:lnTo>
                  <a:lnTo>
                    <a:pt x="4464664" y="2794505"/>
                  </a:lnTo>
                  <a:lnTo>
                    <a:pt x="4479366" y="2776915"/>
                  </a:lnTo>
                  <a:lnTo>
                    <a:pt x="4493700" y="2758971"/>
                  </a:lnTo>
                  <a:lnTo>
                    <a:pt x="4507657" y="2740680"/>
                  </a:lnTo>
                  <a:lnTo>
                    <a:pt x="4521233" y="2722050"/>
                  </a:lnTo>
                  <a:lnTo>
                    <a:pt x="4534420" y="2703087"/>
                  </a:lnTo>
                  <a:lnTo>
                    <a:pt x="4547212" y="2683796"/>
                  </a:lnTo>
                  <a:lnTo>
                    <a:pt x="4559604" y="2664187"/>
                  </a:lnTo>
                  <a:lnTo>
                    <a:pt x="4571588" y="2644264"/>
                  </a:lnTo>
                  <a:lnTo>
                    <a:pt x="4583157" y="2624036"/>
                  </a:lnTo>
                  <a:lnTo>
                    <a:pt x="4594307" y="2603509"/>
                  </a:lnTo>
                  <a:lnTo>
                    <a:pt x="4605029" y="2582690"/>
                  </a:lnTo>
                  <a:lnTo>
                    <a:pt x="4615319" y="2561585"/>
                  </a:lnTo>
                  <a:lnTo>
                    <a:pt x="4625168" y="2540203"/>
                  </a:lnTo>
                  <a:lnTo>
                    <a:pt x="4634572" y="2518548"/>
                  </a:lnTo>
                  <a:lnTo>
                    <a:pt x="4643524" y="2496628"/>
                  </a:lnTo>
                  <a:lnTo>
                    <a:pt x="4652016" y="2474451"/>
                  </a:lnTo>
                  <a:lnTo>
                    <a:pt x="4660044" y="2452022"/>
                  </a:lnTo>
                  <a:lnTo>
                    <a:pt x="4667600" y="2429349"/>
                  </a:lnTo>
                  <a:lnTo>
                    <a:pt x="4674678" y="2406439"/>
                  </a:lnTo>
                  <a:lnTo>
                    <a:pt x="4681272" y="2383298"/>
                  </a:lnTo>
                  <a:lnTo>
                    <a:pt x="4687375" y="2359934"/>
                  </a:lnTo>
                  <a:lnTo>
                    <a:pt x="4692980" y="2336352"/>
                  </a:lnTo>
                  <a:lnTo>
                    <a:pt x="4698083" y="2312561"/>
                  </a:lnTo>
                  <a:lnTo>
                    <a:pt x="4702675" y="2288566"/>
                  </a:lnTo>
                  <a:lnTo>
                    <a:pt x="4706751" y="2264374"/>
                  </a:lnTo>
                  <a:lnTo>
                    <a:pt x="4710304" y="2239993"/>
                  </a:lnTo>
                  <a:lnTo>
                    <a:pt x="4713329" y="2215430"/>
                  </a:lnTo>
                  <a:lnTo>
                    <a:pt x="4715818" y="2190690"/>
                  </a:lnTo>
                  <a:lnTo>
                    <a:pt x="4717764" y="2165782"/>
                  </a:lnTo>
                  <a:lnTo>
                    <a:pt x="4719163" y="2140711"/>
                  </a:lnTo>
                  <a:lnTo>
                    <a:pt x="4720007" y="2115485"/>
                  </a:lnTo>
                  <a:lnTo>
                    <a:pt x="4720289" y="2090110"/>
                  </a:lnTo>
                  <a:lnTo>
                    <a:pt x="4720289" y="1628809"/>
                  </a:lnTo>
                  <a:close/>
                  <a:moveTo>
                    <a:pt x="3105094" y="1628809"/>
                  </a:moveTo>
                  <a:lnTo>
                    <a:pt x="3081360" y="1629111"/>
                  </a:lnTo>
                  <a:lnTo>
                    <a:pt x="3057765" y="1630013"/>
                  </a:lnTo>
                  <a:lnTo>
                    <a:pt x="3034315" y="1631508"/>
                  </a:lnTo>
                  <a:lnTo>
                    <a:pt x="3011017" y="1633590"/>
                  </a:lnTo>
                  <a:lnTo>
                    <a:pt x="2987877" y="1636250"/>
                  </a:lnTo>
                  <a:lnTo>
                    <a:pt x="2964902" y="1639484"/>
                  </a:lnTo>
                  <a:lnTo>
                    <a:pt x="2942097" y="1643283"/>
                  </a:lnTo>
                  <a:lnTo>
                    <a:pt x="2919470" y="1647640"/>
                  </a:lnTo>
                  <a:lnTo>
                    <a:pt x="2897027" y="1652550"/>
                  </a:lnTo>
                  <a:lnTo>
                    <a:pt x="2874774" y="1658006"/>
                  </a:lnTo>
                  <a:lnTo>
                    <a:pt x="2852717" y="1663999"/>
                  </a:lnTo>
                  <a:lnTo>
                    <a:pt x="2830863" y="1670524"/>
                  </a:lnTo>
                  <a:lnTo>
                    <a:pt x="2809219" y="1677573"/>
                  </a:lnTo>
                  <a:lnTo>
                    <a:pt x="2787790" y="1685141"/>
                  </a:lnTo>
                  <a:lnTo>
                    <a:pt x="2766583" y="1693219"/>
                  </a:lnTo>
                  <a:lnTo>
                    <a:pt x="2745605" y="1701802"/>
                  </a:lnTo>
                  <a:lnTo>
                    <a:pt x="2724861" y="1710881"/>
                  </a:lnTo>
                  <a:lnTo>
                    <a:pt x="2704359" y="1720452"/>
                  </a:lnTo>
                  <a:lnTo>
                    <a:pt x="2684105" y="1730506"/>
                  </a:lnTo>
                  <a:lnTo>
                    <a:pt x="2664105" y="1741037"/>
                  </a:lnTo>
                  <a:lnTo>
                    <a:pt x="2644365" y="1752037"/>
                  </a:lnTo>
                  <a:lnTo>
                    <a:pt x="2624892" y="1763501"/>
                  </a:lnTo>
                  <a:lnTo>
                    <a:pt x="2605692" y="1775421"/>
                  </a:lnTo>
                  <a:lnTo>
                    <a:pt x="2586772" y="1787791"/>
                  </a:lnTo>
                  <a:lnTo>
                    <a:pt x="2568138" y="1800603"/>
                  </a:lnTo>
                  <a:lnTo>
                    <a:pt x="2549796" y="1813851"/>
                  </a:lnTo>
                  <a:lnTo>
                    <a:pt x="2531753" y="1827527"/>
                  </a:lnTo>
                  <a:lnTo>
                    <a:pt x="2514016" y="1841626"/>
                  </a:lnTo>
                  <a:lnTo>
                    <a:pt x="2496590" y="1856141"/>
                  </a:lnTo>
                  <a:lnTo>
                    <a:pt x="2479482" y="1871063"/>
                  </a:lnTo>
                  <a:lnTo>
                    <a:pt x="2462699" y="1886387"/>
                  </a:lnTo>
                  <a:lnTo>
                    <a:pt x="2446247" y="1902106"/>
                  </a:lnTo>
                  <a:lnTo>
                    <a:pt x="2430131" y="1918213"/>
                  </a:lnTo>
                  <a:lnTo>
                    <a:pt x="2414359" y="1934701"/>
                  </a:lnTo>
                  <a:lnTo>
                    <a:pt x="2398937" y="1951563"/>
                  </a:lnTo>
                  <a:lnTo>
                    <a:pt x="2383872" y="1968792"/>
                  </a:lnTo>
                  <a:lnTo>
                    <a:pt x="2369170" y="1986382"/>
                  </a:lnTo>
                  <a:lnTo>
                    <a:pt x="2354837" y="2004326"/>
                  </a:lnTo>
                  <a:lnTo>
                    <a:pt x="2340879" y="2022617"/>
                  </a:lnTo>
                  <a:lnTo>
                    <a:pt x="2327303" y="2041247"/>
                  </a:lnTo>
                  <a:lnTo>
                    <a:pt x="2314116" y="2060210"/>
                  </a:lnTo>
                  <a:lnTo>
                    <a:pt x="2301324" y="2079501"/>
                  </a:lnTo>
                  <a:lnTo>
                    <a:pt x="2288933" y="2099110"/>
                  </a:lnTo>
                  <a:lnTo>
                    <a:pt x="2276949" y="2119033"/>
                  </a:lnTo>
                  <a:lnTo>
                    <a:pt x="2265379" y="2139261"/>
                  </a:lnTo>
                  <a:lnTo>
                    <a:pt x="2254230" y="2159788"/>
                  </a:lnTo>
                  <a:lnTo>
                    <a:pt x="2243507" y="2180607"/>
                  </a:lnTo>
                  <a:lnTo>
                    <a:pt x="2233218" y="2201712"/>
                  </a:lnTo>
                  <a:lnTo>
                    <a:pt x="2223368" y="2223095"/>
                  </a:lnTo>
                  <a:lnTo>
                    <a:pt x="2213964" y="2244749"/>
                  </a:lnTo>
                  <a:lnTo>
                    <a:pt x="2205013" y="2266669"/>
                  </a:lnTo>
                  <a:lnTo>
                    <a:pt x="2196520" y="2288846"/>
                  </a:lnTo>
                  <a:lnTo>
                    <a:pt x="2188492" y="2311275"/>
                  </a:lnTo>
                  <a:lnTo>
                    <a:pt x="2180936" y="2333948"/>
                  </a:lnTo>
                  <a:lnTo>
                    <a:pt x="2173858" y="2356858"/>
                  </a:lnTo>
                  <a:lnTo>
                    <a:pt x="2167264" y="2379999"/>
                  </a:lnTo>
                  <a:lnTo>
                    <a:pt x="2161162" y="2403363"/>
                  </a:lnTo>
                  <a:lnTo>
                    <a:pt x="2155556" y="2426945"/>
                  </a:lnTo>
                  <a:lnTo>
                    <a:pt x="2150453" y="2450736"/>
                  </a:lnTo>
                  <a:lnTo>
                    <a:pt x="2145861" y="2474731"/>
                  </a:lnTo>
                  <a:lnTo>
                    <a:pt x="2141785" y="2498923"/>
                  </a:lnTo>
                  <a:lnTo>
                    <a:pt x="2138232" y="2523304"/>
                  </a:lnTo>
                  <a:lnTo>
                    <a:pt x="2135207" y="2547867"/>
                  </a:lnTo>
                  <a:lnTo>
                    <a:pt x="2132719" y="2572607"/>
                  </a:lnTo>
                  <a:lnTo>
                    <a:pt x="2130772" y="2597515"/>
                  </a:lnTo>
                  <a:lnTo>
                    <a:pt x="2129373" y="2622586"/>
                  </a:lnTo>
                  <a:lnTo>
                    <a:pt x="2128530" y="2647813"/>
                  </a:lnTo>
                  <a:lnTo>
                    <a:pt x="2128247" y="2673187"/>
                  </a:lnTo>
                  <a:lnTo>
                    <a:pt x="2128247" y="3134488"/>
                  </a:lnTo>
                  <a:lnTo>
                    <a:pt x="3391592" y="3134488"/>
                  </a:lnTo>
                  <a:lnTo>
                    <a:pt x="3391592" y="1628809"/>
                  </a:lnTo>
                  <a:close/>
                  <a:moveTo>
                    <a:pt x="1412492" y="1628809"/>
                  </a:moveTo>
                  <a:lnTo>
                    <a:pt x="1412502" y="3134488"/>
                  </a:lnTo>
                  <a:lnTo>
                    <a:pt x="1437399" y="3134027"/>
                  </a:lnTo>
                  <a:lnTo>
                    <a:pt x="1462078" y="3132651"/>
                  </a:lnTo>
                  <a:lnTo>
                    <a:pt x="1486526" y="3130378"/>
                  </a:lnTo>
                  <a:lnTo>
                    <a:pt x="1510728" y="3127222"/>
                  </a:lnTo>
                  <a:lnTo>
                    <a:pt x="1534670" y="3123198"/>
                  </a:lnTo>
                  <a:lnTo>
                    <a:pt x="1558338" y="3118322"/>
                  </a:lnTo>
                  <a:lnTo>
                    <a:pt x="1581717" y="3112609"/>
                  </a:lnTo>
                  <a:lnTo>
                    <a:pt x="1604795" y="3106073"/>
                  </a:lnTo>
                  <a:lnTo>
                    <a:pt x="1627555" y="3098732"/>
                  </a:lnTo>
                  <a:lnTo>
                    <a:pt x="1649983" y="3090598"/>
                  </a:lnTo>
                  <a:lnTo>
                    <a:pt x="1672067" y="3081689"/>
                  </a:lnTo>
                  <a:lnTo>
                    <a:pt x="1693790" y="3072019"/>
                  </a:lnTo>
                  <a:lnTo>
                    <a:pt x="1715139" y="3061603"/>
                  </a:lnTo>
                  <a:lnTo>
                    <a:pt x="1736100" y="3050457"/>
                  </a:lnTo>
                  <a:lnTo>
                    <a:pt x="1756659" y="3038596"/>
                  </a:lnTo>
                  <a:lnTo>
                    <a:pt x="1776800" y="3026034"/>
                  </a:lnTo>
                  <a:lnTo>
                    <a:pt x="1796511" y="3012789"/>
                  </a:lnTo>
                  <a:lnTo>
                    <a:pt x="1815776" y="2998874"/>
                  </a:lnTo>
                  <a:lnTo>
                    <a:pt x="1834582" y="2984304"/>
                  </a:lnTo>
                  <a:lnTo>
                    <a:pt x="1852914" y="2969096"/>
                  </a:lnTo>
                  <a:lnTo>
                    <a:pt x="1870757" y="2953264"/>
                  </a:lnTo>
                  <a:lnTo>
                    <a:pt x="1888098" y="2936824"/>
                  </a:lnTo>
                  <a:lnTo>
                    <a:pt x="1904923" y="2919791"/>
                  </a:lnTo>
                  <a:lnTo>
                    <a:pt x="1921216" y="2902180"/>
                  </a:lnTo>
                  <a:lnTo>
                    <a:pt x="1936965" y="2884006"/>
                  </a:lnTo>
                  <a:lnTo>
                    <a:pt x="1952153" y="2865285"/>
                  </a:lnTo>
                  <a:lnTo>
                    <a:pt x="1966768" y="2846032"/>
                  </a:lnTo>
                  <a:lnTo>
                    <a:pt x="1980795" y="2826262"/>
                  </a:lnTo>
                  <a:lnTo>
                    <a:pt x="1994219" y="2805990"/>
                  </a:lnTo>
                  <a:lnTo>
                    <a:pt x="2007028" y="2785232"/>
                  </a:lnTo>
                  <a:lnTo>
                    <a:pt x="2019205" y="2764003"/>
                  </a:lnTo>
                  <a:lnTo>
                    <a:pt x="2030737" y="2742318"/>
                  </a:lnTo>
                  <a:lnTo>
                    <a:pt x="2041609" y="2720193"/>
                  </a:lnTo>
                  <a:lnTo>
                    <a:pt x="2051808" y="2697642"/>
                  </a:lnTo>
                  <a:lnTo>
                    <a:pt x="2061319" y="2674681"/>
                  </a:lnTo>
                  <a:lnTo>
                    <a:pt x="2070638" y="2649898"/>
                  </a:lnTo>
                  <a:lnTo>
                    <a:pt x="2079150" y="2624691"/>
                  </a:lnTo>
                  <a:lnTo>
                    <a:pt x="2086839" y="2599074"/>
                  </a:lnTo>
                  <a:lnTo>
                    <a:pt x="2093687" y="2573069"/>
                  </a:lnTo>
                  <a:lnTo>
                    <a:pt x="2099677" y="2546692"/>
                  </a:lnTo>
                  <a:lnTo>
                    <a:pt x="2104793" y="2519962"/>
                  </a:lnTo>
                  <a:lnTo>
                    <a:pt x="2109016" y="2492896"/>
                  </a:lnTo>
                  <a:lnTo>
                    <a:pt x="2112330" y="2465514"/>
                  </a:lnTo>
                  <a:lnTo>
                    <a:pt x="2114719" y="2437834"/>
                  </a:lnTo>
                  <a:lnTo>
                    <a:pt x="2116165" y="2409872"/>
                  </a:lnTo>
                  <a:lnTo>
                    <a:pt x="2116651" y="2381649"/>
                  </a:lnTo>
                  <a:lnTo>
                    <a:pt x="2116259" y="2356293"/>
                  </a:lnTo>
                  <a:lnTo>
                    <a:pt x="2115091" y="2331147"/>
                  </a:lnTo>
                  <a:lnTo>
                    <a:pt x="2113161" y="2306224"/>
                  </a:lnTo>
                  <a:lnTo>
                    <a:pt x="2110480" y="2281538"/>
                  </a:lnTo>
                  <a:lnTo>
                    <a:pt x="2107060" y="2257101"/>
                  </a:lnTo>
                  <a:lnTo>
                    <a:pt x="2102914" y="2232926"/>
                  </a:lnTo>
                  <a:lnTo>
                    <a:pt x="2098054" y="2209028"/>
                  </a:lnTo>
                  <a:lnTo>
                    <a:pt x="2092492" y="2185418"/>
                  </a:lnTo>
                  <a:lnTo>
                    <a:pt x="2086241" y="2162110"/>
                  </a:lnTo>
                  <a:lnTo>
                    <a:pt x="2079314" y="2139118"/>
                  </a:lnTo>
                  <a:lnTo>
                    <a:pt x="2071721" y="2116454"/>
                  </a:lnTo>
                  <a:lnTo>
                    <a:pt x="2063477" y="2094132"/>
                  </a:lnTo>
                  <a:lnTo>
                    <a:pt x="2054593" y="2072165"/>
                  </a:lnTo>
                  <a:lnTo>
                    <a:pt x="2045080" y="2050567"/>
                  </a:lnTo>
                  <a:lnTo>
                    <a:pt x="2034953" y="2029348"/>
                  </a:lnTo>
                  <a:lnTo>
                    <a:pt x="2024223" y="2008525"/>
                  </a:lnTo>
                  <a:lnTo>
                    <a:pt x="2012902" y="1988109"/>
                  </a:lnTo>
                  <a:lnTo>
                    <a:pt x="2001002" y="1968113"/>
                  </a:lnTo>
                  <a:lnTo>
                    <a:pt x="1988537" y="1948552"/>
                  </a:lnTo>
                  <a:lnTo>
                    <a:pt x="1975518" y="1929437"/>
                  </a:lnTo>
                  <a:lnTo>
                    <a:pt x="1961957" y="1910784"/>
                  </a:lnTo>
                  <a:lnTo>
                    <a:pt x="1947868" y="1892603"/>
                  </a:lnTo>
                  <a:lnTo>
                    <a:pt x="1933262" y="1874908"/>
                  </a:lnTo>
                  <a:lnTo>
                    <a:pt x="1918151" y="1857714"/>
                  </a:lnTo>
                  <a:lnTo>
                    <a:pt x="1902549" y="1841032"/>
                  </a:lnTo>
                  <a:lnTo>
                    <a:pt x="1886466" y="1824877"/>
                  </a:lnTo>
                  <a:lnTo>
                    <a:pt x="1869917" y="1809261"/>
                  </a:lnTo>
                  <a:lnTo>
                    <a:pt x="1852911" y="1794198"/>
                  </a:lnTo>
                  <a:lnTo>
                    <a:pt x="1835464" y="1779699"/>
                  </a:lnTo>
                  <a:lnTo>
                    <a:pt x="1817586" y="1765780"/>
                  </a:lnTo>
                  <a:lnTo>
                    <a:pt x="1799289" y="1752453"/>
                  </a:lnTo>
                  <a:lnTo>
                    <a:pt x="1780587" y="1739731"/>
                  </a:lnTo>
                  <a:lnTo>
                    <a:pt x="1761492" y="1727627"/>
                  </a:lnTo>
                  <a:lnTo>
                    <a:pt x="1742015" y="1716155"/>
                  </a:lnTo>
                  <a:lnTo>
                    <a:pt x="1722169" y="1705327"/>
                  </a:lnTo>
                  <a:lnTo>
                    <a:pt x="1701967" y="1695158"/>
                  </a:lnTo>
                  <a:lnTo>
                    <a:pt x="1681421" y="1685659"/>
                  </a:lnTo>
                  <a:lnTo>
                    <a:pt x="1660543" y="1676844"/>
                  </a:lnTo>
                  <a:lnTo>
                    <a:pt x="1639345" y="1668727"/>
                  </a:lnTo>
                  <a:lnTo>
                    <a:pt x="1617839" y="1661320"/>
                  </a:lnTo>
                  <a:lnTo>
                    <a:pt x="1596040" y="1654638"/>
                  </a:lnTo>
                  <a:lnTo>
                    <a:pt x="1573957" y="1648692"/>
                  </a:lnTo>
                  <a:lnTo>
                    <a:pt x="1551604" y="1643496"/>
                  </a:lnTo>
                  <a:lnTo>
                    <a:pt x="1528994" y="1639063"/>
                  </a:lnTo>
                  <a:lnTo>
                    <a:pt x="1506138" y="1635407"/>
                  </a:lnTo>
                  <a:lnTo>
                    <a:pt x="1483048" y="1632540"/>
                  </a:lnTo>
                  <a:lnTo>
                    <a:pt x="1459737" y="1630476"/>
                  </a:lnTo>
                  <a:lnTo>
                    <a:pt x="1436218" y="1629228"/>
                  </a:lnTo>
                  <a:close/>
                  <a:moveTo>
                    <a:pt x="76643" y="1628809"/>
                  </a:moveTo>
                  <a:lnTo>
                    <a:pt x="76643" y="3134488"/>
                  </a:lnTo>
                  <a:lnTo>
                    <a:pt x="363141" y="3134488"/>
                  </a:lnTo>
                  <a:lnTo>
                    <a:pt x="386875" y="3134186"/>
                  </a:lnTo>
                  <a:lnTo>
                    <a:pt x="410470" y="3133284"/>
                  </a:lnTo>
                  <a:lnTo>
                    <a:pt x="433920" y="3131789"/>
                  </a:lnTo>
                  <a:lnTo>
                    <a:pt x="457217" y="3129707"/>
                  </a:lnTo>
                  <a:lnTo>
                    <a:pt x="480357" y="3127047"/>
                  </a:lnTo>
                  <a:lnTo>
                    <a:pt x="503332" y="3123813"/>
                  </a:lnTo>
                  <a:lnTo>
                    <a:pt x="526137" y="3120014"/>
                  </a:lnTo>
                  <a:lnTo>
                    <a:pt x="548764" y="3115657"/>
                  </a:lnTo>
                  <a:lnTo>
                    <a:pt x="571207" y="3110747"/>
                  </a:lnTo>
                  <a:lnTo>
                    <a:pt x="593461" y="3105291"/>
                  </a:lnTo>
                  <a:lnTo>
                    <a:pt x="615517" y="3099298"/>
                  </a:lnTo>
                  <a:lnTo>
                    <a:pt x="637371" y="3092773"/>
                  </a:lnTo>
                  <a:lnTo>
                    <a:pt x="659016" y="3085724"/>
                  </a:lnTo>
                  <a:lnTo>
                    <a:pt x="680445" y="3078156"/>
                  </a:lnTo>
                  <a:lnTo>
                    <a:pt x="701651" y="3070078"/>
                  </a:lnTo>
                  <a:lnTo>
                    <a:pt x="722630" y="3061495"/>
                  </a:lnTo>
                  <a:lnTo>
                    <a:pt x="743373" y="3052416"/>
                  </a:lnTo>
                  <a:lnTo>
                    <a:pt x="763875" y="3042845"/>
                  </a:lnTo>
                  <a:lnTo>
                    <a:pt x="784130" y="3032791"/>
                  </a:lnTo>
                  <a:lnTo>
                    <a:pt x="804130" y="3022260"/>
                  </a:lnTo>
                  <a:lnTo>
                    <a:pt x="823870" y="3011260"/>
                  </a:lnTo>
                  <a:lnTo>
                    <a:pt x="843343" y="2999796"/>
                  </a:lnTo>
                  <a:lnTo>
                    <a:pt x="862543" y="2987876"/>
                  </a:lnTo>
                  <a:lnTo>
                    <a:pt x="881463" y="2975506"/>
                  </a:lnTo>
                  <a:lnTo>
                    <a:pt x="900097" y="2962694"/>
                  </a:lnTo>
                  <a:lnTo>
                    <a:pt x="918438" y="2949446"/>
                  </a:lnTo>
                  <a:lnTo>
                    <a:pt x="936481" y="2935770"/>
                  </a:lnTo>
                  <a:lnTo>
                    <a:pt x="954219" y="2921671"/>
                  </a:lnTo>
                  <a:lnTo>
                    <a:pt x="971645" y="2907156"/>
                  </a:lnTo>
                  <a:lnTo>
                    <a:pt x="988752" y="2892234"/>
                  </a:lnTo>
                  <a:lnTo>
                    <a:pt x="1005536" y="2876910"/>
                  </a:lnTo>
                  <a:lnTo>
                    <a:pt x="1021988" y="2861191"/>
                  </a:lnTo>
                  <a:lnTo>
                    <a:pt x="1038104" y="2845084"/>
                  </a:lnTo>
                  <a:lnTo>
                    <a:pt x="1053875" y="2828596"/>
                  </a:lnTo>
                  <a:lnTo>
                    <a:pt x="1069297" y="2811734"/>
                  </a:lnTo>
                  <a:lnTo>
                    <a:pt x="1084362" y="2794505"/>
                  </a:lnTo>
                  <a:lnTo>
                    <a:pt x="1099064" y="2776915"/>
                  </a:lnTo>
                  <a:lnTo>
                    <a:pt x="1113398" y="2758971"/>
                  </a:lnTo>
                  <a:lnTo>
                    <a:pt x="1127355" y="2740680"/>
                  </a:lnTo>
                  <a:lnTo>
                    <a:pt x="1140931" y="2722050"/>
                  </a:lnTo>
                  <a:lnTo>
                    <a:pt x="1154118" y="2703087"/>
                  </a:lnTo>
                  <a:lnTo>
                    <a:pt x="1166911" y="2683796"/>
                  </a:lnTo>
                  <a:lnTo>
                    <a:pt x="1179302" y="2664187"/>
                  </a:lnTo>
                  <a:lnTo>
                    <a:pt x="1191286" y="2644264"/>
                  </a:lnTo>
                  <a:lnTo>
                    <a:pt x="1202856" y="2624036"/>
                  </a:lnTo>
                  <a:lnTo>
                    <a:pt x="1214005" y="2603509"/>
                  </a:lnTo>
                  <a:lnTo>
                    <a:pt x="1224728" y="2582690"/>
                  </a:lnTo>
                  <a:lnTo>
                    <a:pt x="1235017" y="2561585"/>
                  </a:lnTo>
                  <a:lnTo>
                    <a:pt x="1244866" y="2540203"/>
                  </a:lnTo>
                  <a:lnTo>
                    <a:pt x="1254270" y="2518548"/>
                  </a:lnTo>
                  <a:lnTo>
                    <a:pt x="1263222" y="2496628"/>
                  </a:lnTo>
                  <a:lnTo>
                    <a:pt x="1271714" y="2474451"/>
                  </a:lnTo>
                  <a:lnTo>
                    <a:pt x="1279742" y="2452022"/>
                  </a:lnTo>
                  <a:lnTo>
                    <a:pt x="1287298" y="2429349"/>
                  </a:lnTo>
                  <a:lnTo>
                    <a:pt x="1294376" y="2406439"/>
                  </a:lnTo>
                  <a:lnTo>
                    <a:pt x="1300970" y="2383298"/>
                  </a:lnTo>
                  <a:lnTo>
                    <a:pt x="1307073" y="2359934"/>
                  </a:lnTo>
                  <a:lnTo>
                    <a:pt x="1312679" y="2336352"/>
                  </a:lnTo>
                  <a:lnTo>
                    <a:pt x="1317781" y="2312561"/>
                  </a:lnTo>
                  <a:lnTo>
                    <a:pt x="1322373" y="2288566"/>
                  </a:lnTo>
                  <a:lnTo>
                    <a:pt x="1326449" y="2264374"/>
                  </a:lnTo>
                  <a:lnTo>
                    <a:pt x="1330003" y="2239993"/>
                  </a:lnTo>
                  <a:lnTo>
                    <a:pt x="1333027" y="2215430"/>
                  </a:lnTo>
                  <a:lnTo>
                    <a:pt x="1335516" y="2190690"/>
                  </a:lnTo>
                  <a:lnTo>
                    <a:pt x="1337462" y="2165782"/>
                  </a:lnTo>
                  <a:lnTo>
                    <a:pt x="1338861" y="2140711"/>
                  </a:lnTo>
                  <a:lnTo>
                    <a:pt x="1339705" y="2115485"/>
                  </a:lnTo>
                  <a:lnTo>
                    <a:pt x="1339988" y="2090110"/>
                  </a:lnTo>
                  <a:lnTo>
                    <a:pt x="1339988" y="1628809"/>
                  </a:lnTo>
                  <a:close/>
                  <a:moveTo>
                    <a:pt x="4693252" y="62220"/>
                  </a:moveTo>
                  <a:lnTo>
                    <a:pt x="4680620" y="62522"/>
                  </a:lnTo>
                  <a:lnTo>
                    <a:pt x="4668061" y="63424"/>
                  </a:lnTo>
                  <a:lnTo>
                    <a:pt x="4655580" y="64920"/>
                  </a:lnTo>
                  <a:lnTo>
                    <a:pt x="4643179" y="67001"/>
                  </a:lnTo>
                  <a:lnTo>
                    <a:pt x="4630863" y="69661"/>
                  </a:lnTo>
                  <a:lnTo>
                    <a:pt x="4618634" y="72895"/>
                  </a:lnTo>
                  <a:lnTo>
                    <a:pt x="4606496" y="76694"/>
                  </a:lnTo>
                  <a:lnTo>
                    <a:pt x="4594453" y="81051"/>
                  </a:lnTo>
                  <a:lnTo>
                    <a:pt x="4582507" y="85961"/>
                  </a:lnTo>
                  <a:lnTo>
                    <a:pt x="4570663" y="91417"/>
                  </a:lnTo>
                  <a:lnTo>
                    <a:pt x="4558923" y="97410"/>
                  </a:lnTo>
                  <a:lnTo>
                    <a:pt x="4547291" y="103935"/>
                  </a:lnTo>
                  <a:lnTo>
                    <a:pt x="4535770" y="110984"/>
                  </a:lnTo>
                  <a:lnTo>
                    <a:pt x="4524365" y="118552"/>
                  </a:lnTo>
                  <a:lnTo>
                    <a:pt x="4513077" y="126630"/>
                  </a:lnTo>
                  <a:lnTo>
                    <a:pt x="4501911" y="135213"/>
                  </a:lnTo>
                  <a:lnTo>
                    <a:pt x="4490870" y="144292"/>
                  </a:lnTo>
                  <a:lnTo>
                    <a:pt x="4479958" y="153863"/>
                  </a:lnTo>
                  <a:lnTo>
                    <a:pt x="4469178" y="163917"/>
                  </a:lnTo>
                  <a:lnTo>
                    <a:pt x="4458532" y="174448"/>
                  </a:lnTo>
                  <a:lnTo>
                    <a:pt x="4448025" y="185448"/>
                  </a:lnTo>
                  <a:lnTo>
                    <a:pt x="4437661" y="196912"/>
                  </a:lnTo>
                  <a:lnTo>
                    <a:pt x="4427441" y="208832"/>
                  </a:lnTo>
                  <a:lnTo>
                    <a:pt x="4417371" y="221201"/>
                  </a:lnTo>
                  <a:lnTo>
                    <a:pt x="4407453" y="234014"/>
                  </a:lnTo>
                  <a:lnTo>
                    <a:pt x="4397690" y="247262"/>
                  </a:lnTo>
                  <a:lnTo>
                    <a:pt x="4388087" y="260938"/>
                  </a:lnTo>
                  <a:lnTo>
                    <a:pt x="4378646" y="275037"/>
                  </a:lnTo>
                  <a:lnTo>
                    <a:pt x="4369371" y="289552"/>
                  </a:lnTo>
                  <a:lnTo>
                    <a:pt x="4360265" y="304474"/>
                  </a:lnTo>
                  <a:lnTo>
                    <a:pt x="4351332" y="319798"/>
                  </a:lnTo>
                  <a:lnTo>
                    <a:pt x="4342575" y="335517"/>
                  </a:lnTo>
                  <a:lnTo>
                    <a:pt x="4333998" y="351624"/>
                  </a:lnTo>
                  <a:lnTo>
                    <a:pt x="4325603" y="368112"/>
                  </a:lnTo>
                  <a:lnTo>
                    <a:pt x="4317394" y="384974"/>
                  </a:lnTo>
                  <a:lnTo>
                    <a:pt x="4309376" y="402203"/>
                  </a:lnTo>
                  <a:lnTo>
                    <a:pt x="4301550" y="419793"/>
                  </a:lnTo>
                  <a:lnTo>
                    <a:pt x="4293921" y="437737"/>
                  </a:lnTo>
                  <a:lnTo>
                    <a:pt x="4286492" y="456027"/>
                  </a:lnTo>
                  <a:lnTo>
                    <a:pt x="4279266" y="474658"/>
                  </a:lnTo>
                  <a:lnTo>
                    <a:pt x="4272247" y="493622"/>
                  </a:lnTo>
                  <a:lnTo>
                    <a:pt x="4265439" y="512912"/>
                  </a:lnTo>
                  <a:lnTo>
                    <a:pt x="4258843" y="532521"/>
                  </a:lnTo>
                  <a:lnTo>
                    <a:pt x="4252465" y="552444"/>
                  </a:lnTo>
                  <a:lnTo>
                    <a:pt x="4246307" y="572672"/>
                  </a:lnTo>
                  <a:lnTo>
                    <a:pt x="4240372" y="593199"/>
                  </a:lnTo>
                  <a:lnTo>
                    <a:pt x="4234665" y="614018"/>
                  </a:lnTo>
                  <a:lnTo>
                    <a:pt x="4229189" y="635123"/>
                  </a:lnTo>
                  <a:lnTo>
                    <a:pt x="4223946" y="656506"/>
                  </a:lnTo>
                  <a:lnTo>
                    <a:pt x="4218941" y="678160"/>
                  </a:lnTo>
                  <a:lnTo>
                    <a:pt x="4214176" y="700079"/>
                  </a:lnTo>
                  <a:lnTo>
                    <a:pt x="4209656" y="722257"/>
                  </a:lnTo>
                  <a:lnTo>
                    <a:pt x="4205383" y="744686"/>
                  </a:lnTo>
                  <a:lnTo>
                    <a:pt x="4201361" y="767359"/>
                  </a:lnTo>
                  <a:lnTo>
                    <a:pt x="4197594" y="790269"/>
                  </a:lnTo>
                  <a:lnTo>
                    <a:pt x="4194084" y="813410"/>
                  </a:lnTo>
                  <a:lnTo>
                    <a:pt x="4190836" y="836774"/>
                  </a:lnTo>
                  <a:lnTo>
                    <a:pt x="4187852" y="860356"/>
                  </a:lnTo>
                  <a:lnTo>
                    <a:pt x="4185136" y="884147"/>
                  </a:lnTo>
                  <a:lnTo>
                    <a:pt x="4182692" y="908142"/>
                  </a:lnTo>
                  <a:lnTo>
                    <a:pt x="4180523" y="932334"/>
                  </a:lnTo>
                  <a:lnTo>
                    <a:pt x="4178631" y="956715"/>
                  </a:lnTo>
                  <a:lnTo>
                    <a:pt x="4177022" y="981278"/>
                  </a:lnTo>
                  <a:lnTo>
                    <a:pt x="4175697" y="1006018"/>
                  </a:lnTo>
                  <a:lnTo>
                    <a:pt x="4174661" y="1030926"/>
                  </a:lnTo>
                  <a:lnTo>
                    <a:pt x="4173916" y="1055997"/>
                  </a:lnTo>
                  <a:lnTo>
                    <a:pt x="4173467" y="1081224"/>
                  </a:lnTo>
                  <a:lnTo>
                    <a:pt x="4173317" y="1106598"/>
                  </a:lnTo>
                  <a:lnTo>
                    <a:pt x="4173317" y="1567899"/>
                  </a:lnTo>
                  <a:lnTo>
                    <a:pt x="4720321" y="1567899"/>
                  </a:lnTo>
                  <a:lnTo>
                    <a:pt x="4720321" y="62220"/>
                  </a:lnTo>
                  <a:close/>
                  <a:moveTo>
                    <a:pt x="3457566" y="62220"/>
                  </a:moveTo>
                  <a:lnTo>
                    <a:pt x="3457576" y="1567899"/>
                  </a:lnTo>
                  <a:lnTo>
                    <a:pt x="3482473" y="1567438"/>
                  </a:lnTo>
                  <a:lnTo>
                    <a:pt x="3507152" y="1566062"/>
                  </a:lnTo>
                  <a:lnTo>
                    <a:pt x="3531600" y="1563789"/>
                  </a:lnTo>
                  <a:lnTo>
                    <a:pt x="3555802" y="1560633"/>
                  </a:lnTo>
                  <a:lnTo>
                    <a:pt x="3579744" y="1556609"/>
                  </a:lnTo>
                  <a:lnTo>
                    <a:pt x="3603412" y="1551733"/>
                  </a:lnTo>
                  <a:lnTo>
                    <a:pt x="3626791" y="1546020"/>
                  </a:lnTo>
                  <a:lnTo>
                    <a:pt x="3649869" y="1539484"/>
                  </a:lnTo>
                  <a:lnTo>
                    <a:pt x="3672629" y="1532143"/>
                  </a:lnTo>
                  <a:lnTo>
                    <a:pt x="3695057" y="1524009"/>
                  </a:lnTo>
                  <a:lnTo>
                    <a:pt x="3717141" y="1515100"/>
                  </a:lnTo>
                  <a:lnTo>
                    <a:pt x="3738864" y="1505430"/>
                  </a:lnTo>
                  <a:lnTo>
                    <a:pt x="3760213" y="1495014"/>
                  </a:lnTo>
                  <a:lnTo>
                    <a:pt x="3781174" y="1483868"/>
                  </a:lnTo>
                  <a:lnTo>
                    <a:pt x="3801733" y="1472007"/>
                  </a:lnTo>
                  <a:lnTo>
                    <a:pt x="3821874" y="1459445"/>
                  </a:lnTo>
                  <a:lnTo>
                    <a:pt x="3841585" y="1446200"/>
                  </a:lnTo>
                  <a:lnTo>
                    <a:pt x="3860850" y="1432285"/>
                  </a:lnTo>
                  <a:lnTo>
                    <a:pt x="3879656" y="1417715"/>
                  </a:lnTo>
                  <a:lnTo>
                    <a:pt x="3897988" y="1402507"/>
                  </a:lnTo>
                  <a:lnTo>
                    <a:pt x="3915831" y="1386675"/>
                  </a:lnTo>
                  <a:lnTo>
                    <a:pt x="3933172" y="1370235"/>
                  </a:lnTo>
                  <a:lnTo>
                    <a:pt x="3949997" y="1353202"/>
                  </a:lnTo>
                  <a:lnTo>
                    <a:pt x="3966290" y="1335591"/>
                  </a:lnTo>
                  <a:lnTo>
                    <a:pt x="3982038" y="1317417"/>
                  </a:lnTo>
                  <a:lnTo>
                    <a:pt x="3997227" y="1298696"/>
                  </a:lnTo>
                  <a:lnTo>
                    <a:pt x="4011842" y="1279443"/>
                  </a:lnTo>
                  <a:lnTo>
                    <a:pt x="4025869" y="1259673"/>
                  </a:lnTo>
                  <a:lnTo>
                    <a:pt x="4039293" y="1239401"/>
                  </a:lnTo>
                  <a:lnTo>
                    <a:pt x="4052101" y="1218643"/>
                  </a:lnTo>
                  <a:lnTo>
                    <a:pt x="4064279" y="1197414"/>
                  </a:lnTo>
                  <a:lnTo>
                    <a:pt x="4075810" y="1175729"/>
                  </a:lnTo>
                  <a:lnTo>
                    <a:pt x="4086683" y="1153604"/>
                  </a:lnTo>
                  <a:lnTo>
                    <a:pt x="4096882" y="1131053"/>
                  </a:lnTo>
                  <a:lnTo>
                    <a:pt x="4106393" y="1108092"/>
                  </a:lnTo>
                  <a:lnTo>
                    <a:pt x="4115712" y="1083309"/>
                  </a:lnTo>
                  <a:lnTo>
                    <a:pt x="4124224" y="1058102"/>
                  </a:lnTo>
                  <a:lnTo>
                    <a:pt x="4131913" y="1032485"/>
                  </a:lnTo>
                  <a:lnTo>
                    <a:pt x="4138761" y="1006480"/>
                  </a:lnTo>
                  <a:lnTo>
                    <a:pt x="4144751" y="980103"/>
                  </a:lnTo>
                  <a:lnTo>
                    <a:pt x="4149866" y="953373"/>
                  </a:lnTo>
                  <a:lnTo>
                    <a:pt x="4154090" y="926307"/>
                  </a:lnTo>
                  <a:lnTo>
                    <a:pt x="4157404" y="898925"/>
                  </a:lnTo>
                  <a:lnTo>
                    <a:pt x="4159793" y="871245"/>
                  </a:lnTo>
                  <a:lnTo>
                    <a:pt x="4161239" y="843283"/>
                  </a:lnTo>
                  <a:lnTo>
                    <a:pt x="4161725" y="815060"/>
                  </a:lnTo>
                  <a:lnTo>
                    <a:pt x="4161333" y="789704"/>
                  </a:lnTo>
                  <a:lnTo>
                    <a:pt x="4160165" y="764558"/>
                  </a:lnTo>
                  <a:lnTo>
                    <a:pt x="4158235" y="739635"/>
                  </a:lnTo>
                  <a:lnTo>
                    <a:pt x="4155553" y="714949"/>
                  </a:lnTo>
                  <a:lnTo>
                    <a:pt x="4152134" y="690512"/>
                  </a:lnTo>
                  <a:lnTo>
                    <a:pt x="4147988" y="666337"/>
                  </a:lnTo>
                  <a:lnTo>
                    <a:pt x="4143128" y="642439"/>
                  </a:lnTo>
                  <a:lnTo>
                    <a:pt x="4137566" y="618829"/>
                  </a:lnTo>
                  <a:lnTo>
                    <a:pt x="4131315" y="595521"/>
                  </a:lnTo>
                  <a:lnTo>
                    <a:pt x="4124387" y="572529"/>
                  </a:lnTo>
                  <a:lnTo>
                    <a:pt x="4116795" y="549865"/>
                  </a:lnTo>
                  <a:lnTo>
                    <a:pt x="4108551" y="527543"/>
                  </a:lnTo>
                  <a:lnTo>
                    <a:pt x="4099666" y="505576"/>
                  </a:lnTo>
                  <a:lnTo>
                    <a:pt x="4090154" y="483978"/>
                  </a:lnTo>
                  <a:lnTo>
                    <a:pt x="4080027" y="462759"/>
                  </a:lnTo>
                  <a:lnTo>
                    <a:pt x="4069296" y="441936"/>
                  </a:lnTo>
                  <a:lnTo>
                    <a:pt x="4057975" y="421520"/>
                  </a:lnTo>
                  <a:lnTo>
                    <a:pt x="4046076" y="401524"/>
                  </a:lnTo>
                  <a:lnTo>
                    <a:pt x="4033611" y="381963"/>
                  </a:lnTo>
                  <a:lnTo>
                    <a:pt x="4020591" y="362848"/>
                  </a:lnTo>
                  <a:lnTo>
                    <a:pt x="4007031" y="344195"/>
                  </a:lnTo>
                  <a:lnTo>
                    <a:pt x="3992942" y="326014"/>
                  </a:lnTo>
                  <a:lnTo>
                    <a:pt x="3978336" y="308319"/>
                  </a:lnTo>
                  <a:lnTo>
                    <a:pt x="3963225" y="291125"/>
                  </a:lnTo>
                  <a:lnTo>
                    <a:pt x="3947623" y="274444"/>
                  </a:lnTo>
                  <a:lnTo>
                    <a:pt x="3931540" y="258288"/>
                  </a:lnTo>
                  <a:lnTo>
                    <a:pt x="3914991" y="242672"/>
                  </a:lnTo>
                  <a:lnTo>
                    <a:pt x="3897985" y="227609"/>
                  </a:lnTo>
                  <a:lnTo>
                    <a:pt x="3880538" y="213110"/>
                  </a:lnTo>
                  <a:lnTo>
                    <a:pt x="3862660" y="199191"/>
                  </a:lnTo>
                  <a:lnTo>
                    <a:pt x="3844363" y="185864"/>
                  </a:lnTo>
                  <a:lnTo>
                    <a:pt x="3825661" y="173142"/>
                  </a:lnTo>
                  <a:lnTo>
                    <a:pt x="3806566" y="161038"/>
                  </a:lnTo>
                  <a:lnTo>
                    <a:pt x="3787089" y="149566"/>
                  </a:lnTo>
                  <a:lnTo>
                    <a:pt x="3767243" y="138738"/>
                  </a:lnTo>
                  <a:lnTo>
                    <a:pt x="3747041" y="128569"/>
                  </a:lnTo>
                  <a:lnTo>
                    <a:pt x="3726495" y="119070"/>
                  </a:lnTo>
                  <a:lnTo>
                    <a:pt x="3705617" y="110255"/>
                  </a:lnTo>
                  <a:lnTo>
                    <a:pt x="3684419" y="102138"/>
                  </a:lnTo>
                  <a:lnTo>
                    <a:pt x="3662913" y="94731"/>
                  </a:lnTo>
                  <a:lnTo>
                    <a:pt x="3641114" y="88049"/>
                  </a:lnTo>
                  <a:lnTo>
                    <a:pt x="3619031" y="82103"/>
                  </a:lnTo>
                  <a:lnTo>
                    <a:pt x="3596678" y="76907"/>
                  </a:lnTo>
                  <a:lnTo>
                    <a:pt x="3574068" y="72474"/>
                  </a:lnTo>
                  <a:lnTo>
                    <a:pt x="3551212" y="68818"/>
                  </a:lnTo>
                  <a:lnTo>
                    <a:pt x="3528122" y="65951"/>
                  </a:lnTo>
                  <a:lnTo>
                    <a:pt x="3504811" y="63887"/>
                  </a:lnTo>
                  <a:lnTo>
                    <a:pt x="3481292" y="62639"/>
                  </a:lnTo>
                  <a:close/>
                  <a:moveTo>
                    <a:pt x="2128247" y="62220"/>
                  </a:moveTo>
                  <a:lnTo>
                    <a:pt x="2128247" y="1567899"/>
                  </a:lnTo>
                  <a:lnTo>
                    <a:pt x="2414745" y="1567899"/>
                  </a:lnTo>
                  <a:lnTo>
                    <a:pt x="2438479" y="1567597"/>
                  </a:lnTo>
                  <a:lnTo>
                    <a:pt x="2462074" y="1566695"/>
                  </a:lnTo>
                  <a:lnTo>
                    <a:pt x="2485524" y="1565200"/>
                  </a:lnTo>
                  <a:lnTo>
                    <a:pt x="2508821" y="1563118"/>
                  </a:lnTo>
                  <a:lnTo>
                    <a:pt x="2531961" y="1560458"/>
                  </a:lnTo>
                  <a:lnTo>
                    <a:pt x="2554936" y="1557224"/>
                  </a:lnTo>
                  <a:lnTo>
                    <a:pt x="2577741" y="1553425"/>
                  </a:lnTo>
                  <a:lnTo>
                    <a:pt x="2600368" y="1549068"/>
                  </a:lnTo>
                  <a:lnTo>
                    <a:pt x="2622811" y="1544158"/>
                  </a:lnTo>
                  <a:lnTo>
                    <a:pt x="2645065" y="1538702"/>
                  </a:lnTo>
                  <a:lnTo>
                    <a:pt x="2667121" y="1532709"/>
                  </a:lnTo>
                  <a:lnTo>
                    <a:pt x="2688975" y="1526184"/>
                  </a:lnTo>
                  <a:lnTo>
                    <a:pt x="2710620" y="1519135"/>
                  </a:lnTo>
                  <a:lnTo>
                    <a:pt x="2732049" y="1511567"/>
                  </a:lnTo>
                  <a:lnTo>
                    <a:pt x="2753255" y="1503489"/>
                  </a:lnTo>
                  <a:lnTo>
                    <a:pt x="2774234" y="1494906"/>
                  </a:lnTo>
                  <a:lnTo>
                    <a:pt x="2794977" y="1485827"/>
                  </a:lnTo>
                  <a:lnTo>
                    <a:pt x="2815479" y="1476256"/>
                  </a:lnTo>
                  <a:lnTo>
                    <a:pt x="2835734" y="1466202"/>
                  </a:lnTo>
                  <a:lnTo>
                    <a:pt x="2855734" y="1455671"/>
                  </a:lnTo>
                  <a:lnTo>
                    <a:pt x="2875474" y="1444671"/>
                  </a:lnTo>
                  <a:lnTo>
                    <a:pt x="2894947" y="1433207"/>
                  </a:lnTo>
                  <a:lnTo>
                    <a:pt x="2914147" y="1421287"/>
                  </a:lnTo>
                  <a:lnTo>
                    <a:pt x="2933067" y="1408917"/>
                  </a:lnTo>
                  <a:lnTo>
                    <a:pt x="2951701" y="1396105"/>
                  </a:lnTo>
                  <a:lnTo>
                    <a:pt x="2970042" y="1382857"/>
                  </a:lnTo>
                  <a:lnTo>
                    <a:pt x="2988085" y="1369181"/>
                  </a:lnTo>
                  <a:lnTo>
                    <a:pt x="3005823" y="1355082"/>
                  </a:lnTo>
                  <a:lnTo>
                    <a:pt x="3023249" y="1340567"/>
                  </a:lnTo>
                  <a:lnTo>
                    <a:pt x="3040356" y="1325645"/>
                  </a:lnTo>
                  <a:lnTo>
                    <a:pt x="3057140" y="1310321"/>
                  </a:lnTo>
                  <a:lnTo>
                    <a:pt x="3073592" y="1294602"/>
                  </a:lnTo>
                  <a:lnTo>
                    <a:pt x="3089708" y="1278495"/>
                  </a:lnTo>
                  <a:lnTo>
                    <a:pt x="3105479" y="1262007"/>
                  </a:lnTo>
                  <a:lnTo>
                    <a:pt x="3120901" y="1245145"/>
                  </a:lnTo>
                  <a:lnTo>
                    <a:pt x="3135966" y="1227916"/>
                  </a:lnTo>
                  <a:lnTo>
                    <a:pt x="3150668" y="1210326"/>
                  </a:lnTo>
                  <a:lnTo>
                    <a:pt x="3165002" y="1192382"/>
                  </a:lnTo>
                  <a:lnTo>
                    <a:pt x="3178959" y="1174091"/>
                  </a:lnTo>
                  <a:lnTo>
                    <a:pt x="3192535" y="1155461"/>
                  </a:lnTo>
                  <a:lnTo>
                    <a:pt x="3205722" y="1136498"/>
                  </a:lnTo>
                  <a:lnTo>
                    <a:pt x="3218515" y="1117207"/>
                  </a:lnTo>
                  <a:lnTo>
                    <a:pt x="3230906" y="1097598"/>
                  </a:lnTo>
                  <a:lnTo>
                    <a:pt x="3242890" y="1077675"/>
                  </a:lnTo>
                  <a:lnTo>
                    <a:pt x="3254460" y="1057447"/>
                  </a:lnTo>
                  <a:lnTo>
                    <a:pt x="3265609" y="1036920"/>
                  </a:lnTo>
                  <a:lnTo>
                    <a:pt x="3276332" y="1016101"/>
                  </a:lnTo>
                  <a:lnTo>
                    <a:pt x="3286621" y="994996"/>
                  </a:lnTo>
                  <a:lnTo>
                    <a:pt x="3296470" y="973614"/>
                  </a:lnTo>
                  <a:lnTo>
                    <a:pt x="3305874" y="951959"/>
                  </a:lnTo>
                  <a:lnTo>
                    <a:pt x="3314826" y="930039"/>
                  </a:lnTo>
                  <a:lnTo>
                    <a:pt x="3323318" y="907862"/>
                  </a:lnTo>
                  <a:lnTo>
                    <a:pt x="3331346" y="885433"/>
                  </a:lnTo>
                  <a:lnTo>
                    <a:pt x="3338902" y="862760"/>
                  </a:lnTo>
                  <a:lnTo>
                    <a:pt x="3345980" y="839850"/>
                  </a:lnTo>
                  <a:lnTo>
                    <a:pt x="3352574" y="816709"/>
                  </a:lnTo>
                  <a:lnTo>
                    <a:pt x="3358677" y="793345"/>
                  </a:lnTo>
                  <a:lnTo>
                    <a:pt x="3364283" y="769763"/>
                  </a:lnTo>
                  <a:lnTo>
                    <a:pt x="3369385" y="745972"/>
                  </a:lnTo>
                  <a:lnTo>
                    <a:pt x="3373977" y="721977"/>
                  </a:lnTo>
                  <a:lnTo>
                    <a:pt x="3378053" y="697785"/>
                  </a:lnTo>
                  <a:lnTo>
                    <a:pt x="3381607" y="673404"/>
                  </a:lnTo>
                  <a:lnTo>
                    <a:pt x="3384631" y="648841"/>
                  </a:lnTo>
                  <a:lnTo>
                    <a:pt x="3387120" y="624101"/>
                  </a:lnTo>
                  <a:lnTo>
                    <a:pt x="3389066" y="599193"/>
                  </a:lnTo>
                  <a:lnTo>
                    <a:pt x="3390465" y="574122"/>
                  </a:lnTo>
                  <a:lnTo>
                    <a:pt x="3391309" y="548896"/>
                  </a:lnTo>
                  <a:lnTo>
                    <a:pt x="3391592" y="523521"/>
                  </a:lnTo>
                  <a:lnTo>
                    <a:pt x="3391592" y="62220"/>
                  </a:lnTo>
                  <a:close/>
                  <a:moveTo>
                    <a:pt x="1776396" y="62220"/>
                  </a:moveTo>
                  <a:lnTo>
                    <a:pt x="1752662" y="62522"/>
                  </a:lnTo>
                  <a:lnTo>
                    <a:pt x="1729067" y="63424"/>
                  </a:lnTo>
                  <a:lnTo>
                    <a:pt x="1705617" y="64920"/>
                  </a:lnTo>
                  <a:lnTo>
                    <a:pt x="1682319" y="67001"/>
                  </a:lnTo>
                  <a:lnTo>
                    <a:pt x="1659179" y="69661"/>
                  </a:lnTo>
                  <a:lnTo>
                    <a:pt x="1636204" y="72895"/>
                  </a:lnTo>
                  <a:lnTo>
                    <a:pt x="1613399" y="76694"/>
                  </a:lnTo>
                  <a:lnTo>
                    <a:pt x="1590772" y="81051"/>
                  </a:lnTo>
                  <a:lnTo>
                    <a:pt x="1568329" y="85961"/>
                  </a:lnTo>
                  <a:lnTo>
                    <a:pt x="1546076" y="91417"/>
                  </a:lnTo>
                  <a:lnTo>
                    <a:pt x="1524019" y="97410"/>
                  </a:lnTo>
                  <a:lnTo>
                    <a:pt x="1502165" y="103935"/>
                  </a:lnTo>
                  <a:lnTo>
                    <a:pt x="1480521" y="110984"/>
                  </a:lnTo>
                  <a:lnTo>
                    <a:pt x="1459092" y="118552"/>
                  </a:lnTo>
                  <a:lnTo>
                    <a:pt x="1437885" y="126630"/>
                  </a:lnTo>
                  <a:lnTo>
                    <a:pt x="1416907" y="135213"/>
                  </a:lnTo>
                  <a:lnTo>
                    <a:pt x="1396163" y="144292"/>
                  </a:lnTo>
                  <a:lnTo>
                    <a:pt x="1375661" y="153863"/>
                  </a:lnTo>
                  <a:lnTo>
                    <a:pt x="1355407" y="163917"/>
                  </a:lnTo>
                  <a:lnTo>
                    <a:pt x="1335407" y="174448"/>
                  </a:lnTo>
                  <a:lnTo>
                    <a:pt x="1315667" y="185448"/>
                  </a:lnTo>
                  <a:lnTo>
                    <a:pt x="1296194" y="196912"/>
                  </a:lnTo>
                  <a:lnTo>
                    <a:pt x="1276994" y="208832"/>
                  </a:lnTo>
                  <a:lnTo>
                    <a:pt x="1258074" y="221201"/>
                  </a:lnTo>
                  <a:lnTo>
                    <a:pt x="1239440" y="234014"/>
                  </a:lnTo>
                  <a:lnTo>
                    <a:pt x="1221098" y="247262"/>
                  </a:lnTo>
                  <a:lnTo>
                    <a:pt x="1203055" y="260938"/>
                  </a:lnTo>
                  <a:lnTo>
                    <a:pt x="1185318" y="275037"/>
                  </a:lnTo>
                  <a:lnTo>
                    <a:pt x="1167892" y="289552"/>
                  </a:lnTo>
                  <a:lnTo>
                    <a:pt x="1150784" y="304474"/>
                  </a:lnTo>
                  <a:lnTo>
                    <a:pt x="1134001" y="319798"/>
                  </a:lnTo>
                  <a:lnTo>
                    <a:pt x="1117549" y="335517"/>
                  </a:lnTo>
                  <a:lnTo>
                    <a:pt x="1101433" y="351624"/>
                  </a:lnTo>
                  <a:lnTo>
                    <a:pt x="1085661" y="368112"/>
                  </a:lnTo>
                  <a:lnTo>
                    <a:pt x="1070239" y="384974"/>
                  </a:lnTo>
                  <a:lnTo>
                    <a:pt x="1055174" y="402203"/>
                  </a:lnTo>
                  <a:lnTo>
                    <a:pt x="1040472" y="419793"/>
                  </a:lnTo>
                  <a:lnTo>
                    <a:pt x="1026139" y="437737"/>
                  </a:lnTo>
                  <a:lnTo>
                    <a:pt x="1012181" y="456027"/>
                  </a:lnTo>
                  <a:lnTo>
                    <a:pt x="998605" y="474658"/>
                  </a:lnTo>
                  <a:lnTo>
                    <a:pt x="985418" y="493622"/>
                  </a:lnTo>
                  <a:lnTo>
                    <a:pt x="972626" y="512912"/>
                  </a:lnTo>
                  <a:lnTo>
                    <a:pt x="960235" y="532521"/>
                  </a:lnTo>
                  <a:lnTo>
                    <a:pt x="948251" y="552444"/>
                  </a:lnTo>
                  <a:lnTo>
                    <a:pt x="936681" y="572672"/>
                  </a:lnTo>
                  <a:lnTo>
                    <a:pt x="925532" y="593199"/>
                  </a:lnTo>
                  <a:lnTo>
                    <a:pt x="914809" y="614018"/>
                  </a:lnTo>
                  <a:lnTo>
                    <a:pt x="904520" y="635123"/>
                  </a:lnTo>
                  <a:lnTo>
                    <a:pt x="894670" y="656506"/>
                  </a:lnTo>
                  <a:lnTo>
                    <a:pt x="885266" y="678160"/>
                  </a:lnTo>
                  <a:lnTo>
                    <a:pt x="876315" y="700079"/>
                  </a:lnTo>
                  <a:lnTo>
                    <a:pt x="867822" y="722257"/>
                  </a:lnTo>
                  <a:lnTo>
                    <a:pt x="859794" y="744686"/>
                  </a:lnTo>
                  <a:lnTo>
                    <a:pt x="852238" y="767359"/>
                  </a:lnTo>
                  <a:lnTo>
                    <a:pt x="845160" y="790269"/>
                  </a:lnTo>
                  <a:lnTo>
                    <a:pt x="838566" y="813410"/>
                  </a:lnTo>
                  <a:lnTo>
                    <a:pt x="832464" y="836774"/>
                  </a:lnTo>
                  <a:lnTo>
                    <a:pt x="826858" y="860356"/>
                  </a:lnTo>
                  <a:lnTo>
                    <a:pt x="821755" y="884147"/>
                  </a:lnTo>
                  <a:lnTo>
                    <a:pt x="817163" y="908142"/>
                  </a:lnTo>
                  <a:lnTo>
                    <a:pt x="813087" y="932334"/>
                  </a:lnTo>
                  <a:lnTo>
                    <a:pt x="809534" y="956715"/>
                  </a:lnTo>
                  <a:lnTo>
                    <a:pt x="806509" y="981278"/>
                  </a:lnTo>
                  <a:lnTo>
                    <a:pt x="804021" y="1006018"/>
                  </a:lnTo>
                  <a:lnTo>
                    <a:pt x="802074" y="1030926"/>
                  </a:lnTo>
                  <a:lnTo>
                    <a:pt x="800675" y="1055997"/>
                  </a:lnTo>
                  <a:lnTo>
                    <a:pt x="799832" y="1081224"/>
                  </a:lnTo>
                  <a:lnTo>
                    <a:pt x="799549" y="1106598"/>
                  </a:lnTo>
                  <a:lnTo>
                    <a:pt x="799549" y="1567899"/>
                  </a:lnTo>
                  <a:lnTo>
                    <a:pt x="2062894" y="1567899"/>
                  </a:lnTo>
                  <a:lnTo>
                    <a:pt x="2062894" y="62220"/>
                  </a:lnTo>
                  <a:close/>
                  <a:moveTo>
                    <a:pt x="83799" y="62220"/>
                  </a:moveTo>
                  <a:lnTo>
                    <a:pt x="83809" y="1567899"/>
                  </a:lnTo>
                  <a:lnTo>
                    <a:pt x="108706" y="1567438"/>
                  </a:lnTo>
                  <a:lnTo>
                    <a:pt x="133385" y="1566062"/>
                  </a:lnTo>
                  <a:lnTo>
                    <a:pt x="157833" y="1563789"/>
                  </a:lnTo>
                  <a:lnTo>
                    <a:pt x="182035" y="1560633"/>
                  </a:lnTo>
                  <a:lnTo>
                    <a:pt x="205977" y="1556609"/>
                  </a:lnTo>
                  <a:lnTo>
                    <a:pt x="229645" y="1551733"/>
                  </a:lnTo>
                  <a:lnTo>
                    <a:pt x="253024" y="1546020"/>
                  </a:lnTo>
                  <a:lnTo>
                    <a:pt x="276102" y="1539484"/>
                  </a:lnTo>
                  <a:lnTo>
                    <a:pt x="298862" y="1532143"/>
                  </a:lnTo>
                  <a:lnTo>
                    <a:pt x="321290" y="1524009"/>
                  </a:lnTo>
                  <a:lnTo>
                    <a:pt x="343374" y="1515100"/>
                  </a:lnTo>
                  <a:lnTo>
                    <a:pt x="365097" y="1505430"/>
                  </a:lnTo>
                  <a:lnTo>
                    <a:pt x="386446" y="1495014"/>
                  </a:lnTo>
                  <a:lnTo>
                    <a:pt x="407407" y="1483868"/>
                  </a:lnTo>
                  <a:lnTo>
                    <a:pt x="427966" y="1472007"/>
                  </a:lnTo>
                  <a:lnTo>
                    <a:pt x="448107" y="1459445"/>
                  </a:lnTo>
                  <a:lnTo>
                    <a:pt x="467818" y="1446200"/>
                  </a:lnTo>
                  <a:lnTo>
                    <a:pt x="487083" y="1432285"/>
                  </a:lnTo>
                  <a:lnTo>
                    <a:pt x="505889" y="1417715"/>
                  </a:lnTo>
                  <a:lnTo>
                    <a:pt x="524221" y="1402507"/>
                  </a:lnTo>
                  <a:lnTo>
                    <a:pt x="542064" y="1386675"/>
                  </a:lnTo>
                  <a:lnTo>
                    <a:pt x="559405" y="1370235"/>
                  </a:lnTo>
                  <a:lnTo>
                    <a:pt x="576230" y="1353202"/>
                  </a:lnTo>
                  <a:lnTo>
                    <a:pt x="592523" y="1335591"/>
                  </a:lnTo>
                  <a:lnTo>
                    <a:pt x="608272" y="1317417"/>
                  </a:lnTo>
                  <a:lnTo>
                    <a:pt x="623460" y="1298696"/>
                  </a:lnTo>
                  <a:lnTo>
                    <a:pt x="638075" y="1279443"/>
                  </a:lnTo>
                  <a:lnTo>
                    <a:pt x="652102" y="1259673"/>
                  </a:lnTo>
                  <a:lnTo>
                    <a:pt x="665526" y="1239401"/>
                  </a:lnTo>
                  <a:lnTo>
                    <a:pt x="678335" y="1218643"/>
                  </a:lnTo>
                  <a:lnTo>
                    <a:pt x="690512" y="1197414"/>
                  </a:lnTo>
                  <a:lnTo>
                    <a:pt x="702044" y="1175729"/>
                  </a:lnTo>
                  <a:lnTo>
                    <a:pt x="712916" y="1153604"/>
                  </a:lnTo>
                  <a:lnTo>
                    <a:pt x="723115" y="1131053"/>
                  </a:lnTo>
                  <a:lnTo>
                    <a:pt x="732626" y="1108092"/>
                  </a:lnTo>
                  <a:lnTo>
                    <a:pt x="741945" y="1083309"/>
                  </a:lnTo>
                  <a:lnTo>
                    <a:pt x="750457" y="1058102"/>
                  </a:lnTo>
                  <a:lnTo>
                    <a:pt x="758146" y="1032485"/>
                  </a:lnTo>
                  <a:lnTo>
                    <a:pt x="764994" y="1006480"/>
                  </a:lnTo>
                  <a:lnTo>
                    <a:pt x="770984" y="980103"/>
                  </a:lnTo>
                  <a:lnTo>
                    <a:pt x="776100" y="953373"/>
                  </a:lnTo>
                  <a:lnTo>
                    <a:pt x="780323" y="926307"/>
                  </a:lnTo>
                  <a:lnTo>
                    <a:pt x="783637" y="898925"/>
                  </a:lnTo>
                  <a:lnTo>
                    <a:pt x="786026" y="871245"/>
                  </a:lnTo>
                  <a:lnTo>
                    <a:pt x="787472" y="843283"/>
                  </a:lnTo>
                  <a:lnTo>
                    <a:pt x="787958" y="815060"/>
                  </a:lnTo>
                  <a:lnTo>
                    <a:pt x="787566" y="789704"/>
                  </a:lnTo>
                  <a:lnTo>
                    <a:pt x="786398" y="764558"/>
                  </a:lnTo>
                  <a:lnTo>
                    <a:pt x="784468" y="739635"/>
                  </a:lnTo>
                  <a:lnTo>
                    <a:pt x="781787" y="714949"/>
                  </a:lnTo>
                  <a:lnTo>
                    <a:pt x="778367" y="690512"/>
                  </a:lnTo>
                  <a:lnTo>
                    <a:pt x="774221" y="666337"/>
                  </a:lnTo>
                  <a:lnTo>
                    <a:pt x="769361" y="642439"/>
                  </a:lnTo>
                  <a:lnTo>
                    <a:pt x="763799" y="618829"/>
                  </a:lnTo>
                  <a:lnTo>
                    <a:pt x="757548" y="595521"/>
                  </a:lnTo>
                  <a:lnTo>
                    <a:pt x="750621" y="572529"/>
                  </a:lnTo>
                  <a:lnTo>
                    <a:pt x="743028" y="549865"/>
                  </a:lnTo>
                  <a:lnTo>
                    <a:pt x="734784" y="527543"/>
                  </a:lnTo>
                  <a:lnTo>
                    <a:pt x="725900" y="505576"/>
                  </a:lnTo>
                  <a:lnTo>
                    <a:pt x="716387" y="483978"/>
                  </a:lnTo>
                  <a:lnTo>
                    <a:pt x="706260" y="462759"/>
                  </a:lnTo>
                  <a:lnTo>
                    <a:pt x="695530" y="441936"/>
                  </a:lnTo>
                  <a:lnTo>
                    <a:pt x="684209" y="421520"/>
                  </a:lnTo>
                  <a:lnTo>
                    <a:pt x="672309" y="401524"/>
                  </a:lnTo>
                  <a:lnTo>
                    <a:pt x="659844" y="381963"/>
                  </a:lnTo>
                  <a:lnTo>
                    <a:pt x="646825" y="362848"/>
                  </a:lnTo>
                  <a:lnTo>
                    <a:pt x="633264" y="344195"/>
                  </a:lnTo>
                  <a:lnTo>
                    <a:pt x="619175" y="326014"/>
                  </a:lnTo>
                  <a:lnTo>
                    <a:pt x="604569" y="308319"/>
                  </a:lnTo>
                  <a:lnTo>
                    <a:pt x="589458" y="291125"/>
                  </a:lnTo>
                  <a:lnTo>
                    <a:pt x="573856" y="274444"/>
                  </a:lnTo>
                  <a:lnTo>
                    <a:pt x="557773" y="258288"/>
                  </a:lnTo>
                  <a:lnTo>
                    <a:pt x="541224" y="242672"/>
                  </a:lnTo>
                  <a:lnTo>
                    <a:pt x="524218" y="227609"/>
                  </a:lnTo>
                  <a:lnTo>
                    <a:pt x="506771" y="213110"/>
                  </a:lnTo>
                  <a:lnTo>
                    <a:pt x="488893" y="199191"/>
                  </a:lnTo>
                  <a:lnTo>
                    <a:pt x="470596" y="185864"/>
                  </a:lnTo>
                  <a:lnTo>
                    <a:pt x="451894" y="173142"/>
                  </a:lnTo>
                  <a:lnTo>
                    <a:pt x="432799" y="161038"/>
                  </a:lnTo>
                  <a:lnTo>
                    <a:pt x="413322" y="149566"/>
                  </a:lnTo>
                  <a:lnTo>
                    <a:pt x="393476" y="138738"/>
                  </a:lnTo>
                  <a:lnTo>
                    <a:pt x="373274" y="128569"/>
                  </a:lnTo>
                  <a:lnTo>
                    <a:pt x="352728" y="119070"/>
                  </a:lnTo>
                  <a:lnTo>
                    <a:pt x="331850" y="110255"/>
                  </a:lnTo>
                  <a:lnTo>
                    <a:pt x="310652" y="102138"/>
                  </a:lnTo>
                  <a:lnTo>
                    <a:pt x="289146" y="94731"/>
                  </a:lnTo>
                  <a:lnTo>
                    <a:pt x="267347" y="88049"/>
                  </a:lnTo>
                  <a:lnTo>
                    <a:pt x="245264" y="82103"/>
                  </a:lnTo>
                  <a:lnTo>
                    <a:pt x="222911" y="76907"/>
                  </a:lnTo>
                  <a:lnTo>
                    <a:pt x="200301" y="72474"/>
                  </a:lnTo>
                  <a:lnTo>
                    <a:pt x="177445" y="68818"/>
                  </a:lnTo>
                  <a:lnTo>
                    <a:pt x="154355" y="65951"/>
                  </a:lnTo>
                  <a:lnTo>
                    <a:pt x="131044" y="63887"/>
                  </a:lnTo>
                  <a:lnTo>
                    <a:pt x="107525" y="62639"/>
                  </a:lnTo>
                  <a:close/>
                  <a:moveTo>
                    <a:pt x="0" y="0"/>
                  </a:moveTo>
                  <a:lnTo>
                    <a:pt x="4787893" y="0"/>
                  </a:lnTo>
                  <a:lnTo>
                    <a:pt x="4787893" y="4787892"/>
                  </a:lnTo>
                  <a:lnTo>
                    <a:pt x="0" y="4787892"/>
                  </a:lnTo>
                  <a:close/>
                </a:path>
              </a:pathLst>
            </a:custGeom>
            <a:solidFill>
              <a:srgbClr val="F31825"/>
            </a:solidFill>
            <a:ln>
              <a:solidFill>
                <a:srgbClr val="F3182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l-PL">
                <a:latin typeface="Open Sans"/>
              </a:endParaRPr>
            </a:p>
          </p:txBody>
        </p:sp>
      </p:grpSp>
      <p:pic>
        <p:nvPicPr>
          <p:cNvPr id="42" name="Obraz 41">
            <a:extLst>
              <a:ext uri="{FF2B5EF4-FFF2-40B4-BE49-F238E27FC236}">
                <a16:creationId xmlns:a16="http://schemas.microsoft.com/office/drawing/2014/main" id="{AEF00CDB-9B5E-4A77-83FE-671E4F280CA2}"/>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806897" y="330016"/>
            <a:ext cx="2463353" cy="719323"/>
          </a:xfrm>
          <a:prstGeom prst="rect">
            <a:avLst/>
          </a:prstGeom>
        </p:spPr>
      </p:pic>
    </p:spTree>
    <p:extLst>
      <p:ext uri="{BB962C8B-B14F-4D97-AF65-F5344CB8AC3E}">
        <p14:creationId xmlns:p14="http://schemas.microsoft.com/office/powerpoint/2010/main" val="144107790"/>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44DE6C5-8698-A8B4-1FD2-8A7BEBED431A}"/>
              </a:ext>
            </a:extLst>
          </p:cNvPr>
          <p:cNvSpPr/>
          <p:nvPr/>
        </p:nvSpPr>
        <p:spPr>
          <a:xfrm flipV="1">
            <a:off x="15455370" y="1738255"/>
            <a:ext cx="4352881" cy="3744095"/>
          </a:xfrm>
          <a:prstGeom prst="rect">
            <a:avLst/>
          </a:prstGeom>
          <a:solidFill>
            <a:srgbClr val="F31825"/>
          </a:solidFill>
          <a:ln>
            <a:solidFill>
              <a:srgbClr val="F318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pl-PL">
              <a:latin typeface="Open Sans"/>
            </a:endParaRPr>
          </a:p>
        </p:txBody>
      </p:sp>
      <p:grpSp>
        <p:nvGrpSpPr>
          <p:cNvPr id="4" name="Group 3">
            <a:extLst>
              <a:ext uri="{FF2B5EF4-FFF2-40B4-BE49-F238E27FC236}">
                <a16:creationId xmlns:a16="http://schemas.microsoft.com/office/drawing/2014/main" id="{2CCE59FF-73CB-5CA0-76EE-13CFB56BD897}"/>
              </a:ext>
            </a:extLst>
          </p:cNvPr>
          <p:cNvGrpSpPr/>
          <p:nvPr/>
        </p:nvGrpSpPr>
        <p:grpSpPr>
          <a:xfrm>
            <a:off x="7272300" y="1710830"/>
            <a:ext cx="7895036" cy="7880745"/>
            <a:chOff x="676274" y="752055"/>
            <a:chExt cx="4787894" cy="4787892"/>
          </a:xfrm>
        </p:grpSpPr>
        <p:pic>
          <p:nvPicPr>
            <p:cNvPr id="5" name="Picture 4" descr="A large area with a factory in the background&#10;&#10;AI-generated content may be incorrect.">
              <a:extLst>
                <a:ext uri="{FF2B5EF4-FFF2-40B4-BE49-F238E27FC236}">
                  <a16:creationId xmlns:a16="http://schemas.microsoft.com/office/drawing/2014/main" id="{1EF52F1D-15A2-565D-8299-ABA965ADA538}"/>
                </a:ext>
              </a:extLst>
            </p:cNvPr>
            <p:cNvPicPr>
              <a:picLocks noChangeAspect="1"/>
            </p:cNvPicPr>
            <p:nvPr/>
          </p:nvPicPr>
          <p:blipFill>
            <a:blip r:embed="rId3">
              <a:extLst>
                <a:ext uri="{28A0092B-C50C-407E-A947-70E740481C1C}">
                  <a14:useLocalDpi xmlns:a14="http://schemas.microsoft.com/office/drawing/2010/main" val="0"/>
                </a:ext>
              </a:extLst>
            </a:blip>
            <a:srcRect l="21301" t="9566" r="18169"/>
            <a:stretch>
              <a:fillRect/>
            </a:stretch>
          </p:blipFill>
          <p:spPr>
            <a:xfrm>
              <a:off x="676274" y="752055"/>
              <a:ext cx="4787893" cy="4768842"/>
            </a:xfrm>
            <a:prstGeom prst="rect">
              <a:avLst/>
            </a:prstGeom>
          </p:spPr>
        </p:pic>
        <p:sp>
          <p:nvSpPr>
            <p:cNvPr id="6" name="Free-form: Shape 5">
              <a:extLst>
                <a:ext uri="{FF2B5EF4-FFF2-40B4-BE49-F238E27FC236}">
                  <a16:creationId xmlns:a16="http://schemas.microsoft.com/office/drawing/2014/main" id="{FF5461A9-F170-EA6F-8BC9-F04A085D76D6}"/>
                </a:ext>
              </a:extLst>
            </p:cNvPr>
            <p:cNvSpPr/>
            <p:nvPr/>
          </p:nvSpPr>
          <p:spPr>
            <a:xfrm>
              <a:off x="676275" y="752055"/>
              <a:ext cx="4787893" cy="4787892"/>
            </a:xfrm>
            <a:custGeom>
              <a:avLst/>
              <a:gdLst>
                <a:gd name="connsiteX0" fmla="*/ 4437894 w 4787893"/>
                <a:gd name="connsiteY0" fmla="*/ 3200049 h 4787892"/>
                <a:gd name="connsiteX1" fmla="*/ 4414161 w 4787893"/>
                <a:gd name="connsiteY1" fmla="*/ 3200351 h 4787892"/>
                <a:gd name="connsiteX2" fmla="*/ 4390566 w 4787893"/>
                <a:gd name="connsiteY2" fmla="*/ 3201253 h 4787892"/>
                <a:gd name="connsiteX3" fmla="*/ 4367116 w 4787893"/>
                <a:gd name="connsiteY3" fmla="*/ 3202749 h 4787892"/>
                <a:gd name="connsiteX4" fmla="*/ 4343818 w 4787893"/>
                <a:gd name="connsiteY4" fmla="*/ 3204830 h 4787892"/>
                <a:gd name="connsiteX5" fmla="*/ 4320678 w 4787893"/>
                <a:gd name="connsiteY5" fmla="*/ 3207490 h 4787892"/>
                <a:gd name="connsiteX6" fmla="*/ 4297703 w 4787893"/>
                <a:gd name="connsiteY6" fmla="*/ 3210724 h 4787892"/>
                <a:gd name="connsiteX7" fmla="*/ 4274898 w 4787893"/>
                <a:gd name="connsiteY7" fmla="*/ 3214523 h 4787892"/>
                <a:gd name="connsiteX8" fmla="*/ 4252271 w 4787893"/>
                <a:gd name="connsiteY8" fmla="*/ 3218881 h 4787892"/>
                <a:gd name="connsiteX9" fmla="*/ 4229828 w 4787893"/>
                <a:gd name="connsiteY9" fmla="*/ 3223790 h 4787892"/>
                <a:gd name="connsiteX10" fmla="*/ 4207575 w 4787893"/>
                <a:gd name="connsiteY10" fmla="*/ 3229246 h 4787892"/>
                <a:gd name="connsiteX11" fmla="*/ 4185518 w 4787893"/>
                <a:gd name="connsiteY11" fmla="*/ 3235239 h 4787892"/>
                <a:gd name="connsiteX12" fmla="*/ 4163664 w 4787893"/>
                <a:gd name="connsiteY12" fmla="*/ 3241764 h 4787892"/>
                <a:gd name="connsiteX13" fmla="*/ 4142020 w 4787893"/>
                <a:gd name="connsiteY13" fmla="*/ 3248813 h 4787892"/>
                <a:gd name="connsiteX14" fmla="*/ 4120591 w 4787893"/>
                <a:gd name="connsiteY14" fmla="*/ 3256381 h 4787892"/>
                <a:gd name="connsiteX15" fmla="*/ 4099384 w 4787893"/>
                <a:gd name="connsiteY15" fmla="*/ 3264459 h 4787892"/>
                <a:gd name="connsiteX16" fmla="*/ 4078406 w 4787893"/>
                <a:gd name="connsiteY16" fmla="*/ 3273042 h 4787892"/>
                <a:gd name="connsiteX17" fmla="*/ 4057662 w 4787893"/>
                <a:gd name="connsiteY17" fmla="*/ 3282121 h 4787892"/>
                <a:gd name="connsiteX18" fmla="*/ 4037160 w 4787893"/>
                <a:gd name="connsiteY18" fmla="*/ 3291692 h 4787892"/>
                <a:gd name="connsiteX19" fmla="*/ 4016906 w 4787893"/>
                <a:gd name="connsiteY19" fmla="*/ 3301746 h 4787892"/>
                <a:gd name="connsiteX20" fmla="*/ 3996906 w 4787893"/>
                <a:gd name="connsiteY20" fmla="*/ 3312277 h 4787892"/>
                <a:gd name="connsiteX21" fmla="*/ 3977166 w 4787893"/>
                <a:gd name="connsiteY21" fmla="*/ 3323277 h 4787892"/>
                <a:gd name="connsiteX22" fmla="*/ 3957693 w 4787893"/>
                <a:gd name="connsiteY22" fmla="*/ 3334741 h 4787892"/>
                <a:gd name="connsiteX23" fmla="*/ 3938493 w 4787893"/>
                <a:gd name="connsiteY23" fmla="*/ 3346661 h 4787892"/>
                <a:gd name="connsiteX24" fmla="*/ 3919573 w 4787893"/>
                <a:gd name="connsiteY24" fmla="*/ 3359031 h 4787892"/>
                <a:gd name="connsiteX25" fmla="*/ 3900939 w 4787893"/>
                <a:gd name="connsiteY25" fmla="*/ 3371843 h 4787892"/>
                <a:gd name="connsiteX26" fmla="*/ 3882597 w 4787893"/>
                <a:gd name="connsiteY26" fmla="*/ 3385091 h 4787892"/>
                <a:gd name="connsiteX27" fmla="*/ 3864554 w 4787893"/>
                <a:gd name="connsiteY27" fmla="*/ 3398768 h 4787892"/>
                <a:gd name="connsiteX28" fmla="*/ 3846817 w 4787893"/>
                <a:gd name="connsiteY28" fmla="*/ 3412866 h 4787892"/>
                <a:gd name="connsiteX29" fmla="*/ 3829391 w 4787893"/>
                <a:gd name="connsiteY29" fmla="*/ 3427381 h 4787892"/>
                <a:gd name="connsiteX30" fmla="*/ 3812283 w 4787893"/>
                <a:gd name="connsiteY30" fmla="*/ 3442303 h 4787892"/>
                <a:gd name="connsiteX31" fmla="*/ 3795500 w 4787893"/>
                <a:gd name="connsiteY31" fmla="*/ 3457627 h 4787892"/>
                <a:gd name="connsiteX32" fmla="*/ 3779048 w 4787893"/>
                <a:gd name="connsiteY32" fmla="*/ 3473346 h 4787892"/>
                <a:gd name="connsiteX33" fmla="*/ 3762932 w 4787893"/>
                <a:gd name="connsiteY33" fmla="*/ 3489453 h 4787892"/>
                <a:gd name="connsiteX34" fmla="*/ 3747160 w 4787893"/>
                <a:gd name="connsiteY34" fmla="*/ 3505941 h 4787892"/>
                <a:gd name="connsiteX35" fmla="*/ 3731738 w 4787893"/>
                <a:gd name="connsiteY35" fmla="*/ 3522803 h 4787892"/>
                <a:gd name="connsiteX36" fmla="*/ 3716673 w 4787893"/>
                <a:gd name="connsiteY36" fmla="*/ 3540032 h 4787892"/>
                <a:gd name="connsiteX37" fmla="*/ 3701971 w 4787893"/>
                <a:gd name="connsiteY37" fmla="*/ 3557622 h 4787892"/>
                <a:gd name="connsiteX38" fmla="*/ 3687638 w 4787893"/>
                <a:gd name="connsiteY38" fmla="*/ 3575566 h 4787892"/>
                <a:gd name="connsiteX39" fmla="*/ 3673680 w 4787893"/>
                <a:gd name="connsiteY39" fmla="*/ 3593857 h 4787892"/>
                <a:gd name="connsiteX40" fmla="*/ 3660104 w 4787893"/>
                <a:gd name="connsiteY40" fmla="*/ 3612487 h 4787892"/>
                <a:gd name="connsiteX41" fmla="*/ 3646917 w 4787893"/>
                <a:gd name="connsiteY41" fmla="*/ 3631451 h 4787892"/>
                <a:gd name="connsiteX42" fmla="*/ 3634125 w 4787893"/>
                <a:gd name="connsiteY42" fmla="*/ 3650741 h 4787892"/>
                <a:gd name="connsiteX43" fmla="*/ 3621734 w 4787893"/>
                <a:gd name="connsiteY43" fmla="*/ 3670351 h 4787892"/>
                <a:gd name="connsiteX44" fmla="*/ 3609750 w 4787893"/>
                <a:gd name="connsiteY44" fmla="*/ 3690273 h 4787892"/>
                <a:gd name="connsiteX45" fmla="*/ 3598180 w 4787893"/>
                <a:gd name="connsiteY45" fmla="*/ 3710501 h 4787892"/>
                <a:gd name="connsiteX46" fmla="*/ 3587031 w 4787893"/>
                <a:gd name="connsiteY46" fmla="*/ 3731028 h 4787892"/>
                <a:gd name="connsiteX47" fmla="*/ 3576308 w 4787893"/>
                <a:gd name="connsiteY47" fmla="*/ 3751847 h 4787892"/>
                <a:gd name="connsiteX48" fmla="*/ 3566019 w 4787893"/>
                <a:gd name="connsiteY48" fmla="*/ 3772952 h 4787892"/>
                <a:gd name="connsiteX49" fmla="*/ 3556169 w 4787893"/>
                <a:gd name="connsiteY49" fmla="*/ 3794335 h 4787892"/>
                <a:gd name="connsiteX50" fmla="*/ 3546765 w 4787893"/>
                <a:gd name="connsiteY50" fmla="*/ 3815989 h 4787892"/>
                <a:gd name="connsiteX51" fmla="*/ 3537814 w 4787893"/>
                <a:gd name="connsiteY51" fmla="*/ 3837909 h 4787892"/>
                <a:gd name="connsiteX52" fmla="*/ 3529321 w 4787893"/>
                <a:gd name="connsiteY52" fmla="*/ 3860086 h 4787892"/>
                <a:gd name="connsiteX53" fmla="*/ 3521293 w 4787893"/>
                <a:gd name="connsiteY53" fmla="*/ 3882515 h 4787892"/>
                <a:gd name="connsiteX54" fmla="*/ 3513737 w 4787893"/>
                <a:gd name="connsiteY54" fmla="*/ 3905188 h 4787892"/>
                <a:gd name="connsiteX55" fmla="*/ 3506659 w 4787893"/>
                <a:gd name="connsiteY55" fmla="*/ 3928098 h 4787892"/>
                <a:gd name="connsiteX56" fmla="*/ 3500065 w 4787893"/>
                <a:gd name="connsiteY56" fmla="*/ 3951239 h 4787892"/>
                <a:gd name="connsiteX57" fmla="*/ 3493963 w 4787893"/>
                <a:gd name="connsiteY57" fmla="*/ 3974603 h 4787892"/>
                <a:gd name="connsiteX58" fmla="*/ 3488357 w 4787893"/>
                <a:gd name="connsiteY58" fmla="*/ 3998185 h 4787892"/>
                <a:gd name="connsiteX59" fmla="*/ 3483254 w 4787893"/>
                <a:gd name="connsiteY59" fmla="*/ 4021976 h 4787892"/>
                <a:gd name="connsiteX60" fmla="*/ 3478662 w 4787893"/>
                <a:gd name="connsiteY60" fmla="*/ 4045971 h 4787892"/>
                <a:gd name="connsiteX61" fmla="*/ 3474586 w 4787893"/>
                <a:gd name="connsiteY61" fmla="*/ 4070163 h 4787892"/>
                <a:gd name="connsiteX62" fmla="*/ 3471033 w 4787893"/>
                <a:gd name="connsiteY62" fmla="*/ 4094544 h 4787892"/>
                <a:gd name="connsiteX63" fmla="*/ 3468008 w 4787893"/>
                <a:gd name="connsiteY63" fmla="*/ 4119107 h 4787892"/>
                <a:gd name="connsiteX64" fmla="*/ 3465520 w 4787893"/>
                <a:gd name="connsiteY64" fmla="*/ 4143847 h 4787892"/>
                <a:gd name="connsiteX65" fmla="*/ 3463573 w 4787893"/>
                <a:gd name="connsiteY65" fmla="*/ 4168755 h 4787892"/>
                <a:gd name="connsiteX66" fmla="*/ 3462174 w 4787893"/>
                <a:gd name="connsiteY66" fmla="*/ 4193826 h 4787892"/>
                <a:gd name="connsiteX67" fmla="*/ 3461331 w 4787893"/>
                <a:gd name="connsiteY67" fmla="*/ 4219053 h 4787892"/>
                <a:gd name="connsiteX68" fmla="*/ 3461048 w 4787893"/>
                <a:gd name="connsiteY68" fmla="*/ 4244427 h 4787892"/>
                <a:gd name="connsiteX69" fmla="*/ 3461048 w 4787893"/>
                <a:gd name="connsiteY69" fmla="*/ 4705728 h 4787892"/>
                <a:gd name="connsiteX70" fmla="*/ 4724392 w 4787893"/>
                <a:gd name="connsiteY70" fmla="*/ 4705728 h 4787892"/>
                <a:gd name="connsiteX71" fmla="*/ 4724392 w 4787893"/>
                <a:gd name="connsiteY71" fmla="*/ 3200049 h 4787892"/>
                <a:gd name="connsiteX72" fmla="*/ 2745241 w 4787893"/>
                <a:gd name="connsiteY72" fmla="*/ 3200049 h 4787892"/>
                <a:gd name="connsiteX73" fmla="*/ 2745251 w 4787893"/>
                <a:gd name="connsiteY73" fmla="*/ 4705728 h 4787892"/>
                <a:gd name="connsiteX74" fmla="*/ 2770148 w 4787893"/>
                <a:gd name="connsiteY74" fmla="*/ 4705267 h 4787892"/>
                <a:gd name="connsiteX75" fmla="*/ 2794827 w 4787893"/>
                <a:gd name="connsiteY75" fmla="*/ 4703891 h 4787892"/>
                <a:gd name="connsiteX76" fmla="*/ 2819275 w 4787893"/>
                <a:gd name="connsiteY76" fmla="*/ 4701618 h 4787892"/>
                <a:gd name="connsiteX77" fmla="*/ 2843477 w 4787893"/>
                <a:gd name="connsiteY77" fmla="*/ 4698462 h 4787892"/>
                <a:gd name="connsiteX78" fmla="*/ 2867419 w 4787893"/>
                <a:gd name="connsiteY78" fmla="*/ 4694438 h 4787892"/>
                <a:gd name="connsiteX79" fmla="*/ 2891087 w 4787893"/>
                <a:gd name="connsiteY79" fmla="*/ 4689562 h 4787892"/>
                <a:gd name="connsiteX80" fmla="*/ 2914466 w 4787893"/>
                <a:gd name="connsiteY80" fmla="*/ 4683849 h 4787892"/>
                <a:gd name="connsiteX81" fmla="*/ 2937544 w 4787893"/>
                <a:gd name="connsiteY81" fmla="*/ 4677313 h 4787892"/>
                <a:gd name="connsiteX82" fmla="*/ 2960304 w 4787893"/>
                <a:gd name="connsiteY82" fmla="*/ 4669972 h 4787892"/>
                <a:gd name="connsiteX83" fmla="*/ 2982732 w 4787893"/>
                <a:gd name="connsiteY83" fmla="*/ 4661838 h 4787892"/>
                <a:gd name="connsiteX84" fmla="*/ 3004816 w 4787893"/>
                <a:gd name="connsiteY84" fmla="*/ 4652929 h 4787892"/>
                <a:gd name="connsiteX85" fmla="*/ 3026539 w 4787893"/>
                <a:gd name="connsiteY85" fmla="*/ 4643259 h 4787892"/>
                <a:gd name="connsiteX86" fmla="*/ 3047888 w 4787893"/>
                <a:gd name="connsiteY86" fmla="*/ 4632843 h 4787892"/>
                <a:gd name="connsiteX87" fmla="*/ 3068849 w 4787893"/>
                <a:gd name="connsiteY87" fmla="*/ 4621697 h 4787892"/>
                <a:gd name="connsiteX88" fmla="*/ 3089408 w 4787893"/>
                <a:gd name="connsiteY88" fmla="*/ 4609836 h 4787892"/>
                <a:gd name="connsiteX89" fmla="*/ 3109549 w 4787893"/>
                <a:gd name="connsiteY89" fmla="*/ 4597274 h 4787892"/>
                <a:gd name="connsiteX90" fmla="*/ 3129260 w 4787893"/>
                <a:gd name="connsiteY90" fmla="*/ 4584029 h 4787892"/>
                <a:gd name="connsiteX91" fmla="*/ 3148525 w 4787893"/>
                <a:gd name="connsiteY91" fmla="*/ 4570114 h 4787892"/>
                <a:gd name="connsiteX92" fmla="*/ 3167331 w 4787893"/>
                <a:gd name="connsiteY92" fmla="*/ 4555544 h 4787892"/>
                <a:gd name="connsiteX93" fmla="*/ 3185663 w 4787893"/>
                <a:gd name="connsiteY93" fmla="*/ 4540336 h 4787892"/>
                <a:gd name="connsiteX94" fmla="*/ 3203506 w 4787893"/>
                <a:gd name="connsiteY94" fmla="*/ 4524504 h 4787892"/>
                <a:gd name="connsiteX95" fmla="*/ 3220847 w 4787893"/>
                <a:gd name="connsiteY95" fmla="*/ 4508064 h 4787892"/>
                <a:gd name="connsiteX96" fmla="*/ 3237672 w 4787893"/>
                <a:gd name="connsiteY96" fmla="*/ 4491031 h 4787892"/>
                <a:gd name="connsiteX97" fmla="*/ 3253965 w 4787893"/>
                <a:gd name="connsiteY97" fmla="*/ 4473420 h 4787892"/>
                <a:gd name="connsiteX98" fmla="*/ 3269714 w 4787893"/>
                <a:gd name="connsiteY98" fmla="*/ 4455246 h 4787892"/>
                <a:gd name="connsiteX99" fmla="*/ 3284902 w 4787893"/>
                <a:gd name="connsiteY99" fmla="*/ 4436525 h 4787892"/>
                <a:gd name="connsiteX100" fmla="*/ 3299517 w 4787893"/>
                <a:gd name="connsiteY100" fmla="*/ 4417272 h 4787892"/>
                <a:gd name="connsiteX101" fmla="*/ 3313544 w 4787893"/>
                <a:gd name="connsiteY101" fmla="*/ 4397502 h 4787892"/>
                <a:gd name="connsiteX102" fmla="*/ 3326968 w 4787893"/>
                <a:gd name="connsiteY102" fmla="*/ 4377230 h 4787892"/>
                <a:gd name="connsiteX103" fmla="*/ 3339777 w 4787893"/>
                <a:gd name="connsiteY103" fmla="*/ 4356472 h 4787892"/>
                <a:gd name="connsiteX104" fmla="*/ 3351954 w 4787893"/>
                <a:gd name="connsiteY104" fmla="*/ 4335243 h 4787892"/>
                <a:gd name="connsiteX105" fmla="*/ 3363486 w 4787893"/>
                <a:gd name="connsiteY105" fmla="*/ 4313558 h 4787892"/>
                <a:gd name="connsiteX106" fmla="*/ 3374358 w 4787893"/>
                <a:gd name="connsiteY106" fmla="*/ 4291433 h 4787892"/>
                <a:gd name="connsiteX107" fmla="*/ 3384557 w 4787893"/>
                <a:gd name="connsiteY107" fmla="*/ 4268882 h 4787892"/>
                <a:gd name="connsiteX108" fmla="*/ 3394068 w 4787893"/>
                <a:gd name="connsiteY108" fmla="*/ 4245921 h 4787892"/>
                <a:gd name="connsiteX109" fmla="*/ 3403387 w 4787893"/>
                <a:gd name="connsiteY109" fmla="*/ 4221139 h 4787892"/>
                <a:gd name="connsiteX110" fmla="*/ 3411899 w 4787893"/>
                <a:gd name="connsiteY110" fmla="*/ 4195931 h 4787892"/>
                <a:gd name="connsiteX111" fmla="*/ 3419588 w 4787893"/>
                <a:gd name="connsiteY111" fmla="*/ 4170314 h 4787892"/>
                <a:gd name="connsiteX112" fmla="*/ 3426436 w 4787893"/>
                <a:gd name="connsiteY112" fmla="*/ 4144309 h 4787892"/>
                <a:gd name="connsiteX113" fmla="*/ 3432426 w 4787893"/>
                <a:gd name="connsiteY113" fmla="*/ 4117932 h 4787892"/>
                <a:gd name="connsiteX114" fmla="*/ 3437542 w 4787893"/>
                <a:gd name="connsiteY114" fmla="*/ 4091202 h 4787892"/>
                <a:gd name="connsiteX115" fmla="*/ 3441765 w 4787893"/>
                <a:gd name="connsiteY115" fmla="*/ 4064136 h 4787892"/>
                <a:gd name="connsiteX116" fmla="*/ 3445079 w 4787893"/>
                <a:gd name="connsiteY116" fmla="*/ 4036754 h 4787892"/>
                <a:gd name="connsiteX117" fmla="*/ 3447468 w 4787893"/>
                <a:gd name="connsiteY117" fmla="*/ 4009074 h 4787892"/>
                <a:gd name="connsiteX118" fmla="*/ 3448914 w 4787893"/>
                <a:gd name="connsiteY118" fmla="*/ 3981112 h 4787892"/>
                <a:gd name="connsiteX119" fmla="*/ 3449400 w 4787893"/>
                <a:gd name="connsiteY119" fmla="*/ 3952889 h 4787892"/>
                <a:gd name="connsiteX120" fmla="*/ 3449008 w 4787893"/>
                <a:gd name="connsiteY120" fmla="*/ 3927533 h 4787892"/>
                <a:gd name="connsiteX121" fmla="*/ 3447840 w 4787893"/>
                <a:gd name="connsiteY121" fmla="*/ 3902387 h 4787892"/>
                <a:gd name="connsiteX122" fmla="*/ 3445910 w 4787893"/>
                <a:gd name="connsiteY122" fmla="*/ 3877464 h 4787892"/>
                <a:gd name="connsiteX123" fmla="*/ 3443229 w 4787893"/>
                <a:gd name="connsiteY123" fmla="*/ 3852778 h 4787892"/>
                <a:gd name="connsiteX124" fmla="*/ 3439809 w 4787893"/>
                <a:gd name="connsiteY124" fmla="*/ 3828341 h 4787892"/>
                <a:gd name="connsiteX125" fmla="*/ 3435663 w 4787893"/>
                <a:gd name="connsiteY125" fmla="*/ 3804166 h 4787892"/>
                <a:gd name="connsiteX126" fmla="*/ 3430803 w 4787893"/>
                <a:gd name="connsiteY126" fmla="*/ 3780268 h 4787892"/>
                <a:gd name="connsiteX127" fmla="*/ 3425241 w 4787893"/>
                <a:gd name="connsiteY127" fmla="*/ 3756658 h 4787892"/>
                <a:gd name="connsiteX128" fmla="*/ 3418990 w 4787893"/>
                <a:gd name="connsiteY128" fmla="*/ 3733351 h 4787892"/>
                <a:gd name="connsiteX129" fmla="*/ 3412063 w 4787893"/>
                <a:gd name="connsiteY129" fmla="*/ 3710359 h 4787892"/>
                <a:gd name="connsiteX130" fmla="*/ 3404470 w 4787893"/>
                <a:gd name="connsiteY130" fmla="*/ 3687695 h 4787892"/>
                <a:gd name="connsiteX131" fmla="*/ 3396226 w 4787893"/>
                <a:gd name="connsiteY131" fmla="*/ 3665372 h 4787892"/>
                <a:gd name="connsiteX132" fmla="*/ 3387342 w 4787893"/>
                <a:gd name="connsiteY132" fmla="*/ 3643405 h 4787892"/>
                <a:gd name="connsiteX133" fmla="*/ 3377829 w 4787893"/>
                <a:gd name="connsiteY133" fmla="*/ 3621807 h 4787892"/>
                <a:gd name="connsiteX134" fmla="*/ 3367702 w 4787893"/>
                <a:gd name="connsiteY134" fmla="*/ 3600588 h 4787892"/>
                <a:gd name="connsiteX135" fmla="*/ 3356972 w 4787893"/>
                <a:gd name="connsiteY135" fmla="*/ 3579765 h 4787892"/>
                <a:gd name="connsiteX136" fmla="*/ 3345651 w 4787893"/>
                <a:gd name="connsiteY136" fmla="*/ 3559349 h 4787892"/>
                <a:gd name="connsiteX137" fmla="*/ 3333751 w 4787893"/>
                <a:gd name="connsiteY137" fmla="*/ 3539354 h 4787892"/>
                <a:gd name="connsiteX138" fmla="*/ 3321286 w 4787893"/>
                <a:gd name="connsiteY138" fmla="*/ 3519792 h 4787892"/>
                <a:gd name="connsiteX139" fmla="*/ 3308267 w 4787893"/>
                <a:gd name="connsiteY139" fmla="*/ 3500678 h 4787892"/>
                <a:gd name="connsiteX140" fmla="*/ 3294706 w 4787893"/>
                <a:gd name="connsiteY140" fmla="*/ 3482024 h 4787892"/>
                <a:gd name="connsiteX141" fmla="*/ 3280617 w 4787893"/>
                <a:gd name="connsiteY141" fmla="*/ 3463843 h 4787892"/>
                <a:gd name="connsiteX142" fmla="*/ 3266011 w 4787893"/>
                <a:gd name="connsiteY142" fmla="*/ 3446149 h 4787892"/>
                <a:gd name="connsiteX143" fmla="*/ 3250900 w 4787893"/>
                <a:gd name="connsiteY143" fmla="*/ 3428954 h 4787892"/>
                <a:gd name="connsiteX144" fmla="*/ 3235298 w 4787893"/>
                <a:gd name="connsiteY144" fmla="*/ 3412273 h 4787892"/>
                <a:gd name="connsiteX145" fmla="*/ 3219215 w 4787893"/>
                <a:gd name="connsiteY145" fmla="*/ 3396117 h 4787892"/>
                <a:gd name="connsiteX146" fmla="*/ 3202666 w 4787893"/>
                <a:gd name="connsiteY146" fmla="*/ 3380501 h 4787892"/>
                <a:gd name="connsiteX147" fmla="*/ 3185660 w 4787893"/>
                <a:gd name="connsiteY147" fmla="*/ 3365438 h 4787892"/>
                <a:gd name="connsiteX148" fmla="*/ 3168213 w 4787893"/>
                <a:gd name="connsiteY148" fmla="*/ 3350940 h 4787892"/>
                <a:gd name="connsiteX149" fmla="*/ 3150335 w 4787893"/>
                <a:gd name="connsiteY149" fmla="*/ 3337020 h 4787892"/>
                <a:gd name="connsiteX150" fmla="*/ 3132038 w 4787893"/>
                <a:gd name="connsiteY150" fmla="*/ 3323693 h 4787892"/>
                <a:gd name="connsiteX151" fmla="*/ 3113336 w 4787893"/>
                <a:gd name="connsiteY151" fmla="*/ 3310971 h 4787892"/>
                <a:gd name="connsiteX152" fmla="*/ 3094241 w 4787893"/>
                <a:gd name="connsiteY152" fmla="*/ 3298867 h 4787892"/>
                <a:gd name="connsiteX153" fmla="*/ 3074764 w 4787893"/>
                <a:gd name="connsiteY153" fmla="*/ 3287395 h 4787892"/>
                <a:gd name="connsiteX154" fmla="*/ 3054918 w 4787893"/>
                <a:gd name="connsiteY154" fmla="*/ 3276567 h 4787892"/>
                <a:gd name="connsiteX155" fmla="*/ 3034716 w 4787893"/>
                <a:gd name="connsiteY155" fmla="*/ 3266398 h 4787892"/>
                <a:gd name="connsiteX156" fmla="*/ 3014170 w 4787893"/>
                <a:gd name="connsiteY156" fmla="*/ 3256899 h 4787892"/>
                <a:gd name="connsiteX157" fmla="*/ 2993292 w 4787893"/>
                <a:gd name="connsiteY157" fmla="*/ 3248084 h 4787892"/>
                <a:gd name="connsiteX158" fmla="*/ 2972094 w 4787893"/>
                <a:gd name="connsiteY158" fmla="*/ 3239967 h 4787892"/>
                <a:gd name="connsiteX159" fmla="*/ 2950588 w 4787893"/>
                <a:gd name="connsiteY159" fmla="*/ 3232560 h 4787892"/>
                <a:gd name="connsiteX160" fmla="*/ 2928789 w 4787893"/>
                <a:gd name="connsiteY160" fmla="*/ 3225878 h 4787892"/>
                <a:gd name="connsiteX161" fmla="*/ 2906706 w 4787893"/>
                <a:gd name="connsiteY161" fmla="*/ 3219932 h 4787892"/>
                <a:gd name="connsiteX162" fmla="*/ 2884353 w 4787893"/>
                <a:gd name="connsiteY162" fmla="*/ 3214736 h 4787892"/>
                <a:gd name="connsiteX163" fmla="*/ 2861743 w 4787893"/>
                <a:gd name="connsiteY163" fmla="*/ 3210303 h 4787892"/>
                <a:gd name="connsiteX164" fmla="*/ 2838887 w 4787893"/>
                <a:gd name="connsiteY164" fmla="*/ 3206647 h 4787892"/>
                <a:gd name="connsiteX165" fmla="*/ 2815797 w 4787893"/>
                <a:gd name="connsiteY165" fmla="*/ 3203780 h 4787892"/>
                <a:gd name="connsiteX166" fmla="*/ 2792486 w 4787893"/>
                <a:gd name="connsiteY166" fmla="*/ 3201716 h 4787892"/>
                <a:gd name="connsiteX167" fmla="*/ 2768967 w 4787893"/>
                <a:gd name="connsiteY167" fmla="*/ 3200468 h 4787892"/>
                <a:gd name="connsiteX168" fmla="*/ 1057588 w 4787893"/>
                <a:gd name="connsiteY168" fmla="*/ 3200049 h 4787892"/>
                <a:gd name="connsiteX169" fmla="*/ 1033854 w 4787893"/>
                <a:gd name="connsiteY169" fmla="*/ 3200351 h 4787892"/>
                <a:gd name="connsiteX170" fmla="*/ 1010259 w 4787893"/>
                <a:gd name="connsiteY170" fmla="*/ 3201253 h 4787892"/>
                <a:gd name="connsiteX171" fmla="*/ 986809 w 4787893"/>
                <a:gd name="connsiteY171" fmla="*/ 3202749 h 4787892"/>
                <a:gd name="connsiteX172" fmla="*/ 963511 w 4787893"/>
                <a:gd name="connsiteY172" fmla="*/ 3204830 h 4787892"/>
                <a:gd name="connsiteX173" fmla="*/ 940371 w 4787893"/>
                <a:gd name="connsiteY173" fmla="*/ 3207490 h 4787892"/>
                <a:gd name="connsiteX174" fmla="*/ 917396 w 4787893"/>
                <a:gd name="connsiteY174" fmla="*/ 3210724 h 4787892"/>
                <a:gd name="connsiteX175" fmla="*/ 894591 w 4787893"/>
                <a:gd name="connsiteY175" fmla="*/ 3214523 h 4787892"/>
                <a:gd name="connsiteX176" fmla="*/ 871964 w 4787893"/>
                <a:gd name="connsiteY176" fmla="*/ 3218881 h 4787892"/>
                <a:gd name="connsiteX177" fmla="*/ 849521 w 4787893"/>
                <a:gd name="connsiteY177" fmla="*/ 3223790 h 4787892"/>
                <a:gd name="connsiteX178" fmla="*/ 827268 w 4787893"/>
                <a:gd name="connsiteY178" fmla="*/ 3229246 h 4787892"/>
                <a:gd name="connsiteX179" fmla="*/ 805211 w 4787893"/>
                <a:gd name="connsiteY179" fmla="*/ 3235239 h 4787892"/>
                <a:gd name="connsiteX180" fmla="*/ 783357 w 4787893"/>
                <a:gd name="connsiteY180" fmla="*/ 3241764 h 4787892"/>
                <a:gd name="connsiteX181" fmla="*/ 761713 w 4787893"/>
                <a:gd name="connsiteY181" fmla="*/ 3248813 h 4787892"/>
                <a:gd name="connsiteX182" fmla="*/ 740284 w 4787893"/>
                <a:gd name="connsiteY182" fmla="*/ 3256381 h 4787892"/>
                <a:gd name="connsiteX183" fmla="*/ 719077 w 4787893"/>
                <a:gd name="connsiteY183" fmla="*/ 3264459 h 4787892"/>
                <a:gd name="connsiteX184" fmla="*/ 698099 w 4787893"/>
                <a:gd name="connsiteY184" fmla="*/ 3273042 h 4787892"/>
                <a:gd name="connsiteX185" fmla="*/ 677355 w 4787893"/>
                <a:gd name="connsiteY185" fmla="*/ 3282121 h 4787892"/>
                <a:gd name="connsiteX186" fmla="*/ 656853 w 4787893"/>
                <a:gd name="connsiteY186" fmla="*/ 3291692 h 4787892"/>
                <a:gd name="connsiteX187" fmla="*/ 636599 w 4787893"/>
                <a:gd name="connsiteY187" fmla="*/ 3301746 h 4787892"/>
                <a:gd name="connsiteX188" fmla="*/ 616599 w 4787893"/>
                <a:gd name="connsiteY188" fmla="*/ 3312277 h 4787892"/>
                <a:gd name="connsiteX189" fmla="*/ 596859 w 4787893"/>
                <a:gd name="connsiteY189" fmla="*/ 3323277 h 4787892"/>
                <a:gd name="connsiteX190" fmla="*/ 577386 w 4787893"/>
                <a:gd name="connsiteY190" fmla="*/ 3334741 h 4787892"/>
                <a:gd name="connsiteX191" fmla="*/ 558186 w 4787893"/>
                <a:gd name="connsiteY191" fmla="*/ 3346661 h 4787892"/>
                <a:gd name="connsiteX192" fmla="*/ 539266 w 4787893"/>
                <a:gd name="connsiteY192" fmla="*/ 3359031 h 4787892"/>
                <a:gd name="connsiteX193" fmla="*/ 520632 w 4787893"/>
                <a:gd name="connsiteY193" fmla="*/ 3371843 h 4787892"/>
                <a:gd name="connsiteX194" fmla="*/ 502290 w 4787893"/>
                <a:gd name="connsiteY194" fmla="*/ 3385091 h 4787892"/>
                <a:gd name="connsiteX195" fmla="*/ 484247 w 4787893"/>
                <a:gd name="connsiteY195" fmla="*/ 3398768 h 4787892"/>
                <a:gd name="connsiteX196" fmla="*/ 466510 w 4787893"/>
                <a:gd name="connsiteY196" fmla="*/ 3412866 h 4787892"/>
                <a:gd name="connsiteX197" fmla="*/ 449084 w 4787893"/>
                <a:gd name="connsiteY197" fmla="*/ 3427381 h 4787892"/>
                <a:gd name="connsiteX198" fmla="*/ 431976 w 4787893"/>
                <a:gd name="connsiteY198" fmla="*/ 3442303 h 4787892"/>
                <a:gd name="connsiteX199" fmla="*/ 415193 w 4787893"/>
                <a:gd name="connsiteY199" fmla="*/ 3457627 h 4787892"/>
                <a:gd name="connsiteX200" fmla="*/ 398741 w 4787893"/>
                <a:gd name="connsiteY200" fmla="*/ 3473346 h 4787892"/>
                <a:gd name="connsiteX201" fmla="*/ 382625 w 4787893"/>
                <a:gd name="connsiteY201" fmla="*/ 3489453 h 4787892"/>
                <a:gd name="connsiteX202" fmla="*/ 366853 w 4787893"/>
                <a:gd name="connsiteY202" fmla="*/ 3505941 h 4787892"/>
                <a:gd name="connsiteX203" fmla="*/ 351431 w 4787893"/>
                <a:gd name="connsiteY203" fmla="*/ 3522803 h 4787892"/>
                <a:gd name="connsiteX204" fmla="*/ 336366 w 4787893"/>
                <a:gd name="connsiteY204" fmla="*/ 3540032 h 4787892"/>
                <a:gd name="connsiteX205" fmla="*/ 321664 w 4787893"/>
                <a:gd name="connsiteY205" fmla="*/ 3557622 h 4787892"/>
                <a:gd name="connsiteX206" fmla="*/ 307331 w 4787893"/>
                <a:gd name="connsiteY206" fmla="*/ 3575566 h 4787892"/>
                <a:gd name="connsiteX207" fmla="*/ 293373 w 4787893"/>
                <a:gd name="connsiteY207" fmla="*/ 3593857 h 4787892"/>
                <a:gd name="connsiteX208" fmla="*/ 279797 w 4787893"/>
                <a:gd name="connsiteY208" fmla="*/ 3612487 h 4787892"/>
                <a:gd name="connsiteX209" fmla="*/ 266610 w 4787893"/>
                <a:gd name="connsiteY209" fmla="*/ 3631451 h 4787892"/>
                <a:gd name="connsiteX210" fmla="*/ 253818 w 4787893"/>
                <a:gd name="connsiteY210" fmla="*/ 3650741 h 4787892"/>
                <a:gd name="connsiteX211" fmla="*/ 241427 w 4787893"/>
                <a:gd name="connsiteY211" fmla="*/ 3670351 h 4787892"/>
                <a:gd name="connsiteX212" fmla="*/ 229443 w 4787893"/>
                <a:gd name="connsiteY212" fmla="*/ 3690273 h 4787892"/>
                <a:gd name="connsiteX213" fmla="*/ 217873 w 4787893"/>
                <a:gd name="connsiteY213" fmla="*/ 3710501 h 4787892"/>
                <a:gd name="connsiteX214" fmla="*/ 206724 w 4787893"/>
                <a:gd name="connsiteY214" fmla="*/ 3731028 h 4787892"/>
                <a:gd name="connsiteX215" fmla="*/ 196001 w 4787893"/>
                <a:gd name="connsiteY215" fmla="*/ 3751847 h 4787892"/>
                <a:gd name="connsiteX216" fmla="*/ 185712 w 4787893"/>
                <a:gd name="connsiteY216" fmla="*/ 3772952 h 4787892"/>
                <a:gd name="connsiteX217" fmla="*/ 175862 w 4787893"/>
                <a:gd name="connsiteY217" fmla="*/ 3794335 h 4787892"/>
                <a:gd name="connsiteX218" fmla="*/ 166458 w 4787893"/>
                <a:gd name="connsiteY218" fmla="*/ 3815989 h 4787892"/>
                <a:gd name="connsiteX219" fmla="*/ 157507 w 4787893"/>
                <a:gd name="connsiteY219" fmla="*/ 3837909 h 4787892"/>
                <a:gd name="connsiteX220" fmla="*/ 149014 w 4787893"/>
                <a:gd name="connsiteY220" fmla="*/ 3860086 h 4787892"/>
                <a:gd name="connsiteX221" fmla="*/ 140986 w 4787893"/>
                <a:gd name="connsiteY221" fmla="*/ 3882515 h 4787892"/>
                <a:gd name="connsiteX222" fmla="*/ 133430 w 4787893"/>
                <a:gd name="connsiteY222" fmla="*/ 3905188 h 4787892"/>
                <a:gd name="connsiteX223" fmla="*/ 126352 w 4787893"/>
                <a:gd name="connsiteY223" fmla="*/ 3928098 h 4787892"/>
                <a:gd name="connsiteX224" fmla="*/ 119758 w 4787893"/>
                <a:gd name="connsiteY224" fmla="*/ 3951239 h 4787892"/>
                <a:gd name="connsiteX225" fmla="*/ 113656 w 4787893"/>
                <a:gd name="connsiteY225" fmla="*/ 3974603 h 4787892"/>
                <a:gd name="connsiteX226" fmla="*/ 108050 w 4787893"/>
                <a:gd name="connsiteY226" fmla="*/ 3998185 h 4787892"/>
                <a:gd name="connsiteX227" fmla="*/ 102947 w 4787893"/>
                <a:gd name="connsiteY227" fmla="*/ 4021976 h 4787892"/>
                <a:gd name="connsiteX228" fmla="*/ 98355 w 4787893"/>
                <a:gd name="connsiteY228" fmla="*/ 4045971 h 4787892"/>
                <a:gd name="connsiteX229" fmla="*/ 94279 w 4787893"/>
                <a:gd name="connsiteY229" fmla="*/ 4070163 h 4787892"/>
                <a:gd name="connsiteX230" fmla="*/ 90726 w 4787893"/>
                <a:gd name="connsiteY230" fmla="*/ 4094544 h 4787892"/>
                <a:gd name="connsiteX231" fmla="*/ 87701 w 4787893"/>
                <a:gd name="connsiteY231" fmla="*/ 4119107 h 4787892"/>
                <a:gd name="connsiteX232" fmla="*/ 85213 w 4787893"/>
                <a:gd name="connsiteY232" fmla="*/ 4143847 h 4787892"/>
                <a:gd name="connsiteX233" fmla="*/ 83266 w 4787893"/>
                <a:gd name="connsiteY233" fmla="*/ 4168755 h 4787892"/>
                <a:gd name="connsiteX234" fmla="*/ 81867 w 4787893"/>
                <a:gd name="connsiteY234" fmla="*/ 4193826 h 4787892"/>
                <a:gd name="connsiteX235" fmla="*/ 81024 w 4787893"/>
                <a:gd name="connsiteY235" fmla="*/ 4219053 h 4787892"/>
                <a:gd name="connsiteX236" fmla="*/ 80741 w 4787893"/>
                <a:gd name="connsiteY236" fmla="*/ 4244427 h 4787892"/>
                <a:gd name="connsiteX237" fmla="*/ 80741 w 4787893"/>
                <a:gd name="connsiteY237" fmla="*/ 4705728 h 4787892"/>
                <a:gd name="connsiteX238" fmla="*/ 1344086 w 4787893"/>
                <a:gd name="connsiteY238" fmla="*/ 4705728 h 4787892"/>
                <a:gd name="connsiteX239" fmla="*/ 1344086 w 4787893"/>
                <a:gd name="connsiteY239" fmla="*/ 3200049 h 4787892"/>
                <a:gd name="connsiteX240" fmla="*/ 1409439 w 4787893"/>
                <a:gd name="connsiteY240" fmla="*/ 3200043 h 4787892"/>
                <a:gd name="connsiteX241" fmla="*/ 1409439 w 4787893"/>
                <a:gd name="connsiteY241" fmla="*/ 4705722 h 4787892"/>
                <a:gd name="connsiteX242" fmla="*/ 1695937 w 4787893"/>
                <a:gd name="connsiteY242" fmla="*/ 4705722 h 4787892"/>
                <a:gd name="connsiteX243" fmla="*/ 1719671 w 4787893"/>
                <a:gd name="connsiteY243" fmla="*/ 4705420 h 4787892"/>
                <a:gd name="connsiteX244" fmla="*/ 1743266 w 4787893"/>
                <a:gd name="connsiteY244" fmla="*/ 4704518 h 4787892"/>
                <a:gd name="connsiteX245" fmla="*/ 1766716 w 4787893"/>
                <a:gd name="connsiteY245" fmla="*/ 4703023 h 4787892"/>
                <a:gd name="connsiteX246" fmla="*/ 1790013 w 4787893"/>
                <a:gd name="connsiteY246" fmla="*/ 4700941 h 4787892"/>
                <a:gd name="connsiteX247" fmla="*/ 1813153 w 4787893"/>
                <a:gd name="connsiteY247" fmla="*/ 4698281 h 4787892"/>
                <a:gd name="connsiteX248" fmla="*/ 1836128 w 4787893"/>
                <a:gd name="connsiteY248" fmla="*/ 4695047 h 4787892"/>
                <a:gd name="connsiteX249" fmla="*/ 1858933 w 4787893"/>
                <a:gd name="connsiteY249" fmla="*/ 4691248 h 4787892"/>
                <a:gd name="connsiteX250" fmla="*/ 1881560 w 4787893"/>
                <a:gd name="connsiteY250" fmla="*/ 4686891 h 4787892"/>
                <a:gd name="connsiteX251" fmla="*/ 1904003 w 4787893"/>
                <a:gd name="connsiteY251" fmla="*/ 4681981 h 4787892"/>
                <a:gd name="connsiteX252" fmla="*/ 1926257 w 4787893"/>
                <a:gd name="connsiteY252" fmla="*/ 4676525 h 4787892"/>
                <a:gd name="connsiteX253" fmla="*/ 1948313 w 4787893"/>
                <a:gd name="connsiteY253" fmla="*/ 4670532 h 4787892"/>
                <a:gd name="connsiteX254" fmla="*/ 1970167 w 4787893"/>
                <a:gd name="connsiteY254" fmla="*/ 4664007 h 4787892"/>
                <a:gd name="connsiteX255" fmla="*/ 1991812 w 4787893"/>
                <a:gd name="connsiteY255" fmla="*/ 4656958 h 4787892"/>
                <a:gd name="connsiteX256" fmla="*/ 2013241 w 4787893"/>
                <a:gd name="connsiteY256" fmla="*/ 4649390 h 4787892"/>
                <a:gd name="connsiteX257" fmla="*/ 2034447 w 4787893"/>
                <a:gd name="connsiteY257" fmla="*/ 4641312 h 4787892"/>
                <a:gd name="connsiteX258" fmla="*/ 2055426 w 4787893"/>
                <a:gd name="connsiteY258" fmla="*/ 4632729 h 4787892"/>
                <a:gd name="connsiteX259" fmla="*/ 2076169 w 4787893"/>
                <a:gd name="connsiteY259" fmla="*/ 4623650 h 4787892"/>
                <a:gd name="connsiteX260" fmla="*/ 2096671 w 4787893"/>
                <a:gd name="connsiteY260" fmla="*/ 4614079 h 4787892"/>
                <a:gd name="connsiteX261" fmla="*/ 2116926 w 4787893"/>
                <a:gd name="connsiteY261" fmla="*/ 4604025 h 4787892"/>
                <a:gd name="connsiteX262" fmla="*/ 2136926 w 4787893"/>
                <a:gd name="connsiteY262" fmla="*/ 4593494 h 4787892"/>
                <a:gd name="connsiteX263" fmla="*/ 2156666 w 4787893"/>
                <a:gd name="connsiteY263" fmla="*/ 4582494 h 4787892"/>
                <a:gd name="connsiteX264" fmla="*/ 2176139 w 4787893"/>
                <a:gd name="connsiteY264" fmla="*/ 4571030 h 4787892"/>
                <a:gd name="connsiteX265" fmla="*/ 2195339 w 4787893"/>
                <a:gd name="connsiteY265" fmla="*/ 4559110 h 4787892"/>
                <a:gd name="connsiteX266" fmla="*/ 2214259 w 4787893"/>
                <a:gd name="connsiteY266" fmla="*/ 4546740 h 4787892"/>
                <a:gd name="connsiteX267" fmla="*/ 2232893 w 4787893"/>
                <a:gd name="connsiteY267" fmla="*/ 4533928 h 4787892"/>
                <a:gd name="connsiteX268" fmla="*/ 2251234 w 4787893"/>
                <a:gd name="connsiteY268" fmla="*/ 4520680 h 4787892"/>
                <a:gd name="connsiteX269" fmla="*/ 2269277 w 4787893"/>
                <a:gd name="connsiteY269" fmla="*/ 4507004 h 4787892"/>
                <a:gd name="connsiteX270" fmla="*/ 2287015 w 4787893"/>
                <a:gd name="connsiteY270" fmla="*/ 4492905 h 4787892"/>
                <a:gd name="connsiteX271" fmla="*/ 2304441 w 4787893"/>
                <a:gd name="connsiteY271" fmla="*/ 4478390 h 4787892"/>
                <a:gd name="connsiteX272" fmla="*/ 2321548 w 4787893"/>
                <a:gd name="connsiteY272" fmla="*/ 4463468 h 4787892"/>
                <a:gd name="connsiteX273" fmla="*/ 2338332 w 4787893"/>
                <a:gd name="connsiteY273" fmla="*/ 4448144 h 4787892"/>
                <a:gd name="connsiteX274" fmla="*/ 2354784 w 4787893"/>
                <a:gd name="connsiteY274" fmla="*/ 4432425 h 4787892"/>
                <a:gd name="connsiteX275" fmla="*/ 2370900 w 4787893"/>
                <a:gd name="connsiteY275" fmla="*/ 4416318 h 4787892"/>
                <a:gd name="connsiteX276" fmla="*/ 2386671 w 4787893"/>
                <a:gd name="connsiteY276" fmla="*/ 4399830 h 4787892"/>
                <a:gd name="connsiteX277" fmla="*/ 2402093 w 4787893"/>
                <a:gd name="connsiteY277" fmla="*/ 4382968 h 4787892"/>
                <a:gd name="connsiteX278" fmla="*/ 2417158 w 4787893"/>
                <a:gd name="connsiteY278" fmla="*/ 4365739 h 4787892"/>
                <a:gd name="connsiteX279" fmla="*/ 2431860 w 4787893"/>
                <a:gd name="connsiteY279" fmla="*/ 4348149 h 4787892"/>
                <a:gd name="connsiteX280" fmla="*/ 2446194 w 4787893"/>
                <a:gd name="connsiteY280" fmla="*/ 4330205 h 4787892"/>
                <a:gd name="connsiteX281" fmla="*/ 2460151 w 4787893"/>
                <a:gd name="connsiteY281" fmla="*/ 4311914 h 4787892"/>
                <a:gd name="connsiteX282" fmla="*/ 2473727 w 4787893"/>
                <a:gd name="connsiteY282" fmla="*/ 4293284 h 4787892"/>
                <a:gd name="connsiteX283" fmla="*/ 2486914 w 4787893"/>
                <a:gd name="connsiteY283" fmla="*/ 4274321 h 4787892"/>
                <a:gd name="connsiteX284" fmla="*/ 2499707 w 4787893"/>
                <a:gd name="connsiteY284" fmla="*/ 4255030 h 4787892"/>
                <a:gd name="connsiteX285" fmla="*/ 2512098 w 4787893"/>
                <a:gd name="connsiteY285" fmla="*/ 4235421 h 4787892"/>
                <a:gd name="connsiteX286" fmla="*/ 2524082 w 4787893"/>
                <a:gd name="connsiteY286" fmla="*/ 4215498 h 4787892"/>
                <a:gd name="connsiteX287" fmla="*/ 2535652 w 4787893"/>
                <a:gd name="connsiteY287" fmla="*/ 4195271 h 4787892"/>
                <a:gd name="connsiteX288" fmla="*/ 2546801 w 4787893"/>
                <a:gd name="connsiteY288" fmla="*/ 4174743 h 4787892"/>
                <a:gd name="connsiteX289" fmla="*/ 2557524 w 4787893"/>
                <a:gd name="connsiteY289" fmla="*/ 4153924 h 4787892"/>
                <a:gd name="connsiteX290" fmla="*/ 2567813 w 4787893"/>
                <a:gd name="connsiteY290" fmla="*/ 4132819 h 4787892"/>
                <a:gd name="connsiteX291" fmla="*/ 2577662 w 4787893"/>
                <a:gd name="connsiteY291" fmla="*/ 4111437 h 4787892"/>
                <a:gd name="connsiteX292" fmla="*/ 2587066 w 4787893"/>
                <a:gd name="connsiteY292" fmla="*/ 4089782 h 4787892"/>
                <a:gd name="connsiteX293" fmla="*/ 2596018 w 4787893"/>
                <a:gd name="connsiteY293" fmla="*/ 4067863 h 4787892"/>
                <a:gd name="connsiteX294" fmla="*/ 2604510 w 4787893"/>
                <a:gd name="connsiteY294" fmla="*/ 4045685 h 4787892"/>
                <a:gd name="connsiteX295" fmla="*/ 2612538 w 4787893"/>
                <a:gd name="connsiteY295" fmla="*/ 4023256 h 4787892"/>
                <a:gd name="connsiteX296" fmla="*/ 2620094 w 4787893"/>
                <a:gd name="connsiteY296" fmla="*/ 4000583 h 4787892"/>
                <a:gd name="connsiteX297" fmla="*/ 2627172 w 4787893"/>
                <a:gd name="connsiteY297" fmla="*/ 3977673 h 4787892"/>
                <a:gd name="connsiteX298" fmla="*/ 2633766 w 4787893"/>
                <a:gd name="connsiteY298" fmla="*/ 3954532 h 4787892"/>
                <a:gd name="connsiteX299" fmla="*/ 2639869 w 4787893"/>
                <a:gd name="connsiteY299" fmla="*/ 3931168 h 4787892"/>
                <a:gd name="connsiteX300" fmla="*/ 2645475 w 4787893"/>
                <a:gd name="connsiteY300" fmla="*/ 3907586 h 4787892"/>
                <a:gd name="connsiteX301" fmla="*/ 2650577 w 4787893"/>
                <a:gd name="connsiteY301" fmla="*/ 3883795 h 4787892"/>
                <a:gd name="connsiteX302" fmla="*/ 2655169 w 4787893"/>
                <a:gd name="connsiteY302" fmla="*/ 3859800 h 4787892"/>
                <a:gd name="connsiteX303" fmla="*/ 2659245 w 4787893"/>
                <a:gd name="connsiteY303" fmla="*/ 3835609 h 4787892"/>
                <a:gd name="connsiteX304" fmla="*/ 2662799 w 4787893"/>
                <a:gd name="connsiteY304" fmla="*/ 3811227 h 4787892"/>
                <a:gd name="connsiteX305" fmla="*/ 2665823 w 4787893"/>
                <a:gd name="connsiteY305" fmla="*/ 3786664 h 4787892"/>
                <a:gd name="connsiteX306" fmla="*/ 2668312 w 4787893"/>
                <a:gd name="connsiteY306" fmla="*/ 3761924 h 4787892"/>
                <a:gd name="connsiteX307" fmla="*/ 2670258 w 4787893"/>
                <a:gd name="connsiteY307" fmla="*/ 3737016 h 4787892"/>
                <a:gd name="connsiteX308" fmla="*/ 2671657 w 4787893"/>
                <a:gd name="connsiteY308" fmla="*/ 3711945 h 4787892"/>
                <a:gd name="connsiteX309" fmla="*/ 2672501 w 4787893"/>
                <a:gd name="connsiteY309" fmla="*/ 3686719 h 4787892"/>
                <a:gd name="connsiteX310" fmla="*/ 2672784 w 4787893"/>
                <a:gd name="connsiteY310" fmla="*/ 3661344 h 4787892"/>
                <a:gd name="connsiteX311" fmla="*/ 2672784 w 4787893"/>
                <a:gd name="connsiteY311" fmla="*/ 3200043 h 4787892"/>
                <a:gd name="connsiteX312" fmla="*/ 3456945 w 4787893"/>
                <a:gd name="connsiteY312" fmla="*/ 1628809 h 4787892"/>
                <a:gd name="connsiteX313" fmla="*/ 3456945 w 4787893"/>
                <a:gd name="connsiteY313" fmla="*/ 3134488 h 4787892"/>
                <a:gd name="connsiteX314" fmla="*/ 3743443 w 4787893"/>
                <a:gd name="connsiteY314" fmla="*/ 3134488 h 4787892"/>
                <a:gd name="connsiteX315" fmla="*/ 3767177 w 4787893"/>
                <a:gd name="connsiteY315" fmla="*/ 3134186 h 4787892"/>
                <a:gd name="connsiteX316" fmla="*/ 3790772 w 4787893"/>
                <a:gd name="connsiteY316" fmla="*/ 3133284 h 4787892"/>
                <a:gd name="connsiteX317" fmla="*/ 3814222 w 4787893"/>
                <a:gd name="connsiteY317" fmla="*/ 3131789 h 4787892"/>
                <a:gd name="connsiteX318" fmla="*/ 3837519 w 4787893"/>
                <a:gd name="connsiteY318" fmla="*/ 3129707 h 4787892"/>
                <a:gd name="connsiteX319" fmla="*/ 3860659 w 4787893"/>
                <a:gd name="connsiteY319" fmla="*/ 3127047 h 4787892"/>
                <a:gd name="connsiteX320" fmla="*/ 3883634 w 4787893"/>
                <a:gd name="connsiteY320" fmla="*/ 3123813 h 4787892"/>
                <a:gd name="connsiteX321" fmla="*/ 3906439 w 4787893"/>
                <a:gd name="connsiteY321" fmla="*/ 3120014 h 4787892"/>
                <a:gd name="connsiteX322" fmla="*/ 3929066 w 4787893"/>
                <a:gd name="connsiteY322" fmla="*/ 3115657 h 4787892"/>
                <a:gd name="connsiteX323" fmla="*/ 3951509 w 4787893"/>
                <a:gd name="connsiteY323" fmla="*/ 3110747 h 4787892"/>
                <a:gd name="connsiteX324" fmla="*/ 3973763 w 4787893"/>
                <a:gd name="connsiteY324" fmla="*/ 3105291 h 4787892"/>
                <a:gd name="connsiteX325" fmla="*/ 3995819 w 4787893"/>
                <a:gd name="connsiteY325" fmla="*/ 3099298 h 4787892"/>
                <a:gd name="connsiteX326" fmla="*/ 4017673 w 4787893"/>
                <a:gd name="connsiteY326" fmla="*/ 3092773 h 4787892"/>
                <a:gd name="connsiteX327" fmla="*/ 4039317 w 4787893"/>
                <a:gd name="connsiteY327" fmla="*/ 3085724 h 4787892"/>
                <a:gd name="connsiteX328" fmla="*/ 4060747 w 4787893"/>
                <a:gd name="connsiteY328" fmla="*/ 3078156 h 4787892"/>
                <a:gd name="connsiteX329" fmla="*/ 4081953 w 4787893"/>
                <a:gd name="connsiteY329" fmla="*/ 3070078 h 4787892"/>
                <a:gd name="connsiteX330" fmla="*/ 4102931 w 4787893"/>
                <a:gd name="connsiteY330" fmla="*/ 3061495 h 4787892"/>
                <a:gd name="connsiteX331" fmla="*/ 4123675 w 4787893"/>
                <a:gd name="connsiteY331" fmla="*/ 3052416 h 4787892"/>
                <a:gd name="connsiteX332" fmla="*/ 4144177 w 4787893"/>
                <a:gd name="connsiteY332" fmla="*/ 3042845 h 4787892"/>
                <a:gd name="connsiteX333" fmla="*/ 4164431 w 4787893"/>
                <a:gd name="connsiteY333" fmla="*/ 3032791 h 4787892"/>
                <a:gd name="connsiteX334" fmla="*/ 4184431 w 4787893"/>
                <a:gd name="connsiteY334" fmla="*/ 3022260 h 4787892"/>
                <a:gd name="connsiteX335" fmla="*/ 4204172 w 4787893"/>
                <a:gd name="connsiteY335" fmla="*/ 3011260 h 4787892"/>
                <a:gd name="connsiteX336" fmla="*/ 4223644 w 4787893"/>
                <a:gd name="connsiteY336" fmla="*/ 2999796 h 4787892"/>
                <a:gd name="connsiteX337" fmla="*/ 4242844 w 4787893"/>
                <a:gd name="connsiteY337" fmla="*/ 2987876 h 4787892"/>
                <a:gd name="connsiteX338" fmla="*/ 4261765 w 4787893"/>
                <a:gd name="connsiteY338" fmla="*/ 2975506 h 4787892"/>
                <a:gd name="connsiteX339" fmla="*/ 4280399 w 4787893"/>
                <a:gd name="connsiteY339" fmla="*/ 2962694 h 4787892"/>
                <a:gd name="connsiteX340" fmla="*/ 4298740 w 4787893"/>
                <a:gd name="connsiteY340" fmla="*/ 2949446 h 4787892"/>
                <a:gd name="connsiteX341" fmla="*/ 4316783 w 4787893"/>
                <a:gd name="connsiteY341" fmla="*/ 2935770 h 4787892"/>
                <a:gd name="connsiteX342" fmla="*/ 4334520 w 4787893"/>
                <a:gd name="connsiteY342" fmla="*/ 2921671 h 4787892"/>
                <a:gd name="connsiteX343" fmla="*/ 4351946 w 4787893"/>
                <a:gd name="connsiteY343" fmla="*/ 2907156 h 4787892"/>
                <a:gd name="connsiteX344" fmla="*/ 4369054 w 4787893"/>
                <a:gd name="connsiteY344" fmla="*/ 2892234 h 4787892"/>
                <a:gd name="connsiteX345" fmla="*/ 4385837 w 4787893"/>
                <a:gd name="connsiteY345" fmla="*/ 2876910 h 4787892"/>
                <a:gd name="connsiteX346" fmla="*/ 4402290 w 4787893"/>
                <a:gd name="connsiteY346" fmla="*/ 2861191 h 4787892"/>
                <a:gd name="connsiteX347" fmla="*/ 4418405 w 4787893"/>
                <a:gd name="connsiteY347" fmla="*/ 2845084 h 4787892"/>
                <a:gd name="connsiteX348" fmla="*/ 4434177 w 4787893"/>
                <a:gd name="connsiteY348" fmla="*/ 2828596 h 4787892"/>
                <a:gd name="connsiteX349" fmla="*/ 4449599 w 4787893"/>
                <a:gd name="connsiteY349" fmla="*/ 2811734 h 4787892"/>
                <a:gd name="connsiteX350" fmla="*/ 4464664 w 4787893"/>
                <a:gd name="connsiteY350" fmla="*/ 2794505 h 4787892"/>
                <a:gd name="connsiteX351" fmla="*/ 4479366 w 4787893"/>
                <a:gd name="connsiteY351" fmla="*/ 2776915 h 4787892"/>
                <a:gd name="connsiteX352" fmla="*/ 4493700 w 4787893"/>
                <a:gd name="connsiteY352" fmla="*/ 2758971 h 4787892"/>
                <a:gd name="connsiteX353" fmla="*/ 4507657 w 4787893"/>
                <a:gd name="connsiteY353" fmla="*/ 2740680 h 4787892"/>
                <a:gd name="connsiteX354" fmla="*/ 4521233 w 4787893"/>
                <a:gd name="connsiteY354" fmla="*/ 2722050 h 4787892"/>
                <a:gd name="connsiteX355" fmla="*/ 4534420 w 4787893"/>
                <a:gd name="connsiteY355" fmla="*/ 2703087 h 4787892"/>
                <a:gd name="connsiteX356" fmla="*/ 4547212 w 4787893"/>
                <a:gd name="connsiteY356" fmla="*/ 2683796 h 4787892"/>
                <a:gd name="connsiteX357" fmla="*/ 4559604 w 4787893"/>
                <a:gd name="connsiteY357" fmla="*/ 2664187 h 4787892"/>
                <a:gd name="connsiteX358" fmla="*/ 4571588 w 4787893"/>
                <a:gd name="connsiteY358" fmla="*/ 2644264 h 4787892"/>
                <a:gd name="connsiteX359" fmla="*/ 4583157 w 4787893"/>
                <a:gd name="connsiteY359" fmla="*/ 2624036 h 4787892"/>
                <a:gd name="connsiteX360" fmla="*/ 4594307 w 4787893"/>
                <a:gd name="connsiteY360" fmla="*/ 2603509 h 4787892"/>
                <a:gd name="connsiteX361" fmla="*/ 4605029 w 4787893"/>
                <a:gd name="connsiteY361" fmla="*/ 2582690 h 4787892"/>
                <a:gd name="connsiteX362" fmla="*/ 4615319 w 4787893"/>
                <a:gd name="connsiteY362" fmla="*/ 2561585 h 4787892"/>
                <a:gd name="connsiteX363" fmla="*/ 4625168 w 4787893"/>
                <a:gd name="connsiteY363" fmla="*/ 2540203 h 4787892"/>
                <a:gd name="connsiteX364" fmla="*/ 4634572 w 4787893"/>
                <a:gd name="connsiteY364" fmla="*/ 2518548 h 4787892"/>
                <a:gd name="connsiteX365" fmla="*/ 4643524 w 4787893"/>
                <a:gd name="connsiteY365" fmla="*/ 2496628 h 4787892"/>
                <a:gd name="connsiteX366" fmla="*/ 4652016 w 4787893"/>
                <a:gd name="connsiteY366" fmla="*/ 2474451 h 4787892"/>
                <a:gd name="connsiteX367" fmla="*/ 4660044 w 4787893"/>
                <a:gd name="connsiteY367" fmla="*/ 2452022 h 4787892"/>
                <a:gd name="connsiteX368" fmla="*/ 4667600 w 4787893"/>
                <a:gd name="connsiteY368" fmla="*/ 2429349 h 4787892"/>
                <a:gd name="connsiteX369" fmla="*/ 4674678 w 4787893"/>
                <a:gd name="connsiteY369" fmla="*/ 2406439 h 4787892"/>
                <a:gd name="connsiteX370" fmla="*/ 4681272 w 4787893"/>
                <a:gd name="connsiteY370" fmla="*/ 2383298 h 4787892"/>
                <a:gd name="connsiteX371" fmla="*/ 4687375 w 4787893"/>
                <a:gd name="connsiteY371" fmla="*/ 2359934 h 4787892"/>
                <a:gd name="connsiteX372" fmla="*/ 4692980 w 4787893"/>
                <a:gd name="connsiteY372" fmla="*/ 2336352 h 4787892"/>
                <a:gd name="connsiteX373" fmla="*/ 4698083 w 4787893"/>
                <a:gd name="connsiteY373" fmla="*/ 2312561 h 4787892"/>
                <a:gd name="connsiteX374" fmla="*/ 4702675 w 4787893"/>
                <a:gd name="connsiteY374" fmla="*/ 2288566 h 4787892"/>
                <a:gd name="connsiteX375" fmla="*/ 4706751 w 4787893"/>
                <a:gd name="connsiteY375" fmla="*/ 2264374 h 4787892"/>
                <a:gd name="connsiteX376" fmla="*/ 4710304 w 4787893"/>
                <a:gd name="connsiteY376" fmla="*/ 2239993 h 4787892"/>
                <a:gd name="connsiteX377" fmla="*/ 4713329 w 4787893"/>
                <a:gd name="connsiteY377" fmla="*/ 2215430 h 4787892"/>
                <a:gd name="connsiteX378" fmla="*/ 4715818 w 4787893"/>
                <a:gd name="connsiteY378" fmla="*/ 2190690 h 4787892"/>
                <a:gd name="connsiteX379" fmla="*/ 4717764 w 4787893"/>
                <a:gd name="connsiteY379" fmla="*/ 2165782 h 4787892"/>
                <a:gd name="connsiteX380" fmla="*/ 4719163 w 4787893"/>
                <a:gd name="connsiteY380" fmla="*/ 2140711 h 4787892"/>
                <a:gd name="connsiteX381" fmla="*/ 4720007 w 4787893"/>
                <a:gd name="connsiteY381" fmla="*/ 2115485 h 4787892"/>
                <a:gd name="connsiteX382" fmla="*/ 4720289 w 4787893"/>
                <a:gd name="connsiteY382" fmla="*/ 2090110 h 4787892"/>
                <a:gd name="connsiteX383" fmla="*/ 4720289 w 4787893"/>
                <a:gd name="connsiteY383" fmla="*/ 1628809 h 4787892"/>
                <a:gd name="connsiteX384" fmla="*/ 3105094 w 4787893"/>
                <a:gd name="connsiteY384" fmla="*/ 1628809 h 4787892"/>
                <a:gd name="connsiteX385" fmla="*/ 3081360 w 4787893"/>
                <a:gd name="connsiteY385" fmla="*/ 1629111 h 4787892"/>
                <a:gd name="connsiteX386" fmla="*/ 3057765 w 4787893"/>
                <a:gd name="connsiteY386" fmla="*/ 1630013 h 4787892"/>
                <a:gd name="connsiteX387" fmla="*/ 3034315 w 4787893"/>
                <a:gd name="connsiteY387" fmla="*/ 1631508 h 4787892"/>
                <a:gd name="connsiteX388" fmla="*/ 3011017 w 4787893"/>
                <a:gd name="connsiteY388" fmla="*/ 1633590 h 4787892"/>
                <a:gd name="connsiteX389" fmla="*/ 2987877 w 4787893"/>
                <a:gd name="connsiteY389" fmla="*/ 1636250 h 4787892"/>
                <a:gd name="connsiteX390" fmla="*/ 2964902 w 4787893"/>
                <a:gd name="connsiteY390" fmla="*/ 1639484 h 4787892"/>
                <a:gd name="connsiteX391" fmla="*/ 2942097 w 4787893"/>
                <a:gd name="connsiteY391" fmla="*/ 1643283 h 4787892"/>
                <a:gd name="connsiteX392" fmla="*/ 2919470 w 4787893"/>
                <a:gd name="connsiteY392" fmla="*/ 1647640 h 4787892"/>
                <a:gd name="connsiteX393" fmla="*/ 2897027 w 4787893"/>
                <a:gd name="connsiteY393" fmla="*/ 1652550 h 4787892"/>
                <a:gd name="connsiteX394" fmla="*/ 2874774 w 4787893"/>
                <a:gd name="connsiteY394" fmla="*/ 1658006 h 4787892"/>
                <a:gd name="connsiteX395" fmla="*/ 2852717 w 4787893"/>
                <a:gd name="connsiteY395" fmla="*/ 1663999 h 4787892"/>
                <a:gd name="connsiteX396" fmla="*/ 2830863 w 4787893"/>
                <a:gd name="connsiteY396" fmla="*/ 1670524 h 4787892"/>
                <a:gd name="connsiteX397" fmla="*/ 2809219 w 4787893"/>
                <a:gd name="connsiteY397" fmla="*/ 1677573 h 4787892"/>
                <a:gd name="connsiteX398" fmla="*/ 2787790 w 4787893"/>
                <a:gd name="connsiteY398" fmla="*/ 1685141 h 4787892"/>
                <a:gd name="connsiteX399" fmla="*/ 2766583 w 4787893"/>
                <a:gd name="connsiteY399" fmla="*/ 1693219 h 4787892"/>
                <a:gd name="connsiteX400" fmla="*/ 2745605 w 4787893"/>
                <a:gd name="connsiteY400" fmla="*/ 1701802 h 4787892"/>
                <a:gd name="connsiteX401" fmla="*/ 2724861 w 4787893"/>
                <a:gd name="connsiteY401" fmla="*/ 1710881 h 4787892"/>
                <a:gd name="connsiteX402" fmla="*/ 2704359 w 4787893"/>
                <a:gd name="connsiteY402" fmla="*/ 1720452 h 4787892"/>
                <a:gd name="connsiteX403" fmla="*/ 2684105 w 4787893"/>
                <a:gd name="connsiteY403" fmla="*/ 1730506 h 4787892"/>
                <a:gd name="connsiteX404" fmla="*/ 2664105 w 4787893"/>
                <a:gd name="connsiteY404" fmla="*/ 1741037 h 4787892"/>
                <a:gd name="connsiteX405" fmla="*/ 2644365 w 4787893"/>
                <a:gd name="connsiteY405" fmla="*/ 1752037 h 4787892"/>
                <a:gd name="connsiteX406" fmla="*/ 2624892 w 4787893"/>
                <a:gd name="connsiteY406" fmla="*/ 1763501 h 4787892"/>
                <a:gd name="connsiteX407" fmla="*/ 2605692 w 4787893"/>
                <a:gd name="connsiteY407" fmla="*/ 1775421 h 4787892"/>
                <a:gd name="connsiteX408" fmla="*/ 2586772 w 4787893"/>
                <a:gd name="connsiteY408" fmla="*/ 1787791 h 4787892"/>
                <a:gd name="connsiteX409" fmla="*/ 2568138 w 4787893"/>
                <a:gd name="connsiteY409" fmla="*/ 1800603 h 4787892"/>
                <a:gd name="connsiteX410" fmla="*/ 2549796 w 4787893"/>
                <a:gd name="connsiteY410" fmla="*/ 1813851 h 4787892"/>
                <a:gd name="connsiteX411" fmla="*/ 2531753 w 4787893"/>
                <a:gd name="connsiteY411" fmla="*/ 1827527 h 4787892"/>
                <a:gd name="connsiteX412" fmla="*/ 2514016 w 4787893"/>
                <a:gd name="connsiteY412" fmla="*/ 1841626 h 4787892"/>
                <a:gd name="connsiteX413" fmla="*/ 2496590 w 4787893"/>
                <a:gd name="connsiteY413" fmla="*/ 1856141 h 4787892"/>
                <a:gd name="connsiteX414" fmla="*/ 2479482 w 4787893"/>
                <a:gd name="connsiteY414" fmla="*/ 1871063 h 4787892"/>
                <a:gd name="connsiteX415" fmla="*/ 2462699 w 4787893"/>
                <a:gd name="connsiteY415" fmla="*/ 1886387 h 4787892"/>
                <a:gd name="connsiteX416" fmla="*/ 2446247 w 4787893"/>
                <a:gd name="connsiteY416" fmla="*/ 1902106 h 4787892"/>
                <a:gd name="connsiteX417" fmla="*/ 2430131 w 4787893"/>
                <a:gd name="connsiteY417" fmla="*/ 1918213 h 4787892"/>
                <a:gd name="connsiteX418" fmla="*/ 2414359 w 4787893"/>
                <a:gd name="connsiteY418" fmla="*/ 1934701 h 4787892"/>
                <a:gd name="connsiteX419" fmla="*/ 2398937 w 4787893"/>
                <a:gd name="connsiteY419" fmla="*/ 1951563 h 4787892"/>
                <a:gd name="connsiteX420" fmla="*/ 2383872 w 4787893"/>
                <a:gd name="connsiteY420" fmla="*/ 1968792 h 4787892"/>
                <a:gd name="connsiteX421" fmla="*/ 2369170 w 4787893"/>
                <a:gd name="connsiteY421" fmla="*/ 1986382 h 4787892"/>
                <a:gd name="connsiteX422" fmla="*/ 2354837 w 4787893"/>
                <a:gd name="connsiteY422" fmla="*/ 2004326 h 4787892"/>
                <a:gd name="connsiteX423" fmla="*/ 2340879 w 4787893"/>
                <a:gd name="connsiteY423" fmla="*/ 2022617 h 4787892"/>
                <a:gd name="connsiteX424" fmla="*/ 2327303 w 4787893"/>
                <a:gd name="connsiteY424" fmla="*/ 2041247 h 4787892"/>
                <a:gd name="connsiteX425" fmla="*/ 2314116 w 4787893"/>
                <a:gd name="connsiteY425" fmla="*/ 2060210 h 4787892"/>
                <a:gd name="connsiteX426" fmla="*/ 2301324 w 4787893"/>
                <a:gd name="connsiteY426" fmla="*/ 2079501 h 4787892"/>
                <a:gd name="connsiteX427" fmla="*/ 2288933 w 4787893"/>
                <a:gd name="connsiteY427" fmla="*/ 2099110 h 4787892"/>
                <a:gd name="connsiteX428" fmla="*/ 2276949 w 4787893"/>
                <a:gd name="connsiteY428" fmla="*/ 2119033 h 4787892"/>
                <a:gd name="connsiteX429" fmla="*/ 2265379 w 4787893"/>
                <a:gd name="connsiteY429" fmla="*/ 2139261 h 4787892"/>
                <a:gd name="connsiteX430" fmla="*/ 2254230 w 4787893"/>
                <a:gd name="connsiteY430" fmla="*/ 2159788 h 4787892"/>
                <a:gd name="connsiteX431" fmla="*/ 2243507 w 4787893"/>
                <a:gd name="connsiteY431" fmla="*/ 2180607 h 4787892"/>
                <a:gd name="connsiteX432" fmla="*/ 2233218 w 4787893"/>
                <a:gd name="connsiteY432" fmla="*/ 2201712 h 4787892"/>
                <a:gd name="connsiteX433" fmla="*/ 2223368 w 4787893"/>
                <a:gd name="connsiteY433" fmla="*/ 2223095 h 4787892"/>
                <a:gd name="connsiteX434" fmla="*/ 2213964 w 4787893"/>
                <a:gd name="connsiteY434" fmla="*/ 2244749 h 4787892"/>
                <a:gd name="connsiteX435" fmla="*/ 2205013 w 4787893"/>
                <a:gd name="connsiteY435" fmla="*/ 2266669 h 4787892"/>
                <a:gd name="connsiteX436" fmla="*/ 2196520 w 4787893"/>
                <a:gd name="connsiteY436" fmla="*/ 2288846 h 4787892"/>
                <a:gd name="connsiteX437" fmla="*/ 2188492 w 4787893"/>
                <a:gd name="connsiteY437" fmla="*/ 2311275 h 4787892"/>
                <a:gd name="connsiteX438" fmla="*/ 2180936 w 4787893"/>
                <a:gd name="connsiteY438" fmla="*/ 2333948 h 4787892"/>
                <a:gd name="connsiteX439" fmla="*/ 2173858 w 4787893"/>
                <a:gd name="connsiteY439" fmla="*/ 2356858 h 4787892"/>
                <a:gd name="connsiteX440" fmla="*/ 2167264 w 4787893"/>
                <a:gd name="connsiteY440" fmla="*/ 2379999 h 4787892"/>
                <a:gd name="connsiteX441" fmla="*/ 2161162 w 4787893"/>
                <a:gd name="connsiteY441" fmla="*/ 2403363 h 4787892"/>
                <a:gd name="connsiteX442" fmla="*/ 2155556 w 4787893"/>
                <a:gd name="connsiteY442" fmla="*/ 2426945 h 4787892"/>
                <a:gd name="connsiteX443" fmla="*/ 2150453 w 4787893"/>
                <a:gd name="connsiteY443" fmla="*/ 2450736 h 4787892"/>
                <a:gd name="connsiteX444" fmla="*/ 2145861 w 4787893"/>
                <a:gd name="connsiteY444" fmla="*/ 2474731 h 4787892"/>
                <a:gd name="connsiteX445" fmla="*/ 2141785 w 4787893"/>
                <a:gd name="connsiteY445" fmla="*/ 2498923 h 4787892"/>
                <a:gd name="connsiteX446" fmla="*/ 2138232 w 4787893"/>
                <a:gd name="connsiteY446" fmla="*/ 2523304 h 4787892"/>
                <a:gd name="connsiteX447" fmla="*/ 2135207 w 4787893"/>
                <a:gd name="connsiteY447" fmla="*/ 2547867 h 4787892"/>
                <a:gd name="connsiteX448" fmla="*/ 2132719 w 4787893"/>
                <a:gd name="connsiteY448" fmla="*/ 2572607 h 4787892"/>
                <a:gd name="connsiteX449" fmla="*/ 2130772 w 4787893"/>
                <a:gd name="connsiteY449" fmla="*/ 2597515 h 4787892"/>
                <a:gd name="connsiteX450" fmla="*/ 2129373 w 4787893"/>
                <a:gd name="connsiteY450" fmla="*/ 2622586 h 4787892"/>
                <a:gd name="connsiteX451" fmla="*/ 2128530 w 4787893"/>
                <a:gd name="connsiteY451" fmla="*/ 2647813 h 4787892"/>
                <a:gd name="connsiteX452" fmla="*/ 2128247 w 4787893"/>
                <a:gd name="connsiteY452" fmla="*/ 2673187 h 4787892"/>
                <a:gd name="connsiteX453" fmla="*/ 2128247 w 4787893"/>
                <a:gd name="connsiteY453" fmla="*/ 3134488 h 4787892"/>
                <a:gd name="connsiteX454" fmla="*/ 3391592 w 4787893"/>
                <a:gd name="connsiteY454" fmla="*/ 3134488 h 4787892"/>
                <a:gd name="connsiteX455" fmla="*/ 3391592 w 4787893"/>
                <a:gd name="connsiteY455" fmla="*/ 1628809 h 4787892"/>
                <a:gd name="connsiteX456" fmla="*/ 1412492 w 4787893"/>
                <a:gd name="connsiteY456" fmla="*/ 1628809 h 4787892"/>
                <a:gd name="connsiteX457" fmla="*/ 1412502 w 4787893"/>
                <a:gd name="connsiteY457" fmla="*/ 3134488 h 4787892"/>
                <a:gd name="connsiteX458" fmla="*/ 1437399 w 4787893"/>
                <a:gd name="connsiteY458" fmla="*/ 3134027 h 4787892"/>
                <a:gd name="connsiteX459" fmla="*/ 1462078 w 4787893"/>
                <a:gd name="connsiteY459" fmla="*/ 3132651 h 4787892"/>
                <a:gd name="connsiteX460" fmla="*/ 1486526 w 4787893"/>
                <a:gd name="connsiteY460" fmla="*/ 3130378 h 4787892"/>
                <a:gd name="connsiteX461" fmla="*/ 1510728 w 4787893"/>
                <a:gd name="connsiteY461" fmla="*/ 3127222 h 4787892"/>
                <a:gd name="connsiteX462" fmla="*/ 1534670 w 4787893"/>
                <a:gd name="connsiteY462" fmla="*/ 3123198 h 4787892"/>
                <a:gd name="connsiteX463" fmla="*/ 1558338 w 4787893"/>
                <a:gd name="connsiteY463" fmla="*/ 3118322 h 4787892"/>
                <a:gd name="connsiteX464" fmla="*/ 1581717 w 4787893"/>
                <a:gd name="connsiteY464" fmla="*/ 3112609 h 4787892"/>
                <a:gd name="connsiteX465" fmla="*/ 1604795 w 4787893"/>
                <a:gd name="connsiteY465" fmla="*/ 3106073 h 4787892"/>
                <a:gd name="connsiteX466" fmla="*/ 1627555 w 4787893"/>
                <a:gd name="connsiteY466" fmla="*/ 3098732 h 4787892"/>
                <a:gd name="connsiteX467" fmla="*/ 1649983 w 4787893"/>
                <a:gd name="connsiteY467" fmla="*/ 3090598 h 4787892"/>
                <a:gd name="connsiteX468" fmla="*/ 1672067 w 4787893"/>
                <a:gd name="connsiteY468" fmla="*/ 3081689 h 4787892"/>
                <a:gd name="connsiteX469" fmla="*/ 1693790 w 4787893"/>
                <a:gd name="connsiteY469" fmla="*/ 3072019 h 4787892"/>
                <a:gd name="connsiteX470" fmla="*/ 1715139 w 4787893"/>
                <a:gd name="connsiteY470" fmla="*/ 3061603 h 4787892"/>
                <a:gd name="connsiteX471" fmla="*/ 1736100 w 4787893"/>
                <a:gd name="connsiteY471" fmla="*/ 3050457 h 4787892"/>
                <a:gd name="connsiteX472" fmla="*/ 1756659 w 4787893"/>
                <a:gd name="connsiteY472" fmla="*/ 3038596 h 4787892"/>
                <a:gd name="connsiteX473" fmla="*/ 1776800 w 4787893"/>
                <a:gd name="connsiteY473" fmla="*/ 3026034 h 4787892"/>
                <a:gd name="connsiteX474" fmla="*/ 1796511 w 4787893"/>
                <a:gd name="connsiteY474" fmla="*/ 3012789 h 4787892"/>
                <a:gd name="connsiteX475" fmla="*/ 1815776 w 4787893"/>
                <a:gd name="connsiteY475" fmla="*/ 2998874 h 4787892"/>
                <a:gd name="connsiteX476" fmla="*/ 1834582 w 4787893"/>
                <a:gd name="connsiteY476" fmla="*/ 2984304 h 4787892"/>
                <a:gd name="connsiteX477" fmla="*/ 1852914 w 4787893"/>
                <a:gd name="connsiteY477" fmla="*/ 2969096 h 4787892"/>
                <a:gd name="connsiteX478" fmla="*/ 1870757 w 4787893"/>
                <a:gd name="connsiteY478" fmla="*/ 2953264 h 4787892"/>
                <a:gd name="connsiteX479" fmla="*/ 1888098 w 4787893"/>
                <a:gd name="connsiteY479" fmla="*/ 2936824 h 4787892"/>
                <a:gd name="connsiteX480" fmla="*/ 1904923 w 4787893"/>
                <a:gd name="connsiteY480" fmla="*/ 2919791 h 4787892"/>
                <a:gd name="connsiteX481" fmla="*/ 1921216 w 4787893"/>
                <a:gd name="connsiteY481" fmla="*/ 2902180 h 4787892"/>
                <a:gd name="connsiteX482" fmla="*/ 1936965 w 4787893"/>
                <a:gd name="connsiteY482" fmla="*/ 2884006 h 4787892"/>
                <a:gd name="connsiteX483" fmla="*/ 1952153 w 4787893"/>
                <a:gd name="connsiteY483" fmla="*/ 2865285 h 4787892"/>
                <a:gd name="connsiteX484" fmla="*/ 1966768 w 4787893"/>
                <a:gd name="connsiteY484" fmla="*/ 2846032 h 4787892"/>
                <a:gd name="connsiteX485" fmla="*/ 1980795 w 4787893"/>
                <a:gd name="connsiteY485" fmla="*/ 2826262 h 4787892"/>
                <a:gd name="connsiteX486" fmla="*/ 1994219 w 4787893"/>
                <a:gd name="connsiteY486" fmla="*/ 2805990 h 4787892"/>
                <a:gd name="connsiteX487" fmla="*/ 2007028 w 4787893"/>
                <a:gd name="connsiteY487" fmla="*/ 2785232 h 4787892"/>
                <a:gd name="connsiteX488" fmla="*/ 2019205 w 4787893"/>
                <a:gd name="connsiteY488" fmla="*/ 2764003 h 4787892"/>
                <a:gd name="connsiteX489" fmla="*/ 2030737 w 4787893"/>
                <a:gd name="connsiteY489" fmla="*/ 2742318 h 4787892"/>
                <a:gd name="connsiteX490" fmla="*/ 2041609 w 4787893"/>
                <a:gd name="connsiteY490" fmla="*/ 2720193 h 4787892"/>
                <a:gd name="connsiteX491" fmla="*/ 2051808 w 4787893"/>
                <a:gd name="connsiteY491" fmla="*/ 2697642 h 4787892"/>
                <a:gd name="connsiteX492" fmla="*/ 2061319 w 4787893"/>
                <a:gd name="connsiteY492" fmla="*/ 2674681 h 4787892"/>
                <a:gd name="connsiteX493" fmla="*/ 2070638 w 4787893"/>
                <a:gd name="connsiteY493" fmla="*/ 2649898 h 4787892"/>
                <a:gd name="connsiteX494" fmla="*/ 2079150 w 4787893"/>
                <a:gd name="connsiteY494" fmla="*/ 2624691 h 4787892"/>
                <a:gd name="connsiteX495" fmla="*/ 2086839 w 4787893"/>
                <a:gd name="connsiteY495" fmla="*/ 2599074 h 4787892"/>
                <a:gd name="connsiteX496" fmla="*/ 2093687 w 4787893"/>
                <a:gd name="connsiteY496" fmla="*/ 2573069 h 4787892"/>
                <a:gd name="connsiteX497" fmla="*/ 2099677 w 4787893"/>
                <a:gd name="connsiteY497" fmla="*/ 2546692 h 4787892"/>
                <a:gd name="connsiteX498" fmla="*/ 2104793 w 4787893"/>
                <a:gd name="connsiteY498" fmla="*/ 2519962 h 4787892"/>
                <a:gd name="connsiteX499" fmla="*/ 2109016 w 4787893"/>
                <a:gd name="connsiteY499" fmla="*/ 2492896 h 4787892"/>
                <a:gd name="connsiteX500" fmla="*/ 2112330 w 4787893"/>
                <a:gd name="connsiteY500" fmla="*/ 2465514 h 4787892"/>
                <a:gd name="connsiteX501" fmla="*/ 2114719 w 4787893"/>
                <a:gd name="connsiteY501" fmla="*/ 2437834 h 4787892"/>
                <a:gd name="connsiteX502" fmla="*/ 2116165 w 4787893"/>
                <a:gd name="connsiteY502" fmla="*/ 2409872 h 4787892"/>
                <a:gd name="connsiteX503" fmla="*/ 2116651 w 4787893"/>
                <a:gd name="connsiteY503" fmla="*/ 2381649 h 4787892"/>
                <a:gd name="connsiteX504" fmla="*/ 2116259 w 4787893"/>
                <a:gd name="connsiteY504" fmla="*/ 2356293 h 4787892"/>
                <a:gd name="connsiteX505" fmla="*/ 2115091 w 4787893"/>
                <a:gd name="connsiteY505" fmla="*/ 2331147 h 4787892"/>
                <a:gd name="connsiteX506" fmla="*/ 2113161 w 4787893"/>
                <a:gd name="connsiteY506" fmla="*/ 2306224 h 4787892"/>
                <a:gd name="connsiteX507" fmla="*/ 2110480 w 4787893"/>
                <a:gd name="connsiteY507" fmla="*/ 2281538 h 4787892"/>
                <a:gd name="connsiteX508" fmla="*/ 2107060 w 4787893"/>
                <a:gd name="connsiteY508" fmla="*/ 2257101 h 4787892"/>
                <a:gd name="connsiteX509" fmla="*/ 2102914 w 4787893"/>
                <a:gd name="connsiteY509" fmla="*/ 2232926 h 4787892"/>
                <a:gd name="connsiteX510" fmla="*/ 2098054 w 4787893"/>
                <a:gd name="connsiteY510" fmla="*/ 2209028 h 4787892"/>
                <a:gd name="connsiteX511" fmla="*/ 2092492 w 4787893"/>
                <a:gd name="connsiteY511" fmla="*/ 2185418 h 4787892"/>
                <a:gd name="connsiteX512" fmla="*/ 2086241 w 4787893"/>
                <a:gd name="connsiteY512" fmla="*/ 2162110 h 4787892"/>
                <a:gd name="connsiteX513" fmla="*/ 2079314 w 4787893"/>
                <a:gd name="connsiteY513" fmla="*/ 2139118 h 4787892"/>
                <a:gd name="connsiteX514" fmla="*/ 2071721 w 4787893"/>
                <a:gd name="connsiteY514" fmla="*/ 2116454 h 4787892"/>
                <a:gd name="connsiteX515" fmla="*/ 2063477 w 4787893"/>
                <a:gd name="connsiteY515" fmla="*/ 2094132 h 4787892"/>
                <a:gd name="connsiteX516" fmla="*/ 2054593 w 4787893"/>
                <a:gd name="connsiteY516" fmla="*/ 2072165 h 4787892"/>
                <a:gd name="connsiteX517" fmla="*/ 2045080 w 4787893"/>
                <a:gd name="connsiteY517" fmla="*/ 2050567 h 4787892"/>
                <a:gd name="connsiteX518" fmla="*/ 2034953 w 4787893"/>
                <a:gd name="connsiteY518" fmla="*/ 2029348 h 4787892"/>
                <a:gd name="connsiteX519" fmla="*/ 2024223 w 4787893"/>
                <a:gd name="connsiteY519" fmla="*/ 2008525 h 4787892"/>
                <a:gd name="connsiteX520" fmla="*/ 2012902 w 4787893"/>
                <a:gd name="connsiteY520" fmla="*/ 1988109 h 4787892"/>
                <a:gd name="connsiteX521" fmla="*/ 2001002 w 4787893"/>
                <a:gd name="connsiteY521" fmla="*/ 1968113 h 4787892"/>
                <a:gd name="connsiteX522" fmla="*/ 1988537 w 4787893"/>
                <a:gd name="connsiteY522" fmla="*/ 1948552 h 4787892"/>
                <a:gd name="connsiteX523" fmla="*/ 1975518 w 4787893"/>
                <a:gd name="connsiteY523" fmla="*/ 1929437 h 4787892"/>
                <a:gd name="connsiteX524" fmla="*/ 1961957 w 4787893"/>
                <a:gd name="connsiteY524" fmla="*/ 1910784 h 4787892"/>
                <a:gd name="connsiteX525" fmla="*/ 1947868 w 4787893"/>
                <a:gd name="connsiteY525" fmla="*/ 1892603 h 4787892"/>
                <a:gd name="connsiteX526" fmla="*/ 1933262 w 4787893"/>
                <a:gd name="connsiteY526" fmla="*/ 1874908 h 4787892"/>
                <a:gd name="connsiteX527" fmla="*/ 1918151 w 4787893"/>
                <a:gd name="connsiteY527" fmla="*/ 1857714 h 4787892"/>
                <a:gd name="connsiteX528" fmla="*/ 1902549 w 4787893"/>
                <a:gd name="connsiteY528" fmla="*/ 1841032 h 4787892"/>
                <a:gd name="connsiteX529" fmla="*/ 1886466 w 4787893"/>
                <a:gd name="connsiteY529" fmla="*/ 1824877 h 4787892"/>
                <a:gd name="connsiteX530" fmla="*/ 1869917 w 4787893"/>
                <a:gd name="connsiteY530" fmla="*/ 1809261 h 4787892"/>
                <a:gd name="connsiteX531" fmla="*/ 1852911 w 4787893"/>
                <a:gd name="connsiteY531" fmla="*/ 1794198 h 4787892"/>
                <a:gd name="connsiteX532" fmla="*/ 1835464 w 4787893"/>
                <a:gd name="connsiteY532" fmla="*/ 1779699 h 4787892"/>
                <a:gd name="connsiteX533" fmla="*/ 1817586 w 4787893"/>
                <a:gd name="connsiteY533" fmla="*/ 1765780 h 4787892"/>
                <a:gd name="connsiteX534" fmla="*/ 1799289 w 4787893"/>
                <a:gd name="connsiteY534" fmla="*/ 1752453 h 4787892"/>
                <a:gd name="connsiteX535" fmla="*/ 1780587 w 4787893"/>
                <a:gd name="connsiteY535" fmla="*/ 1739731 h 4787892"/>
                <a:gd name="connsiteX536" fmla="*/ 1761492 w 4787893"/>
                <a:gd name="connsiteY536" fmla="*/ 1727627 h 4787892"/>
                <a:gd name="connsiteX537" fmla="*/ 1742015 w 4787893"/>
                <a:gd name="connsiteY537" fmla="*/ 1716155 h 4787892"/>
                <a:gd name="connsiteX538" fmla="*/ 1722169 w 4787893"/>
                <a:gd name="connsiteY538" fmla="*/ 1705327 h 4787892"/>
                <a:gd name="connsiteX539" fmla="*/ 1701967 w 4787893"/>
                <a:gd name="connsiteY539" fmla="*/ 1695158 h 4787892"/>
                <a:gd name="connsiteX540" fmla="*/ 1681421 w 4787893"/>
                <a:gd name="connsiteY540" fmla="*/ 1685659 h 4787892"/>
                <a:gd name="connsiteX541" fmla="*/ 1660543 w 4787893"/>
                <a:gd name="connsiteY541" fmla="*/ 1676844 h 4787892"/>
                <a:gd name="connsiteX542" fmla="*/ 1639345 w 4787893"/>
                <a:gd name="connsiteY542" fmla="*/ 1668727 h 4787892"/>
                <a:gd name="connsiteX543" fmla="*/ 1617839 w 4787893"/>
                <a:gd name="connsiteY543" fmla="*/ 1661320 h 4787892"/>
                <a:gd name="connsiteX544" fmla="*/ 1596040 w 4787893"/>
                <a:gd name="connsiteY544" fmla="*/ 1654638 h 4787892"/>
                <a:gd name="connsiteX545" fmla="*/ 1573957 w 4787893"/>
                <a:gd name="connsiteY545" fmla="*/ 1648692 h 4787892"/>
                <a:gd name="connsiteX546" fmla="*/ 1551604 w 4787893"/>
                <a:gd name="connsiteY546" fmla="*/ 1643496 h 4787892"/>
                <a:gd name="connsiteX547" fmla="*/ 1528994 w 4787893"/>
                <a:gd name="connsiteY547" fmla="*/ 1639063 h 4787892"/>
                <a:gd name="connsiteX548" fmla="*/ 1506138 w 4787893"/>
                <a:gd name="connsiteY548" fmla="*/ 1635407 h 4787892"/>
                <a:gd name="connsiteX549" fmla="*/ 1483048 w 4787893"/>
                <a:gd name="connsiteY549" fmla="*/ 1632540 h 4787892"/>
                <a:gd name="connsiteX550" fmla="*/ 1459737 w 4787893"/>
                <a:gd name="connsiteY550" fmla="*/ 1630476 h 4787892"/>
                <a:gd name="connsiteX551" fmla="*/ 1436218 w 4787893"/>
                <a:gd name="connsiteY551" fmla="*/ 1629228 h 4787892"/>
                <a:gd name="connsiteX552" fmla="*/ 76643 w 4787893"/>
                <a:gd name="connsiteY552" fmla="*/ 1628809 h 4787892"/>
                <a:gd name="connsiteX553" fmla="*/ 76643 w 4787893"/>
                <a:gd name="connsiteY553" fmla="*/ 3134488 h 4787892"/>
                <a:gd name="connsiteX554" fmla="*/ 363141 w 4787893"/>
                <a:gd name="connsiteY554" fmla="*/ 3134488 h 4787892"/>
                <a:gd name="connsiteX555" fmla="*/ 386875 w 4787893"/>
                <a:gd name="connsiteY555" fmla="*/ 3134186 h 4787892"/>
                <a:gd name="connsiteX556" fmla="*/ 410470 w 4787893"/>
                <a:gd name="connsiteY556" fmla="*/ 3133284 h 4787892"/>
                <a:gd name="connsiteX557" fmla="*/ 433920 w 4787893"/>
                <a:gd name="connsiteY557" fmla="*/ 3131789 h 4787892"/>
                <a:gd name="connsiteX558" fmla="*/ 457217 w 4787893"/>
                <a:gd name="connsiteY558" fmla="*/ 3129707 h 4787892"/>
                <a:gd name="connsiteX559" fmla="*/ 480357 w 4787893"/>
                <a:gd name="connsiteY559" fmla="*/ 3127047 h 4787892"/>
                <a:gd name="connsiteX560" fmla="*/ 503332 w 4787893"/>
                <a:gd name="connsiteY560" fmla="*/ 3123813 h 4787892"/>
                <a:gd name="connsiteX561" fmla="*/ 526137 w 4787893"/>
                <a:gd name="connsiteY561" fmla="*/ 3120014 h 4787892"/>
                <a:gd name="connsiteX562" fmla="*/ 548764 w 4787893"/>
                <a:gd name="connsiteY562" fmla="*/ 3115657 h 4787892"/>
                <a:gd name="connsiteX563" fmla="*/ 571207 w 4787893"/>
                <a:gd name="connsiteY563" fmla="*/ 3110747 h 4787892"/>
                <a:gd name="connsiteX564" fmla="*/ 593461 w 4787893"/>
                <a:gd name="connsiteY564" fmla="*/ 3105291 h 4787892"/>
                <a:gd name="connsiteX565" fmla="*/ 615517 w 4787893"/>
                <a:gd name="connsiteY565" fmla="*/ 3099298 h 4787892"/>
                <a:gd name="connsiteX566" fmla="*/ 637371 w 4787893"/>
                <a:gd name="connsiteY566" fmla="*/ 3092773 h 4787892"/>
                <a:gd name="connsiteX567" fmla="*/ 659016 w 4787893"/>
                <a:gd name="connsiteY567" fmla="*/ 3085724 h 4787892"/>
                <a:gd name="connsiteX568" fmla="*/ 680445 w 4787893"/>
                <a:gd name="connsiteY568" fmla="*/ 3078156 h 4787892"/>
                <a:gd name="connsiteX569" fmla="*/ 701651 w 4787893"/>
                <a:gd name="connsiteY569" fmla="*/ 3070078 h 4787892"/>
                <a:gd name="connsiteX570" fmla="*/ 722630 w 4787893"/>
                <a:gd name="connsiteY570" fmla="*/ 3061495 h 4787892"/>
                <a:gd name="connsiteX571" fmla="*/ 743373 w 4787893"/>
                <a:gd name="connsiteY571" fmla="*/ 3052416 h 4787892"/>
                <a:gd name="connsiteX572" fmla="*/ 763875 w 4787893"/>
                <a:gd name="connsiteY572" fmla="*/ 3042845 h 4787892"/>
                <a:gd name="connsiteX573" fmla="*/ 784130 w 4787893"/>
                <a:gd name="connsiteY573" fmla="*/ 3032791 h 4787892"/>
                <a:gd name="connsiteX574" fmla="*/ 804130 w 4787893"/>
                <a:gd name="connsiteY574" fmla="*/ 3022260 h 4787892"/>
                <a:gd name="connsiteX575" fmla="*/ 823870 w 4787893"/>
                <a:gd name="connsiteY575" fmla="*/ 3011260 h 4787892"/>
                <a:gd name="connsiteX576" fmla="*/ 843343 w 4787893"/>
                <a:gd name="connsiteY576" fmla="*/ 2999796 h 4787892"/>
                <a:gd name="connsiteX577" fmla="*/ 862543 w 4787893"/>
                <a:gd name="connsiteY577" fmla="*/ 2987876 h 4787892"/>
                <a:gd name="connsiteX578" fmla="*/ 881463 w 4787893"/>
                <a:gd name="connsiteY578" fmla="*/ 2975506 h 4787892"/>
                <a:gd name="connsiteX579" fmla="*/ 900097 w 4787893"/>
                <a:gd name="connsiteY579" fmla="*/ 2962694 h 4787892"/>
                <a:gd name="connsiteX580" fmla="*/ 918438 w 4787893"/>
                <a:gd name="connsiteY580" fmla="*/ 2949446 h 4787892"/>
                <a:gd name="connsiteX581" fmla="*/ 936481 w 4787893"/>
                <a:gd name="connsiteY581" fmla="*/ 2935770 h 4787892"/>
                <a:gd name="connsiteX582" fmla="*/ 954219 w 4787893"/>
                <a:gd name="connsiteY582" fmla="*/ 2921671 h 4787892"/>
                <a:gd name="connsiteX583" fmla="*/ 971645 w 4787893"/>
                <a:gd name="connsiteY583" fmla="*/ 2907156 h 4787892"/>
                <a:gd name="connsiteX584" fmla="*/ 988752 w 4787893"/>
                <a:gd name="connsiteY584" fmla="*/ 2892234 h 4787892"/>
                <a:gd name="connsiteX585" fmla="*/ 1005536 w 4787893"/>
                <a:gd name="connsiteY585" fmla="*/ 2876910 h 4787892"/>
                <a:gd name="connsiteX586" fmla="*/ 1021988 w 4787893"/>
                <a:gd name="connsiteY586" fmla="*/ 2861191 h 4787892"/>
                <a:gd name="connsiteX587" fmla="*/ 1038104 w 4787893"/>
                <a:gd name="connsiteY587" fmla="*/ 2845084 h 4787892"/>
                <a:gd name="connsiteX588" fmla="*/ 1053875 w 4787893"/>
                <a:gd name="connsiteY588" fmla="*/ 2828596 h 4787892"/>
                <a:gd name="connsiteX589" fmla="*/ 1069297 w 4787893"/>
                <a:gd name="connsiteY589" fmla="*/ 2811734 h 4787892"/>
                <a:gd name="connsiteX590" fmla="*/ 1084362 w 4787893"/>
                <a:gd name="connsiteY590" fmla="*/ 2794505 h 4787892"/>
                <a:gd name="connsiteX591" fmla="*/ 1099064 w 4787893"/>
                <a:gd name="connsiteY591" fmla="*/ 2776915 h 4787892"/>
                <a:gd name="connsiteX592" fmla="*/ 1113398 w 4787893"/>
                <a:gd name="connsiteY592" fmla="*/ 2758971 h 4787892"/>
                <a:gd name="connsiteX593" fmla="*/ 1127355 w 4787893"/>
                <a:gd name="connsiteY593" fmla="*/ 2740680 h 4787892"/>
                <a:gd name="connsiteX594" fmla="*/ 1140931 w 4787893"/>
                <a:gd name="connsiteY594" fmla="*/ 2722050 h 4787892"/>
                <a:gd name="connsiteX595" fmla="*/ 1154118 w 4787893"/>
                <a:gd name="connsiteY595" fmla="*/ 2703087 h 4787892"/>
                <a:gd name="connsiteX596" fmla="*/ 1166911 w 4787893"/>
                <a:gd name="connsiteY596" fmla="*/ 2683796 h 4787892"/>
                <a:gd name="connsiteX597" fmla="*/ 1179302 w 4787893"/>
                <a:gd name="connsiteY597" fmla="*/ 2664187 h 4787892"/>
                <a:gd name="connsiteX598" fmla="*/ 1191286 w 4787893"/>
                <a:gd name="connsiteY598" fmla="*/ 2644264 h 4787892"/>
                <a:gd name="connsiteX599" fmla="*/ 1202856 w 4787893"/>
                <a:gd name="connsiteY599" fmla="*/ 2624036 h 4787892"/>
                <a:gd name="connsiteX600" fmla="*/ 1214005 w 4787893"/>
                <a:gd name="connsiteY600" fmla="*/ 2603509 h 4787892"/>
                <a:gd name="connsiteX601" fmla="*/ 1224728 w 4787893"/>
                <a:gd name="connsiteY601" fmla="*/ 2582690 h 4787892"/>
                <a:gd name="connsiteX602" fmla="*/ 1235017 w 4787893"/>
                <a:gd name="connsiteY602" fmla="*/ 2561585 h 4787892"/>
                <a:gd name="connsiteX603" fmla="*/ 1244866 w 4787893"/>
                <a:gd name="connsiteY603" fmla="*/ 2540203 h 4787892"/>
                <a:gd name="connsiteX604" fmla="*/ 1254270 w 4787893"/>
                <a:gd name="connsiteY604" fmla="*/ 2518548 h 4787892"/>
                <a:gd name="connsiteX605" fmla="*/ 1263222 w 4787893"/>
                <a:gd name="connsiteY605" fmla="*/ 2496628 h 4787892"/>
                <a:gd name="connsiteX606" fmla="*/ 1271714 w 4787893"/>
                <a:gd name="connsiteY606" fmla="*/ 2474451 h 4787892"/>
                <a:gd name="connsiteX607" fmla="*/ 1279742 w 4787893"/>
                <a:gd name="connsiteY607" fmla="*/ 2452022 h 4787892"/>
                <a:gd name="connsiteX608" fmla="*/ 1287298 w 4787893"/>
                <a:gd name="connsiteY608" fmla="*/ 2429349 h 4787892"/>
                <a:gd name="connsiteX609" fmla="*/ 1294376 w 4787893"/>
                <a:gd name="connsiteY609" fmla="*/ 2406439 h 4787892"/>
                <a:gd name="connsiteX610" fmla="*/ 1300970 w 4787893"/>
                <a:gd name="connsiteY610" fmla="*/ 2383298 h 4787892"/>
                <a:gd name="connsiteX611" fmla="*/ 1307073 w 4787893"/>
                <a:gd name="connsiteY611" fmla="*/ 2359934 h 4787892"/>
                <a:gd name="connsiteX612" fmla="*/ 1312679 w 4787893"/>
                <a:gd name="connsiteY612" fmla="*/ 2336352 h 4787892"/>
                <a:gd name="connsiteX613" fmla="*/ 1317781 w 4787893"/>
                <a:gd name="connsiteY613" fmla="*/ 2312561 h 4787892"/>
                <a:gd name="connsiteX614" fmla="*/ 1322373 w 4787893"/>
                <a:gd name="connsiteY614" fmla="*/ 2288566 h 4787892"/>
                <a:gd name="connsiteX615" fmla="*/ 1326449 w 4787893"/>
                <a:gd name="connsiteY615" fmla="*/ 2264374 h 4787892"/>
                <a:gd name="connsiteX616" fmla="*/ 1330003 w 4787893"/>
                <a:gd name="connsiteY616" fmla="*/ 2239993 h 4787892"/>
                <a:gd name="connsiteX617" fmla="*/ 1333027 w 4787893"/>
                <a:gd name="connsiteY617" fmla="*/ 2215430 h 4787892"/>
                <a:gd name="connsiteX618" fmla="*/ 1335516 w 4787893"/>
                <a:gd name="connsiteY618" fmla="*/ 2190690 h 4787892"/>
                <a:gd name="connsiteX619" fmla="*/ 1337462 w 4787893"/>
                <a:gd name="connsiteY619" fmla="*/ 2165782 h 4787892"/>
                <a:gd name="connsiteX620" fmla="*/ 1338861 w 4787893"/>
                <a:gd name="connsiteY620" fmla="*/ 2140711 h 4787892"/>
                <a:gd name="connsiteX621" fmla="*/ 1339705 w 4787893"/>
                <a:gd name="connsiteY621" fmla="*/ 2115485 h 4787892"/>
                <a:gd name="connsiteX622" fmla="*/ 1339988 w 4787893"/>
                <a:gd name="connsiteY622" fmla="*/ 2090110 h 4787892"/>
                <a:gd name="connsiteX623" fmla="*/ 1339988 w 4787893"/>
                <a:gd name="connsiteY623" fmla="*/ 1628809 h 4787892"/>
                <a:gd name="connsiteX624" fmla="*/ 4693252 w 4787893"/>
                <a:gd name="connsiteY624" fmla="*/ 62220 h 4787892"/>
                <a:gd name="connsiteX625" fmla="*/ 4680620 w 4787893"/>
                <a:gd name="connsiteY625" fmla="*/ 62522 h 4787892"/>
                <a:gd name="connsiteX626" fmla="*/ 4668061 w 4787893"/>
                <a:gd name="connsiteY626" fmla="*/ 63424 h 4787892"/>
                <a:gd name="connsiteX627" fmla="*/ 4655580 w 4787893"/>
                <a:gd name="connsiteY627" fmla="*/ 64920 h 4787892"/>
                <a:gd name="connsiteX628" fmla="*/ 4643179 w 4787893"/>
                <a:gd name="connsiteY628" fmla="*/ 67001 h 4787892"/>
                <a:gd name="connsiteX629" fmla="*/ 4630863 w 4787893"/>
                <a:gd name="connsiteY629" fmla="*/ 69661 h 4787892"/>
                <a:gd name="connsiteX630" fmla="*/ 4618634 w 4787893"/>
                <a:gd name="connsiteY630" fmla="*/ 72895 h 4787892"/>
                <a:gd name="connsiteX631" fmla="*/ 4606496 w 4787893"/>
                <a:gd name="connsiteY631" fmla="*/ 76694 h 4787892"/>
                <a:gd name="connsiteX632" fmla="*/ 4594453 w 4787893"/>
                <a:gd name="connsiteY632" fmla="*/ 81051 h 4787892"/>
                <a:gd name="connsiteX633" fmla="*/ 4582507 w 4787893"/>
                <a:gd name="connsiteY633" fmla="*/ 85961 h 4787892"/>
                <a:gd name="connsiteX634" fmla="*/ 4570663 w 4787893"/>
                <a:gd name="connsiteY634" fmla="*/ 91417 h 4787892"/>
                <a:gd name="connsiteX635" fmla="*/ 4558923 w 4787893"/>
                <a:gd name="connsiteY635" fmla="*/ 97410 h 4787892"/>
                <a:gd name="connsiteX636" fmla="*/ 4547291 w 4787893"/>
                <a:gd name="connsiteY636" fmla="*/ 103935 h 4787892"/>
                <a:gd name="connsiteX637" fmla="*/ 4535770 w 4787893"/>
                <a:gd name="connsiteY637" fmla="*/ 110984 h 4787892"/>
                <a:gd name="connsiteX638" fmla="*/ 4524365 w 4787893"/>
                <a:gd name="connsiteY638" fmla="*/ 118552 h 4787892"/>
                <a:gd name="connsiteX639" fmla="*/ 4513077 w 4787893"/>
                <a:gd name="connsiteY639" fmla="*/ 126630 h 4787892"/>
                <a:gd name="connsiteX640" fmla="*/ 4501911 w 4787893"/>
                <a:gd name="connsiteY640" fmla="*/ 135213 h 4787892"/>
                <a:gd name="connsiteX641" fmla="*/ 4490870 w 4787893"/>
                <a:gd name="connsiteY641" fmla="*/ 144292 h 4787892"/>
                <a:gd name="connsiteX642" fmla="*/ 4479958 w 4787893"/>
                <a:gd name="connsiteY642" fmla="*/ 153863 h 4787892"/>
                <a:gd name="connsiteX643" fmla="*/ 4469178 w 4787893"/>
                <a:gd name="connsiteY643" fmla="*/ 163917 h 4787892"/>
                <a:gd name="connsiteX644" fmla="*/ 4458532 w 4787893"/>
                <a:gd name="connsiteY644" fmla="*/ 174448 h 4787892"/>
                <a:gd name="connsiteX645" fmla="*/ 4448025 w 4787893"/>
                <a:gd name="connsiteY645" fmla="*/ 185448 h 4787892"/>
                <a:gd name="connsiteX646" fmla="*/ 4437661 w 4787893"/>
                <a:gd name="connsiteY646" fmla="*/ 196912 h 4787892"/>
                <a:gd name="connsiteX647" fmla="*/ 4427441 w 4787893"/>
                <a:gd name="connsiteY647" fmla="*/ 208832 h 4787892"/>
                <a:gd name="connsiteX648" fmla="*/ 4417371 w 4787893"/>
                <a:gd name="connsiteY648" fmla="*/ 221201 h 4787892"/>
                <a:gd name="connsiteX649" fmla="*/ 4407453 w 4787893"/>
                <a:gd name="connsiteY649" fmla="*/ 234014 h 4787892"/>
                <a:gd name="connsiteX650" fmla="*/ 4397690 w 4787893"/>
                <a:gd name="connsiteY650" fmla="*/ 247262 h 4787892"/>
                <a:gd name="connsiteX651" fmla="*/ 4388087 w 4787893"/>
                <a:gd name="connsiteY651" fmla="*/ 260938 h 4787892"/>
                <a:gd name="connsiteX652" fmla="*/ 4378646 w 4787893"/>
                <a:gd name="connsiteY652" fmla="*/ 275037 h 4787892"/>
                <a:gd name="connsiteX653" fmla="*/ 4369371 w 4787893"/>
                <a:gd name="connsiteY653" fmla="*/ 289552 h 4787892"/>
                <a:gd name="connsiteX654" fmla="*/ 4360265 w 4787893"/>
                <a:gd name="connsiteY654" fmla="*/ 304474 h 4787892"/>
                <a:gd name="connsiteX655" fmla="*/ 4351332 w 4787893"/>
                <a:gd name="connsiteY655" fmla="*/ 319798 h 4787892"/>
                <a:gd name="connsiteX656" fmla="*/ 4342575 w 4787893"/>
                <a:gd name="connsiteY656" fmla="*/ 335517 h 4787892"/>
                <a:gd name="connsiteX657" fmla="*/ 4333998 w 4787893"/>
                <a:gd name="connsiteY657" fmla="*/ 351624 h 4787892"/>
                <a:gd name="connsiteX658" fmla="*/ 4325603 w 4787893"/>
                <a:gd name="connsiteY658" fmla="*/ 368112 h 4787892"/>
                <a:gd name="connsiteX659" fmla="*/ 4317394 w 4787893"/>
                <a:gd name="connsiteY659" fmla="*/ 384974 h 4787892"/>
                <a:gd name="connsiteX660" fmla="*/ 4309376 w 4787893"/>
                <a:gd name="connsiteY660" fmla="*/ 402203 h 4787892"/>
                <a:gd name="connsiteX661" fmla="*/ 4301550 w 4787893"/>
                <a:gd name="connsiteY661" fmla="*/ 419793 h 4787892"/>
                <a:gd name="connsiteX662" fmla="*/ 4293921 w 4787893"/>
                <a:gd name="connsiteY662" fmla="*/ 437737 h 4787892"/>
                <a:gd name="connsiteX663" fmla="*/ 4286492 w 4787893"/>
                <a:gd name="connsiteY663" fmla="*/ 456027 h 4787892"/>
                <a:gd name="connsiteX664" fmla="*/ 4279266 w 4787893"/>
                <a:gd name="connsiteY664" fmla="*/ 474658 h 4787892"/>
                <a:gd name="connsiteX665" fmla="*/ 4272247 w 4787893"/>
                <a:gd name="connsiteY665" fmla="*/ 493622 h 4787892"/>
                <a:gd name="connsiteX666" fmla="*/ 4265439 w 4787893"/>
                <a:gd name="connsiteY666" fmla="*/ 512912 h 4787892"/>
                <a:gd name="connsiteX667" fmla="*/ 4258843 w 4787893"/>
                <a:gd name="connsiteY667" fmla="*/ 532521 h 4787892"/>
                <a:gd name="connsiteX668" fmla="*/ 4252465 w 4787893"/>
                <a:gd name="connsiteY668" fmla="*/ 552444 h 4787892"/>
                <a:gd name="connsiteX669" fmla="*/ 4246307 w 4787893"/>
                <a:gd name="connsiteY669" fmla="*/ 572672 h 4787892"/>
                <a:gd name="connsiteX670" fmla="*/ 4240372 w 4787893"/>
                <a:gd name="connsiteY670" fmla="*/ 593199 h 4787892"/>
                <a:gd name="connsiteX671" fmla="*/ 4234665 w 4787893"/>
                <a:gd name="connsiteY671" fmla="*/ 614018 h 4787892"/>
                <a:gd name="connsiteX672" fmla="*/ 4229189 w 4787893"/>
                <a:gd name="connsiteY672" fmla="*/ 635123 h 4787892"/>
                <a:gd name="connsiteX673" fmla="*/ 4223946 w 4787893"/>
                <a:gd name="connsiteY673" fmla="*/ 656506 h 4787892"/>
                <a:gd name="connsiteX674" fmla="*/ 4218941 w 4787893"/>
                <a:gd name="connsiteY674" fmla="*/ 678160 h 4787892"/>
                <a:gd name="connsiteX675" fmla="*/ 4214176 w 4787893"/>
                <a:gd name="connsiteY675" fmla="*/ 700079 h 4787892"/>
                <a:gd name="connsiteX676" fmla="*/ 4209656 w 4787893"/>
                <a:gd name="connsiteY676" fmla="*/ 722257 h 4787892"/>
                <a:gd name="connsiteX677" fmla="*/ 4205383 w 4787893"/>
                <a:gd name="connsiteY677" fmla="*/ 744686 h 4787892"/>
                <a:gd name="connsiteX678" fmla="*/ 4201361 w 4787893"/>
                <a:gd name="connsiteY678" fmla="*/ 767359 h 4787892"/>
                <a:gd name="connsiteX679" fmla="*/ 4197594 w 4787893"/>
                <a:gd name="connsiteY679" fmla="*/ 790269 h 4787892"/>
                <a:gd name="connsiteX680" fmla="*/ 4194084 w 4787893"/>
                <a:gd name="connsiteY680" fmla="*/ 813410 h 4787892"/>
                <a:gd name="connsiteX681" fmla="*/ 4190836 w 4787893"/>
                <a:gd name="connsiteY681" fmla="*/ 836774 h 4787892"/>
                <a:gd name="connsiteX682" fmla="*/ 4187852 w 4787893"/>
                <a:gd name="connsiteY682" fmla="*/ 860356 h 4787892"/>
                <a:gd name="connsiteX683" fmla="*/ 4185136 w 4787893"/>
                <a:gd name="connsiteY683" fmla="*/ 884147 h 4787892"/>
                <a:gd name="connsiteX684" fmla="*/ 4182692 w 4787893"/>
                <a:gd name="connsiteY684" fmla="*/ 908142 h 4787892"/>
                <a:gd name="connsiteX685" fmla="*/ 4180523 w 4787893"/>
                <a:gd name="connsiteY685" fmla="*/ 932334 h 4787892"/>
                <a:gd name="connsiteX686" fmla="*/ 4178631 w 4787893"/>
                <a:gd name="connsiteY686" fmla="*/ 956715 h 4787892"/>
                <a:gd name="connsiteX687" fmla="*/ 4177022 w 4787893"/>
                <a:gd name="connsiteY687" fmla="*/ 981278 h 4787892"/>
                <a:gd name="connsiteX688" fmla="*/ 4175697 w 4787893"/>
                <a:gd name="connsiteY688" fmla="*/ 1006018 h 4787892"/>
                <a:gd name="connsiteX689" fmla="*/ 4174661 w 4787893"/>
                <a:gd name="connsiteY689" fmla="*/ 1030926 h 4787892"/>
                <a:gd name="connsiteX690" fmla="*/ 4173916 w 4787893"/>
                <a:gd name="connsiteY690" fmla="*/ 1055997 h 4787892"/>
                <a:gd name="connsiteX691" fmla="*/ 4173467 w 4787893"/>
                <a:gd name="connsiteY691" fmla="*/ 1081224 h 4787892"/>
                <a:gd name="connsiteX692" fmla="*/ 4173317 w 4787893"/>
                <a:gd name="connsiteY692" fmla="*/ 1106598 h 4787892"/>
                <a:gd name="connsiteX693" fmla="*/ 4173317 w 4787893"/>
                <a:gd name="connsiteY693" fmla="*/ 1567899 h 4787892"/>
                <a:gd name="connsiteX694" fmla="*/ 4720321 w 4787893"/>
                <a:gd name="connsiteY694" fmla="*/ 1567899 h 4787892"/>
                <a:gd name="connsiteX695" fmla="*/ 4720321 w 4787893"/>
                <a:gd name="connsiteY695" fmla="*/ 62220 h 4787892"/>
                <a:gd name="connsiteX696" fmla="*/ 3457566 w 4787893"/>
                <a:gd name="connsiteY696" fmla="*/ 62220 h 4787892"/>
                <a:gd name="connsiteX697" fmla="*/ 3457576 w 4787893"/>
                <a:gd name="connsiteY697" fmla="*/ 1567899 h 4787892"/>
                <a:gd name="connsiteX698" fmla="*/ 3482473 w 4787893"/>
                <a:gd name="connsiteY698" fmla="*/ 1567438 h 4787892"/>
                <a:gd name="connsiteX699" fmla="*/ 3507152 w 4787893"/>
                <a:gd name="connsiteY699" fmla="*/ 1566062 h 4787892"/>
                <a:gd name="connsiteX700" fmla="*/ 3531600 w 4787893"/>
                <a:gd name="connsiteY700" fmla="*/ 1563789 h 4787892"/>
                <a:gd name="connsiteX701" fmla="*/ 3555802 w 4787893"/>
                <a:gd name="connsiteY701" fmla="*/ 1560633 h 4787892"/>
                <a:gd name="connsiteX702" fmla="*/ 3579744 w 4787893"/>
                <a:gd name="connsiteY702" fmla="*/ 1556609 h 4787892"/>
                <a:gd name="connsiteX703" fmla="*/ 3603412 w 4787893"/>
                <a:gd name="connsiteY703" fmla="*/ 1551733 h 4787892"/>
                <a:gd name="connsiteX704" fmla="*/ 3626791 w 4787893"/>
                <a:gd name="connsiteY704" fmla="*/ 1546020 h 4787892"/>
                <a:gd name="connsiteX705" fmla="*/ 3649869 w 4787893"/>
                <a:gd name="connsiteY705" fmla="*/ 1539484 h 4787892"/>
                <a:gd name="connsiteX706" fmla="*/ 3672629 w 4787893"/>
                <a:gd name="connsiteY706" fmla="*/ 1532143 h 4787892"/>
                <a:gd name="connsiteX707" fmla="*/ 3695057 w 4787893"/>
                <a:gd name="connsiteY707" fmla="*/ 1524009 h 4787892"/>
                <a:gd name="connsiteX708" fmla="*/ 3717141 w 4787893"/>
                <a:gd name="connsiteY708" fmla="*/ 1515100 h 4787892"/>
                <a:gd name="connsiteX709" fmla="*/ 3738864 w 4787893"/>
                <a:gd name="connsiteY709" fmla="*/ 1505430 h 4787892"/>
                <a:gd name="connsiteX710" fmla="*/ 3760213 w 4787893"/>
                <a:gd name="connsiteY710" fmla="*/ 1495014 h 4787892"/>
                <a:gd name="connsiteX711" fmla="*/ 3781174 w 4787893"/>
                <a:gd name="connsiteY711" fmla="*/ 1483868 h 4787892"/>
                <a:gd name="connsiteX712" fmla="*/ 3801733 w 4787893"/>
                <a:gd name="connsiteY712" fmla="*/ 1472007 h 4787892"/>
                <a:gd name="connsiteX713" fmla="*/ 3821874 w 4787893"/>
                <a:gd name="connsiteY713" fmla="*/ 1459445 h 4787892"/>
                <a:gd name="connsiteX714" fmla="*/ 3841585 w 4787893"/>
                <a:gd name="connsiteY714" fmla="*/ 1446200 h 4787892"/>
                <a:gd name="connsiteX715" fmla="*/ 3860850 w 4787893"/>
                <a:gd name="connsiteY715" fmla="*/ 1432285 h 4787892"/>
                <a:gd name="connsiteX716" fmla="*/ 3879656 w 4787893"/>
                <a:gd name="connsiteY716" fmla="*/ 1417715 h 4787892"/>
                <a:gd name="connsiteX717" fmla="*/ 3897988 w 4787893"/>
                <a:gd name="connsiteY717" fmla="*/ 1402507 h 4787892"/>
                <a:gd name="connsiteX718" fmla="*/ 3915831 w 4787893"/>
                <a:gd name="connsiteY718" fmla="*/ 1386675 h 4787892"/>
                <a:gd name="connsiteX719" fmla="*/ 3933172 w 4787893"/>
                <a:gd name="connsiteY719" fmla="*/ 1370235 h 4787892"/>
                <a:gd name="connsiteX720" fmla="*/ 3949997 w 4787893"/>
                <a:gd name="connsiteY720" fmla="*/ 1353202 h 4787892"/>
                <a:gd name="connsiteX721" fmla="*/ 3966290 w 4787893"/>
                <a:gd name="connsiteY721" fmla="*/ 1335591 h 4787892"/>
                <a:gd name="connsiteX722" fmla="*/ 3982038 w 4787893"/>
                <a:gd name="connsiteY722" fmla="*/ 1317417 h 4787892"/>
                <a:gd name="connsiteX723" fmla="*/ 3997227 w 4787893"/>
                <a:gd name="connsiteY723" fmla="*/ 1298696 h 4787892"/>
                <a:gd name="connsiteX724" fmla="*/ 4011842 w 4787893"/>
                <a:gd name="connsiteY724" fmla="*/ 1279443 h 4787892"/>
                <a:gd name="connsiteX725" fmla="*/ 4025869 w 4787893"/>
                <a:gd name="connsiteY725" fmla="*/ 1259673 h 4787892"/>
                <a:gd name="connsiteX726" fmla="*/ 4039293 w 4787893"/>
                <a:gd name="connsiteY726" fmla="*/ 1239401 h 4787892"/>
                <a:gd name="connsiteX727" fmla="*/ 4052101 w 4787893"/>
                <a:gd name="connsiteY727" fmla="*/ 1218643 h 4787892"/>
                <a:gd name="connsiteX728" fmla="*/ 4064279 w 4787893"/>
                <a:gd name="connsiteY728" fmla="*/ 1197414 h 4787892"/>
                <a:gd name="connsiteX729" fmla="*/ 4075810 w 4787893"/>
                <a:gd name="connsiteY729" fmla="*/ 1175729 h 4787892"/>
                <a:gd name="connsiteX730" fmla="*/ 4086683 w 4787893"/>
                <a:gd name="connsiteY730" fmla="*/ 1153604 h 4787892"/>
                <a:gd name="connsiteX731" fmla="*/ 4096882 w 4787893"/>
                <a:gd name="connsiteY731" fmla="*/ 1131053 h 4787892"/>
                <a:gd name="connsiteX732" fmla="*/ 4106393 w 4787893"/>
                <a:gd name="connsiteY732" fmla="*/ 1108092 h 4787892"/>
                <a:gd name="connsiteX733" fmla="*/ 4115712 w 4787893"/>
                <a:gd name="connsiteY733" fmla="*/ 1083309 h 4787892"/>
                <a:gd name="connsiteX734" fmla="*/ 4124224 w 4787893"/>
                <a:gd name="connsiteY734" fmla="*/ 1058102 h 4787892"/>
                <a:gd name="connsiteX735" fmla="*/ 4131913 w 4787893"/>
                <a:gd name="connsiteY735" fmla="*/ 1032485 h 4787892"/>
                <a:gd name="connsiteX736" fmla="*/ 4138761 w 4787893"/>
                <a:gd name="connsiteY736" fmla="*/ 1006480 h 4787892"/>
                <a:gd name="connsiteX737" fmla="*/ 4144751 w 4787893"/>
                <a:gd name="connsiteY737" fmla="*/ 980103 h 4787892"/>
                <a:gd name="connsiteX738" fmla="*/ 4149866 w 4787893"/>
                <a:gd name="connsiteY738" fmla="*/ 953373 h 4787892"/>
                <a:gd name="connsiteX739" fmla="*/ 4154090 w 4787893"/>
                <a:gd name="connsiteY739" fmla="*/ 926307 h 4787892"/>
                <a:gd name="connsiteX740" fmla="*/ 4157404 w 4787893"/>
                <a:gd name="connsiteY740" fmla="*/ 898925 h 4787892"/>
                <a:gd name="connsiteX741" fmla="*/ 4159793 w 4787893"/>
                <a:gd name="connsiteY741" fmla="*/ 871245 h 4787892"/>
                <a:gd name="connsiteX742" fmla="*/ 4161239 w 4787893"/>
                <a:gd name="connsiteY742" fmla="*/ 843283 h 4787892"/>
                <a:gd name="connsiteX743" fmla="*/ 4161725 w 4787893"/>
                <a:gd name="connsiteY743" fmla="*/ 815060 h 4787892"/>
                <a:gd name="connsiteX744" fmla="*/ 4161333 w 4787893"/>
                <a:gd name="connsiteY744" fmla="*/ 789704 h 4787892"/>
                <a:gd name="connsiteX745" fmla="*/ 4160165 w 4787893"/>
                <a:gd name="connsiteY745" fmla="*/ 764558 h 4787892"/>
                <a:gd name="connsiteX746" fmla="*/ 4158235 w 4787893"/>
                <a:gd name="connsiteY746" fmla="*/ 739635 h 4787892"/>
                <a:gd name="connsiteX747" fmla="*/ 4155553 w 4787893"/>
                <a:gd name="connsiteY747" fmla="*/ 714949 h 4787892"/>
                <a:gd name="connsiteX748" fmla="*/ 4152134 w 4787893"/>
                <a:gd name="connsiteY748" fmla="*/ 690512 h 4787892"/>
                <a:gd name="connsiteX749" fmla="*/ 4147988 w 4787893"/>
                <a:gd name="connsiteY749" fmla="*/ 666337 h 4787892"/>
                <a:gd name="connsiteX750" fmla="*/ 4143128 w 4787893"/>
                <a:gd name="connsiteY750" fmla="*/ 642439 h 4787892"/>
                <a:gd name="connsiteX751" fmla="*/ 4137566 w 4787893"/>
                <a:gd name="connsiteY751" fmla="*/ 618829 h 4787892"/>
                <a:gd name="connsiteX752" fmla="*/ 4131315 w 4787893"/>
                <a:gd name="connsiteY752" fmla="*/ 595521 h 4787892"/>
                <a:gd name="connsiteX753" fmla="*/ 4124387 w 4787893"/>
                <a:gd name="connsiteY753" fmla="*/ 572529 h 4787892"/>
                <a:gd name="connsiteX754" fmla="*/ 4116795 w 4787893"/>
                <a:gd name="connsiteY754" fmla="*/ 549865 h 4787892"/>
                <a:gd name="connsiteX755" fmla="*/ 4108551 w 4787893"/>
                <a:gd name="connsiteY755" fmla="*/ 527543 h 4787892"/>
                <a:gd name="connsiteX756" fmla="*/ 4099666 w 4787893"/>
                <a:gd name="connsiteY756" fmla="*/ 505576 h 4787892"/>
                <a:gd name="connsiteX757" fmla="*/ 4090154 w 4787893"/>
                <a:gd name="connsiteY757" fmla="*/ 483978 h 4787892"/>
                <a:gd name="connsiteX758" fmla="*/ 4080027 w 4787893"/>
                <a:gd name="connsiteY758" fmla="*/ 462759 h 4787892"/>
                <a:gd name="connsiteX759" fmla="*/ 4069296 w 4787893"/>
                <a:gd name="connsiteY759" fmla="*/ 441936 h 4787892"/>
                <a:gd name="connsiteX760" fmla="*/ 4057975 w 4787893"/>
                <a:gd name="connsiteY760" fmla="*/ 421520 h 4787892"/>
                <a:gd name="connsiteX761" fmla="*/ 4046076 w 4787893"/>
                <a:gd name="connsiteY761" fmla="*/ 401524 h 4787892"/>
                <a:gd name="connsiteX762" fmla="*/ 4033611 w 4787893"/>
                <a:gd name="connsiteY762" fmla="*/ 381963 h 4787892"/>
                <a:gd name="connsiteX763" fmla="*/ 4020591 w 4787893"/>
                <a:gd name="connsiteY763" fmla="*/ 362848 h 4787892"/>
                <a:gd name="connsiteX764" fmla="*/ 4007031 w 4787893"/>
                <a:gd name="connsiteY764" fmla="*/ 344195 h 4787892"/>
                <a:gd name="connsiteX765" fmla="*/ 3992942 w 4787893"/>
                <a:gd name="connsiteY765" fmla="*/ 326014 h 4787892"/>
                <a:gd name="connsiteX766" fmla="*/ 3978336 w 4787893"/>
                <a:gd name="connsiteY766" fmla="*/ 308319 h 4787892"/>
                <a:gd name="connsiteX767" fmla="*/ 3963225 w 4787893"/>
                <a:gd name="connsiteY767" fmla="*/ 291125 h 4787892"/>
                <a:gd name="connsiteX768" fmla="*/ 3947623 w 4787893"/>
                <a:gd name="connsiteY768" fmla="*/ 274444 h 4787892"/>
                <a:gd name="connsiteX769" fmla="*/ 3931540 w 4787893"/>
                <a:gd name="connsiteY769" fmla="*/ 258288 h 4787892"/>
                <a:gd name="connsiteX770" fmla="*/ 3914991 w 4787893"/>
                <a:gd name="connsiteY770" fmla="*/ 242672 h 4787892"/>
                <a:gd name="connsiteX771" fmla="*/ 3897985 w 4787893"/>
                <a:gd name="connsiteY771" fmla="*/ 227609 h 4787892"/>
                <a:gd name="connsiteX772" fmla="*/ 3880538 w 4787893"/>
                <a:gd name="connsiteY772" fmla="*/ 213110 h 4787892"/>
                <a:gd name="connsiteX773" fmla="*/ 3862660 w 4787893"/>
                <a:gd name="connsiteY773" fmla="*/ 199191 h 4787892"/>
                <a:gd name="connsiteX774" fmla="*/ 3844363 w 4787893"/>
                <a:gd name="connsiteY774" fmla="*/ 185864 h 4787892"/>
                <a:gd name="connsiteX775" fmla="*/ 3825661 w 4787893"/>
                <a:gd name="connsiteY775" fmla="*/ 173142 h 4787892"/>
                <a:gd name="connsiteX776" fmla="*/ 3806566 w 4787893"/>
                <a:gd name="connsiteY776" fmla="*/ 161038 h 4787892"/>
                <a:gd name="connsiteX777" fmla="*/ 3787089 w 4787893"/>
                <a:gd name="connsiteY777" fmla="*/ 149566 h 4787892"/>
                <a:gd name="connsiteX778" fmla="*/ 3767243 w 4787893"/>
                <a:gd name="connsiteY778" fmla="*/ 138738 h 4787892"/>
                <a:gd name="connsiteX779" fmla="*/ 3747041 w 4787893"/>
                <a:gd name="connsiteY779" fmla="*/ 128569 h 4787892"/>
                <a:gd name="connsiteX780" fmla="*/ 3726495 w 4787893"/>
                <a:gd name="connsiteY780" fmla="*/ 119070 h 4787892"/>
                <a:gd name="connsiteX781" fmla="*/ 3705617 w 4787893"/>
                <a:gd name="connsiteY781" fmla="*/ 110255 h 4787892"/>
                <a:gd name="connsiteX782" fmla="*/ 3684419 w 4787893"/>
                <a:gd name="connsiteY782" fmla="*/ 102138 h 4787892"/>
                <a:gd name="connsiteX783" fmla="*/ 3662913 w 4787893"/>
                <a:gd name="connsiteY783" fmla="*/ 94731 h 4787892"/>
                <a:gd name="connsiteX784" fmla="*/ 3641114 w 4787893"/>
                <a:gd name="connsiteY784" fmla="*/ 88049 h 4787892"/>
                <a:gd name="connsiteX785" fmla="*/ 3619031 w 4787893"/>
                <a:gd name="connsiteY785" fmla="*/ 82103 h 4787892"/>
                <a:gd name="connsiteX786" fmla="*/ 3596678 w 4787893"/>
                <a:gd name="connsiteY786" fmla="*/ 76907 h 4787892"/>
                <a:gd name="connsiteX787" fmla="*/ 3574068 w 4787893"/>
                <a:gd name="connsiteY787" fmla="*/ 72474 h 4787892"/>
                <a:gd name="connsiteX788" fmla="*/ 3551212 w 4787893"/>
                <a:gd name="connsiteY788" fmla="*/ 68818 h 4787892"/>
                <a:gd name="connsiteX789" fmla="*/ 3528122 w 4787893"/>
                <a:gd name="connsiteY789" fmla="*/ 65951 h 4787892"/>
                <a:gd name="connsiteX790" fmla="*/ 3504811 w 4787893"/>
                <a:gd name="connsiteY790" fmla="*/ 63887 h 4787892"/>
                <a:gd name="connsiteX791" fmla="*/ 3481292 w 4787893"/>
                <a:gd name="connsiteY791" fmla="*/ 62639 h 4787892"/>
                <a:gd name="connsiteX792" fmla="*/ 2128247 w 4787893"/>
                <a:gd name="connsiteY792" fmla="*/ 62220 h 4787892"/>
                <a:gd name="connsiteX793" fmla="*/ 2128247 w 4787893"/>
                <a:gd name="connsiteY793" fmla="*/ 1567899 h 4787892"/>
                <a:gd name="connsiteX794" fmla="*/ 2414745 w 4787893"/>
                <a:gd name="connsiteY794" fmla="*/ 1567899 h 4787892"/>
                <a:gd name="connsiteX795" fmla="*/ 2438479 w 4787893"/>
                <a:gd name="connsiteY795" fmla="*/ 1567597 h 4787892"/>
                <a:gd name="connsiteX796" fmla="*/ 2462074 w 4787893"/>
                <a:gd name="connsiteY796" fmla="*/ 1566695 h 4787892"/>
                <a:gd name="connsiteX797" fmla="*/ 2485524 w 4787893"/>
                <a:gd name="connsiteY797" fmla="*/ 1565200 h 4787892"/>
                <a:gd name="connsiteX798" fmla="*/ 2508821 w 4787893"/>
                <a:gd name="connsiteY798" fmla="*/ 1563118 h 4787892"/>
                <a:gd name="connsiteX799" fmla="*/ 2531961 w 4787893"/>
                <a:gd name="connsiteY799" fmla="*/ 1560458 h 4787892"/>
                <a:gd name="connsiteX800" fmla="*/ 2554936 w 4787893"/>
                <a:gd name="connsiteY800" fmla="*/ 1557224 h 4787892"/>
                <a:gd name="connsiteX801" fmla="*/ 2577741 w 4787893"/>
                <a:gd name="connsiteY801" fmla="*/ 1553425 h 4787892"/>
                <a:gd name="connsiteX802" fmla="*/ 2600368 w 4787893"/>
                <a:gd name="connsiteY802" fmla="*/ 1549068 h 4787892"/>
                <a:gd name="connsiteX803" fmla="*/ 2622811 w 4787893"/>
                <a:gd name="connsiteY803" fmla="*/ 1544158 h 4787892"/>
                <a:gd name="connsiteX804" fmla="*/ 2645065 w 4787893"/>
                <a:gd name="connsiteY804" fmla="*/ 1538702 h 4787892"/>
                <a:gd name="connsiteX805" fmla="*/ 2667121 w 4787893"/>
                <a:gd name="connsiteY805" fmla="*/ 1532709 h 4787892"/>
                <a:gd name="connsiteX806" fmla="*/ 2688975 w 4787893"/>
                <a:gd name="connsiteY806" fmla="*/ 1526184 h 4787892"/>
                <a:gd name="connsiteX807" fmla="*/ 2710620 w 4787893"/>
                <a:gd name="connsiteY807" fmla="*/ 1519135 h 4787892"/>
                <a:gd name="connsiteX808" fmla="*/ 2732049 w 4787893"/>
                <a:gd name="connsiteY808" fmla="*/ 1511567 h 4787892"/>
                <a:gd name="connsiteX809" fmla="*/ 2753255 w 4787893"/>
                <a:gd name="connsiteY809" fmla="*/ 1503489 h 4787892"/>
                <a:gd name="connsiteX810" fmla="*/ 2774234 w 4787893"/>
                <a:gd name="connsiteY810" fmla="*/ 1494906 h 4787892"/>
                <a:gd name="connsiteX811" fmla="*/ 2794977 w 4787893"/>
                <a:gd name="connsiteY811" fmla="*/ 1485827 h 4787892"/>
                <a:gd name="connsiteX812" fmla="*/ 2815479 w 4787893"/>
                <a:gd name="connsiteY812" fmla="*/ 1476256 h 4787892"/>
                <a:gd name="connsiteX813" fmla="*/ 2835734 w 4787893"/>
                <a:gd name="connsiteY813" fmla="*/ 1466202 h 4787892"/>
                <a:gd name="connsiteX814" fmla="*/ 2855734 w 4787893"/>
                <a:gd name="connsiteY814" fmla="*/ 1455671 h 4787892"/>
                <a:gd name="connsiteX815" fmla="*/ 2875474 w 4787893"/>
                <a:gd name="connsiteY815" fmla="*/ 1444671 h 4787892"/>
                <a:gd name="connsiteX816" fmla="*/ 2894947 w 4787893"/>
                <a:gd name="connsiteY816" fmla="*/ 1433207 h 4787892"/>
                <a:gd name="connsiteX817" fmla="*/ 2914147 w 4787893"/>
                <a:gd name="connsiteY817" fmla="*/ 1421287 h 4787892"/>
                <a:gd name="connsiteX818" fmla="*/ 2933067 w 4787893"/>
                <a:gd name="connsiteY818" fmla="*/ 1408917 h 4787892"/>
                <a:gd name="connsiteX819" fmla="*/ 2951701 w 4787893"/>
                <a:gd name="connsiteY819" fmla="*/ 1396105 h 4787892"/>
                <a:gd name="connsiteX820" fmla="*/ 2970042 w 4787893"/>
                <a:gd name="connsiteY820" fmla="*/ 1382857 h 4787892"/>
                <a:gd name="connsiteX821" fmla="*/ 2988085 w 4787893"/>
                <a:gd name="connsiteY821" fmla="*/ 1369181 h 4787892"/>
                <a:gd name="connsiteX822" fmla="*/ 3005823 w 4787893"/>
                <a:gd name="connsiteY822" fmla="*/ 1355082 h 4787892"/>
                <a:gd name="connsiteX823" fmla="*/ 3023249 w 4787893"/>
                <a:gd name="connsiteY823" fmla="*/ 1340567 h 4787892"/>
                <a:gd name="connsiteX824" fmla="*/ 3040356 w 4787893"/>
                <a:gd name="connsiteY824" fmla="*/ 1325645 h 4787892"/>
                <a:gd name="connsiteX825" fmla="*/ 3057140 w 4787893"/>
                <a:gd name="connsiteY825" fmla="*/ 1310321 h 4787892"/>
                <a:gd name="connsiteX826" fmla="*/ 3073592 w 4787893"/>
                <a:gd name="connsiteY826" fmla="*/ 1294602 h 4787892"/>
                <a:gd name="connsiteX827" fmla="*/ 3089708 w 4787893"/>
                <a:gd name="connsiteY827" fmla="*/ 1278495 h 4787892"/>
                <a:gd name="connsiteX828" fmla="*/ 3105479 w 4787893"/>
                <a:gd name="connsiteY828" fmla="*/ 1262007 h 4787892"/>
                <a:gd name="connsiteX829" fmla="*/ 3120901 w 4787893"/>
                <a:gd name="connsiteY829" fmla="*/ 1245145 h 4787892"/>
                <a:gd name="connsiteX830" fmla="*/ 3135966 w 4787893"/>
                <a:gd name="connsiteY830" fmla="*/ 1227916 h 4787892"/>
                <a:gd name="connsiteX831" fmla="*/ 3150668 w 4787893"/>
                <a:gd name="connsiteY831" fmla="*/ 1210326 h 4787892"/>
                <a:gd name="connsiteX832" fmla="*/ 3165002 w 4787893"/>
                <a:gd name="connsiteY832" fmla="*/ 1192382 h 4787892"/>
                <a:gd name="connsiteX833" fmla="*/ 3178959 w 4787893"/>
                <a:gd name="connsiteY833" fmla="*/ 1174091 h 4787892"/>
                <a:gd name="connsiteX834" fmla="*/ 3192535 w 4787893"/>
                <a:gd name="connsiteY834" fmla="*/ 1155461 h 4787892"/>
                <a:gd name="connsiteX835" fmla="*/ 3205722 w 4787893"/>
                <a:gd name="connsiteY835" fmla="*/ 1136498 h 4787892"/>
                <a:gd name="connsiteX836" fmla="*/ 3218515 w 4787893"/>
                <a:gd name="connsiteY836" fmla="*/ 1117207 h 4787892"/>
                <a:gd name="connsiteX837" fmla="*/ 3230906 w 4787893"/>
                <a:gd name="connsiteY837" fmla="*/ 1097598 h 4787892"/>
                <a:gd name="connsiteX838" fmla="*/ 3242890 w 4787893"/>
                <a:gd name="connsiteY838" fmla="*/ 1077675 h 4787892"/>
                <a:gd name="connsiteX839" fmla="*/ 3254460 w 4787893"/>
                <a:gd name="connsiteY839" fmla="*/ 1057447 h 4787892"/>
                <a:gd name="connsiteX840" fmla="*/ 3265609 w 4787893"/>
                <a:gd name="connsiteY840" fmla="*/ 1036920 h 4787892"/>
                <a:gd name="connsiteX841" fmla="*/ 3276332 w 4787893"/>
                <a:gd name="connsiteY841" fmla="*/ 1016101 h 4787892"/>
                <a:gd name="connsiteX842" fmla="*/ 3286621 w 4787893"/>
                <a:gd name="connsiteY842" fmla="*/ 994996 h 4787892"/>
                <a:gd name="connsiteX843" fmla="*/ 3296470 w 4787893"/>
                <a:gd name="connsiteY843" fmla="*/ 973614 h 4787892"/>
                <a:gd name="connsiteX844" fmla="*/ 3305874 w 4787893"/>
                <a:gd name="connsiteY844" fmla="*/ 951959 h 4787892"/>
                <a:gd name="connsiteX845" fmla="*/ 3314826 w 4787893"/>
                <a:gd name="connsiteY845" fmla="*/ 930039 h 4787892"/>
                <a:gd name="connsiteX846" fmla="*/ 3323318 w 4787893"/>
                <a:gd name="connsiteY846" fmla="*/ 907862 h 4787892"/>
                <a:gd name="connsiteX847" fmla="*/ 3331346 w 4787893"/>
                <a:gd name="connsiteY847" fmla="*/ 885433 h 4787892"/>
                <a:gd name="connsiteX848" fmla="*/ 3338902 w 4787893"/>
                <a:gd name="connsiteY848" fmla="*/ 862760 h 4787892"/>
                <a:gd name="connsiteX849" fmla="*/ 3345980 w 4787893"/>
                <a:gd name="connsiteY849" fmla="*/ 839850 h 4787892"/>
                <a:gd name="connsiteX850" fmla="*/ 3352574 w 4787893"/>
                <a:gd name="connsiteY850" fmla="*/ 816709 h 4787892"/>
                <a:gd name="connsiteX851" fmla="*/ 3358677 w 4787893"/>
                <a:gd name="connsiteY851" fmla="*/ 793345 h 4787892"/>
                <a:gd name="connsiteX852" fmla="*/ 3364283 w 4787893"/>
                <a:gd name="connsiteY852" fmla="*/ 769763 h 4787892"/>
                <a:gd name="connsiteX853" fmla="*/ 3369385 w 4787893"/>
                <a:gd name="connsiteY853" fmla="*/ 745972 h 4787892"/>
                <a:gd name="connsiteX854" fmla="*/ 3373977 w 4787893"/>
                <a:gd name="connsiteY854" fmla="*/ 721977 h 4787892"/>
                <a:gd name="connsiteX855" fmla="*/ 3378053 w 4787893"/>
                <a:gd name="connsiteY855" fmla="*/ 697785 h 4787892"/>
                <a:gd name="connsiteX856" fmla="*/ 3381607 w 4787893"/>
                <a:gd name="connsiteY856" fmla="*/ 673404 h 4787892"/>
                <a:gd name="connsiteX857" fmla="*/ 3384631 w 4787893"/>
                <a:gd name="connsiteY857" fmla="*/ 648841 h 4787892"/>
                <a:gd name="connsiteX858" fmla="*/ 3387120 w 4787893"/>
                <a:gd name="connsiteY858" fmla="*/ 624101 h 4787892"/>
                <a:gd name="connsiteX859" fmla="*/ 3389066 w 4787893"/>
                <a:gd name="connsiteY859" fmla="*/ 599193 h 4787892"/>
                <a:gd name="connsiteX860" fmla="*/ 3390465 w 4787893"/>
                <a:gd name="connsiteY860" fmla="*/ 574122 h 4787892"/>
                <a:gd name="connsiteX861" fmla="*/ 3391309 w 4787893"/>
                <a:gd name="connsiteY861" fmla="*/ 548896 h 4787892"/>
                <a:gd name="connsiteX862" fmla="*/ 3391592 w 4787893"/>
                <a:gd name="connsiteY862" fmla="*/ 523521 h 4787892"/>
                <a:gd name="connsiteX863" fmla="*/ 3391592 w 4787893"/>
                <a:gd name="connsiteY863" fmla="*/ 62220 h 4787892"/>
                <a:gd name="connsiteX864" fmla="*/ 1776396 w 4787893"/>
                <a:gd name="connsiteY864" fmla="*/ 62220 h 4787892"/>
                <a:gd name="connsiteX865" fmla="*/ 1752662 w 4787893"/>
                <a:gd name="connsiteY865" fmla="*/ 62522 h 4787892"/>
                <a:gd name="connsiteX866" fmla="*/ 1729067 w 4787893"/>
                <a:gd name="connsiteY866" fmla="*/ 63424 h 4787892"/>
                <a:gd name="connsiteX867" fmla="*/ 1705617 w 4787893"/>
                <a:gd name="connsiteY867" fmla="*/ 64920 h 4787892"/>
                <a:gd name="connsiteX868" fmla="*/ 1682319 w 4787893"/>
                <a:gd name="connsiteY868" fmla="*/ 67001 h 4787892"/>
                <a:gd name="connsiteX869" fmla="*/ 1659179 w 4787893"/>
                <a:gd name="connsiteY869" fmla="*/ 69661 h 4787892"/>
                <a:gd name="connsiteX870" fmla="*/ 1636204 w 4787893"/>
                <a:gd name="connsiteY870" fmla="*/ 72895 h 4787892"/>
                <a:gd name="connsiteX871" fmla="*/ 1613399 w 4787893"/>
                <a:gd name="connsiteY871" fmla="*/ 76694 h 4787892"/>
                <a:gd name="connsiteX872" fmla="*/ 1590772 w 4787893"/>
                <a:gd name="connsiteY872" fmla="*/ 81051 h 4787892"/>
                <a:gd name="connsiteX873" fmla="*/ 1568329 w 4787893"/>
                <a:gd name="connsiteY873" fmla="*/ 85961 h 4787892"/>
                <a:gd name="connsiteX874" fmla="*/ 1546076 w 4787893"/>
                <a:gd name="connsiteY874" fmla="*/ 91417 h 4787892"/>
                <a:gd name="connsiteX875" fmla="*/ 1524019 w 4787893"/>
                <a:gd name="connsiteY875" fmla="*/ 97410 h 4787892"/>
                <a:gd name="connsiteX876" fmla="*/ 1502165 w 4787893"/>
                <a:gd name="connsiteY876" fmla="*/ 103935 h 4787892"/>
                <a:gd name="connsiteX877" fmla="*/ 1480521 w 4787893"/>
                <a:gd name="connsiteY877" fmla="*/ 110984 h 4787892"/>
                <a:gd name="connsiteX878" fmla="*/ 1459092 w 4787893"/>
                <a:gd name="connsiteY878" fmla="*/ 118552 h 4787892"/>
                <a:gd name="connsiteX879" fmla="*/ 1437885 w 4787893"/>
                <a:gd name="connsiteY879" fmla="*/ 126630 h 4787892"/>
                <a:gd name="connsiteX880" fmla="*/ 1416907 w 4787893"/>
                <a:gd name="connsiteY880" fmla="*/ 135213 h 4787892"/>
                <a:gd name="connsiteX881" fmla="*/ 1396163 w 4787893"/>
                <a:gd name="connsiteY881" fmla="*/ 144292 h 4787892"/>
                <a:gd name="connsiteX882" fmla="*/ 1375661 w 4787893"/>
                <a:gd name="connsiteY882" fmla="*/ 153863 h 4787892"/>
                <a:gd name="connsiteX883" fmla="*/ 1355407 w 4787893"/>
                <a:gd name="connsiteY883" fmla="*/ 163917 h 4787892"/>
                <a:gd name="connsiteX884" fmla="*/ 1335407 w 4787893"/>
                <a:gd name="connsiteY884" fmla="*/ 174448 h 4787892"/>
                <a:gd name="connsiteX885" fmla="*/ 1315667 w 4787893"/>
                <a:gd name="connsiteY885" fmla="*/ 185448 h 4787892"/>
                <a:gd name="connsiteX886" fmla="*/ 1296194 w 4787893"/>
                <a:gd name="connsiteY886" fmla="*/ 196912 h 4787892"/>
                <a:gd name="connsiteX887" fmla="*/ 1276994 w 4787893"/>
                <a:gd name="connsiteY887" fmla="*/ 208832 h 4787892"/>
                <a:gd name="connsiteX888" fmla="*/ 1258074 w 4787893"/>
                <a:gd name="connsiteY888" fmla="*/ 221201 h 4787892"/>
                <a:gd name="connsiteX889" fmla="*/ 1239440 w 4787893"/>
                <a:gd name="connsiteY889" fmla="*/ 234014 h 4787892"/>
                <a:gd name="connsiteX890" fmla="*/ 1221098 w 4787893"/>
                <a:gd name="connsiteY890" fmla="*/ 247262 h 4787892"/>
                <a:gd name="connsiteX891" fmla="*/ 1203055 w 4787893"/>
                <a:gd name="connsiteY891" fmla="*/ 260938 h 4787892"/>
                <a:gd name="connsiteX892" fmla="*/ 1185318 w 4787893"/>
                <a:gd name="connsiteY892" fmla="*/ 275037 h 4787892"/>
                <a:gd name="connsiteX893" fmla="*/ 1167892 w 4787893"/>
                <a:gd name="connsiteY893" fmla="*/ 289552 h 4787892"/>
                <a:gd name="connsiteX894" fmla="*/ 1150784 w 4787893"/>
                <a:gd name="connsiteY894" fmla="*/ 304474 h 4787892"/>
                <a:gd name="connsiteX895" fmla="*/ 1134001 w 4787893"/>
                <a:gd name="connsiteY895" fmla="*/ 319798 h 4787892"/>
                <a:gd name="connsiteX896" fmla="*/ 1117549 w 4787893"/>
                <a:gd name="connsiteY896" fmla="*/ 335517 h 4787892"/>
                <a:gd name="connsiteX897" fmla="*/ 1101433 w 4787893"/>
                <a:gd name="connsiteY897" fmla="*/ 351624 h 4787892"/>
                <a:gd name="connsiteX898" fmla="*/ 1085661 w 4787893"/>
                <a:gd name="connsiteY898" fmla="*/ 368112 h 4787892"/>
                <a:gd name="connsiteX899" fmla="*/ 1070239 w 4787893"/>
                <a:gd name="connsiteY899" fmla="*/ 384974 h 4787892"/>
                <a:gd name="connsiteX900" fmla="*/ 1055174 w 4787893"/>
                <a:gd name="connsiteY900" fmla="*/ 402203 h 4787892"/>
                <a:gd name="connsiteX901" fmla="*/ 1040472 w 4787893"/>
                <a:gd name="connsiteY901" fmla="*/ 419793 h 4787892"/>
                <a:gd name="connsiteX902" fmla="*/ 1026139 w 4787893"/>
                <a:gd name="connsiteY902" fmla="*/ 437737 h 4787892"/>
                <a:gd name="connsiteX903" fmla="*/ 1012181 w 4787893"/>
                <a:gd name="connsiteY903" fmla="*/ 456027 h 4787892"/>
                <a:gd name="connsiteX904" fmla="*/ 998605 w 4787893"/>
                <a:gd name="connsiteY904" fmla="*/ 474658 h 4787892"/>
                <a:gd name="connsiteX905" fmla="*/ 985418 w 4787893"/>
                <a:gd name="connsiteY905" fmla="*/ 493622 h 4787892"/>
                <a:gd name="connsiteX906" fmla="*/ 972626 w 4787893"/>
                <a:gd name="connsiteY906" fmla="*/ 512912 h 4787892"/>
                <a:gd name="connsiteX907" fmla="*/ 960235 w 4787893"/>
                <a:gd name="connsiteY907" fmla="*/ 532521 h 4787892"/>
                <a:gd name="connsiteX908" fmla="*/ 948251 w 4787893"/>
                <a:gd name="connsiteY908" fmla="*/ 552444 h 4787892"/>
                <a:gd name="connsiteX909" fmla="*/ 936681 w 4787893"/>
                <a:gd name="connsiteY909" fmla="*/ 572672 h 4787892"/>
                <a:gd name="connsiteX910" fmla="*/ 925532 w 4787893"/>
                <a:gd name="connsiteY910" fmla="*/ 593199 h 4787892"/>
                <a:gd name="connsiteX911" fmla="*/ 914809 w 4787893"/>
                <a:gd name="connsiteY911" fmla="*/ 614018 h 4787892"/>
                <a:gd name="connsiteX912" fmla="*/ 904520 w 4787893"/>
                <a:gd name="connsiteY912" fmla="*/ 635123 h 4787892"/>
                <a:gd name="connsiteX913" fmla="*/ 894670 w 4787893"/>
                <a:gd name="connsiteY913" fmla="*/ 656506 h 4787892"/>
                <a:gd name="connsiteX914" fmla="*/ 885266 w 4787893"/>
                <a:gd name="connsiteY914" fmla="*/ 678160 h 4787892"/>
                <a:gd name="connsiteX915" fmla="*/ 876315 w 4787893"/>
                <a:gd name="connsiteY915" fmla="*/ 700079 h 4787892"/>
                <a:gd name="connsiteX916" fmla="*/ 867822 w 4787893"/>
                <a:gd name="connsiteY916" fmla="*/ 722257 h 4787892"/>
                <a:gd name="connsiteX917" fmla="*/ 859794 w 4787893"/>
                <a:gd name="connsiteY917" fmla="*/ 744686 h 4787892"/>
                <a:gd name="connsiteX918" fmla="*/ 852238 w 4787893"/>
                <a:gd name="connsiteY918" fmla="*/ 767359 h 4787892"/>
                <a:gd name="connsiteX919" fmla="*/ 845160 w 4787893"/>
                <a:gd name="connsiteY919" fmla="*/ 790269 h 4787892"/>
                <a:gd name="connsiteX920" fmla="*/ 838566 w 4787893"/>
                <a:gd name="connsiteY920" fmla="*/ 813410 h 4787892"/>
                <a:gd name="connsiteX921" fmla="*/ 832464 w 4787893"/>
                <a:gd name="connsiteY921" fmla="*/ 836774 h 4787892"/>
                <a:gd name="connsiteX922" fmla="*/ 826858 w 4787893"/>
                <a:gd name="connsiteY922" fmla="*/ 860356 h 4787892"/>
                <a:gd name="connsiteX923" fmla="*/ 821755 w 4787893"/>
                <a:gd name="connsiteY923" fmla="*/ 884147 h 4787892"/>
                <a:gd name="connsiteX924" fmla="*/ 817163 w 4787893"/>
                <a:gd name="connsiteY924" fmla="*/ 908142 h 4787892"/>
                <a:gd name="connsiteX925" fmla="*/ 813087 w 4787893"/>
                <a:gd name="connsiteY925" fmla="*/ 932334 h 4787892"/>
                <a:gd name="connsiteX926" fmla="*/ 809534 w 4787893"/>
                <a:gd name="connsiteY926" fmla="*/ 956715 h 4787892"/>
                <a:gd name="connsiteX927" fmla="*/ 806509 w 4787893"/>
                <a:gd name="connsiteY927" fmla="*/ 981278 h 4787892"/>
                <a:gd name="connsiteX928" fmla="*/ 804021 w 4787893"/>
                <a:gd name="connsiteY928" fmla="*/ 1006018 h 4787892"/>
                <a:gd name="connsiteX929" fmla="*/ 802074 w 4787893"/>
                <a:gd name="connsiteY929" fmla="*/ 1030926 h 4787892"/>
                <a:gd name="connsiteX930" fmla="*/ 800675 w 4787893"/>
                <a:gd name="connsiteY930" fmla="*/ 1055997 h 4787892"/>
                <a:gd name="connsiteX931" fmla="*/ 799832 w 4787893"/>
                <a:gd name="connsiteY931" fmla="*/ 1081224 h 4787892"/>
                <a:gd name="connsiteX932" fmla="*/ 799549 w 4787893"/>
                <a:gd name="connsiteY932" fmla="*/ 1106598 h 4787892"/>
                <a:gd name="connsiteX933" fmla="*/ 799549 w 4787893"/>
                <a:gd name="connsiteY933" fmla="*/ 1567899 h 4787892"/>
                <a:gd name="connsiteX934" fmla="*/ 2062894 w 4787893"/>
                <a:gd name="connsiteY934" fmla="*/ 1567899 h 4787892"/>
                <a:gd name="connsiteX935" fmla="*/ 2062894 w 4787893"/>
                <a:gd name="connsiteY935" fmla="*/ 62220 h 4787892"/>
                <a:gd name="connsiteX936" fmla="*/ 83799 w 4787893"/>
                <a:gd name="connsiteY936" fmla="*/ 62220 h 4787892"/>
                <a:gd name="connsiteX937" fmla="*/ 83809 w 4787893"/>
                <a:gd name="connsiteY937" fmla="*/ 1567899 h 4787892"/>
                <a:gd name="connsiteX938" fmla="*/ 108706 w 4787893"/>
                <a:gd name="connsiteY938" fmla="*/ 1567438 h 4787892"/>
                <a:gd name="connsiteX939" fmla="*/ 133385 w 4787893"/>
                <a:gd name="connsiteY939" fmla="*/ 1566062 h 4787892"/>
                <a:gd name="connsiteX940" fmla="*/ 157833 w 4787893"/>
                <a:gd name="connsiteY940" fmla="*/ 1563789 h 4787892"/>
                <a:gd name="connsiteX941" fmla="*/ 182035 w 4787893"/>
                <a:gd name="connsiteY941" fmla="*/ 1560633 h 4787892"/>
                <a:gd name="connsiteX942" fmla="*/ 205977 w 4787893"/>
                <a:gd name="connsiteY942" fmla="*/ 1556609 h 4787892"/>
                <a:gd name="connsiteX943" fmla="*/ 229645 w 4787893"/>
                <a:gd name="connsiteY943" fmla="*/ 1551733 h 4787892"/>
                <a:gd name="connsiteX944" fmla="*/ 253024 w 4787893"/>
                <a:gd name="connsiteY944" fmla="*/ 1546020 h 4787892"/>
                <a:gd name="connsiteX945" fmla="*/ 276102 w 4787893"/>
                <a:gd name="connsiteY945" fmla="*/ 1539484 h 4787892"/>
                <a:gd name="connsiteX946" fmla="*/ 298862 w 4787893"/>
                <a:gd name="connsiteY946" fmla="*/ 1532143 h 4787892"/>
                <a:gd name="connsiteX947" fmla="*/ 321290 w 4787893"/>
                <a:gd name="connsiteY947" fmla="*/ 1524009 h 4787892"/>
                <a:gd name="connsiteX948" fmla="*/ 343374 w 4787893"/>
                <a:gd name="connsiteY948" fmla="*/ 1515100 h 4787892"/>
                <a:gd name="connsiteX949" fmla="*/ 365097 w 4787893"/>
                <a:gd name="connsiteY949" fmla="*/ 1505430 h 4787892"/>
                <a:gd name="connsiteX950" fmla="*/ 386446 w 4787893"/>
                <a:gd name="connsiteY950" fmla="*/ 1495014 h 4787892"/>
                <a:gd name="connsiteX951" fmla="*/ 407407 w 4787893"/>
                <a:gd name="connsiteY951" fmla="*/ 1483868 h 4787892"/>
                <a:gd name="connsiteX952" fmla="*/ 427966 w 4787893"/>
                <a:gd name="connsiteY952" fmla="*/ 1472007 h 4787892"/>
                <a:gd name="connsiteX953" fmla="*/ 448107 w 4787893"/>
                <a:gd name="connsiteY953" fmla="*/ 1459445 h 4787892"/>
                <a:gd name="connsiteX954" fmla="*/ 467818 w 4787893"/>
                <a:gd name="connsiteY954" fmla="*/ 1446200 h 4787892"/>
                <a:gd name="connsiteX955" fmla="*/ 487083 w 4787893"/>
                <a:gd name="connsiteY955" fmla="*/ 1432285 h 4787892"/>
                <a:gd name="connsiteX956" fmla="*/ 505889 w 4787893"/>
                <a:gd name="connsiteY956" fmla="*/ 1417715 h 4787892"/>
                <a:gd name="connsiteX957" fmla="*/ 524221 w 4787893"/>
                <a:gd name="connsiteY957" fmla="*/ 1402507 h 4787892"/>
                <a:gd name="connsiteX958" fmla="*/ 542064 w 4787893"/>
                <a:gd name="connsiteY958" fmla="*/ 1386675 h 4787892"/>
                <a:gd name="connsiteX959" fmla="*/ 559405 w 4787893"/>
                <a:gd name="connsiteY959" fmla="*/ 1370235 h 4787892"/>
                <a:gd name="connsiteX960" fmla="*/ 576230 w 4787893"/>
                <a:gd name="connsiteY960" fmla="*/ 1353202 h 4787892"/>
                <a:gd name="connsiteX961" fmla="*/ 592523 w 4787893"/>
                <a:gd name="connsiteY961" fmla="*/ 1335591 h 4787892"/>
                <a:gd name="connsiteX962" fmla="*/ 608272 w 4787893"/>
                <a:gd name="connsiteY962" fmla="*/ 1317417 h 4787892"/>
                <a:gd name="connsiteX963" fmla="*/ 623460 w 4787893"/>
                <a:gd name="connsiteY963" fmla="*/ 1298696 h 4787892"/>
                <a:gd name="connsiteX964" fmla="*/ 638075 w 4787893"/>
                <a:gd name="connsiteY964" fmla="*/ 1279443 h 4787892"/>
                <a:gd name="connsiteX965" fmla="*/ 652102 w 4787893"/>
                <a:gd name="connsiteY965" fmla="*/ 1259673 h 4787892"/>
                <a:gd name="connsiteX966" fmla="*/ 665526 w 4787893"/>
                <a:gd name="connsiteY966" fmla="*/ 1239401 h 4787892"/>
                <a:gd name="connsiteX967" fmla="*/ 678335 w 4787893"/>
                <a:gd name="connsiteY967" fmla="*/ 1218643 h 4787892"/>
                <a:gd name="connsiteX968" fmla="*/ 690512 w 4787893"/>
                <a:gd name="connsiteY968" fmla="*/ 1197414 h 4787892"/>
                <a:gd name="connsiteX969" fmla="*/ 702044 w 4787893"/>
                <a:gd name="connsiteY969" fmla="*/ 1175729 h 4787892"/>
                <a:gd name="connsiteX970" fmla="*/ 712916 w 4787893"/>
                <a:gd name="connsiteY970" fmla="*/ 1153604 h 4787892"/>
                <a:gd name="connsiteX971" fmla="*/ 723115 w 4787893"/>
                <a:gd name="connsiteY971" fmla="*/ 1131053 h 4787892"/>
                <a:gd name="connsiteX972" fmla="*/ 732626 w 4787893"/>
                <a:gd name="connsiteY972" fmla="*/ 1108092 h 4787892"/>
                <a:gd name="connsiteX973" fmla="*/ 741945 w 4787893"/>
                <a:gd name="connsiteY973" fmla="*/ 1083309 h 4787892"/>
                <a:gd name="connsiteX974" fmla="*/ 750457 w 4787893"/>
                <a:gd name="connsiteY974" fmla="*/ 1058102 h 4787892"/>
                <a:gd name="connsiteX975" fmla="*/ 758146 w 4787893"/>
                <a:gd name="connsiteY975" fmla="*/ 1032485 h 4787892"/>
                <a:gd name="connsiteX976" fmla="*/ 764994 w 4787893"/>
                <a:gd name="connsiteY976" fmla="*/ 1006480 h 4787892"/>
                <a:gd name="connsiteX977" fmla="*/ 770984 w 4787893"/>
                <a:gd name="connsiteY977" fmla="*/ 980103 h 4787892"/>
                <a:gd name="connsiteX978" fmla="*/ 776100 w 4787893"/>
                <a:gd name="connsiteY978" fmla="*/ 953373 h 4787892"/>
                <a:gd name="connsiteX979" fmla="*/ 780323 w 4787893"/>
                <a:gd name="connsiteY979" fmla="*/ 926307 h 4787892"/>
                <a:gd name="connsiteX980" fmla="*/ 783637 w 4787893"/>
                <a:gd name="connsiteY980" fmla="*/ 898925 h 4787892"/>
                <a:gd name="connsiteX981" fmla="*/ 786026 w 4787893"/>
                <a:gd name="connsiteY981" fmla="*/ 871245 h 4787892"/>
                <a:gd name="connsiteX982" fmla="*/ 787472 w 4787893"/>
                <a:gd name="connsiteY982" fmla="*/ 843283 h 4787892"/>
                <a:gd name="connsiteX983" fmla="*/ 787958 w 4787893"/>
                <a:gd name="connsiteY983" fmla="*/ 815060 h 4787892"/>
                <a:gd name="connsiteX984" fmla="*/ 787566 w 4787893"/>
                <a:gd name="connsiteY984" fmla="*/ 789704 h 4787892"/>
                <a:gd name="connsiteX985" fmla="*/ 786398 w 4787893"/>
                <a:gd name="connsiteY985" fmla="*/ 764558 h 4787892"/>
                <a:gd name="connsiteX986" fmla="*/ 784468 w 4787893"/>
                <a:gd name="connsiteY986" fmla="*/ 739635 h 4787892"/>
                <a:gd name="connsiteX987" fmla="*/ 781787 w 4787893"/>
                <a:gd name="connsiteY987" fmla="*/ 714949 h 4787892"/>
                <a:gd name="connsiteX988" fmla="*/ 778367 w 4787893"/>
                <a:gd name="connsiteY988" fmla="*/ 690512 h 4787892"/>
                <a:gd name="connsiteX989" fmla="*/ 774221 w 4787893"/>
                <a:gd name="connsiteY989" fmla="*/ 666337 h 4787892"/>
                <a:gd name="connsiteX990" fmla="*/ 769361 w 4787893"/>
                <a:gd name="connsiteY990" fmla="*/ 642439 h 4787892"/>
                <a:gd name="connsiteX991" fmla="*/ 763799 w 4787893"/>
                <a:gd name="connsiteY991" fmla="*/ 618829 h 4787892"/>
                <a:gd name="connsiteX992" fmla="*/ 757548 w 4787893"/>
                <a:gd name="connsiteY992" fmla="*/ 595521 h 4787892"/>
                <a:gd name="connsiteX993" fmla="*/ 750621 w 4787893"/>
                <a:gd name="connsiteY993" fmla="*/ 572529 h 4787892"/>
                <a:gd name="connsiteX994" fmla="*/ 743028 w 4787893"/>
                <a:gd name="connsiteY994" fmla="*/ 549865 h 4787892"/>
                <a:gd name="connsiteX995" fmla="*/ 734784 w 4787893"/>
                <a:gd name="connsiteY995" fmla="*/ 527543 h 4787892"/>
                <a:gd name="connsiteX996" fmla="*/ 725900 w 4787893"/>
                <a:gd name="connsiteY996" fmla="*/ 505576 h 4787892"/>
                <a:gd name="connsiteX997" fmla="*/ 716387 w 4787893"/>
                <a:gd name="connsiteY997" fmla="*/ 483978 h 4787892"/>
                <a:gd name="connsiteX998" fmla="*/ 706260 w 4787893"/>
                <a:gd name="connsiteY998" fmla="*/ 462759 h 4787892"/>
                <a:gd name="connsiteX999" fmla="*/ 695530 w 4787893"/>
                <a:gd name="connsiteY999" fmla="*/ 441936 h 4787892"/>
                <a:gd name="connsiteX1000" fmla="*/ 684209 w 4787893"/>
                <a:gd name="connsiteY1000" fmla="*/ 421520 h 4787892"/>
                <a:gd name="connsiteX1001" fmla="*/ 672309 w 4787893"/>
                <a:gd name="connsiteY1001" fmla="*/ 401524 h 4787892"/>
                <a:gd name="connsiteX1002" fmla="*/ 659844 w 4787893"/>
                <a:gd name="connsiteY1002" fmla="*/ 381963 h 4787892"/>
                <a:gd name="connsiteX1003" fmla="*/ 646825 w 4787893"/>
                <a:gd name="connsiteY1003" fmla="*/ 362848 h 4787892"/>
                <a:gd name="connsiteX1004" fmla="*/ 633264 w 4787893"/>
                <a:gd name="connsiteY1004" fmla="*/ 344195 h 4787892"/>
                <a:gd name="connsiteX1005" fmla="*/ 619175 w 4787893"/>
                <a:gd name="connsiteY1005" fmla="*/ 326014 h 4787892"/>
                <a:gd name="connsiteX1006" fmla="*/ 604569 w 4787893"/>
                <a:gd name="connsiteY1006" fmla="*/ 308319 h 4787892"/>
                <a:gd name="connsiteX1007" fmla="*/ 589458 w 4787893"/>
                <a:gd name="connsiteY1007" fmla="*/ 291125 h 4787892"/>
                <a:gd name="connsiteX1008" fmla="*/ 573856 w 4787893"/>
                <a:gd name="connsiteY1008" fmla="*/ 274444 h 4787892"/>
                <a:gd name="connsiteX1009" fmla="*/ 557773 w 4787893"/>
                <a:gd name="connsiteY1009" fmla="*/ 258288 h 4787892"/>
                <a:gd name="connsiteX1010" fmla="*/ 541224 w 4787893"/>
                <a:gd name="connsiteY1010" fmla="*/ 242672 h 4787892"/>
                <a:gd name="connsiteX1011" fmla="*/ 524218 w 4787893"/>
                <a:gd name="connsiteY1011" fmla="*/ 227609 h 4787892"/>
                <a:gd name="connsiteX1012" fmla="*/ 506771 w 4787893"/>
                <a:gd name="connsiteY1012" fmla="*/ 213110 h 4787892"/>
                <a:gd name="connsiteX1013" fmla="*/ 488893 w 4787893"/>
                <a:gd name="connsiteY1013" fmla="*/ 199191 h 4787892"/>
                <a:gd name="connsiteX1014" fmla="*/ 470596 w 4787893"/>
                <a:gd name="connsiteY1014" fmla="*/ 185864 h 4787892"/>
                <a:gd name="connsiteX1015" fmla="*/ 451894 w 4787893"/>
                <a:gd name="connsiteY1015" fmla="*/ 173142 h 4787892"/>
                <a:gd name="connsiteX1016" fmla="*/ 432799 w 4787893"/>
                <a:gd name="connsiteY1016" fmla="*/ 161038 h 4787892"/>
                <a:gd name="connsiteX1017" fmla="*/ 413322 w 4787893"/>
                <a:gd name="connsiteY1017" fmla="*/ 149566 h 4787892"/>
                <a:gd name="connsiteX1018" fmla="*/ 393476 w 4787893"/>
                <a:gd name="connsiteY1018" fmla="*/ 138738 h 4787892"/>
                <a:gd name="connsiteX1019" fmla="*/ 373274 w 4787893"/>
                <a:gd name="connsiteY1019" fmla="*/ 128569 h 4787892"/>
                <a:gd name="connsiteX1020" fmla="*/ 352728 w 4787893"/>
                <a:gd name="connsiteY1020" fmla="*/ 119070 h 4787892"/>
                <a:gd name="connsiteX1021" fmla="*/ 331850 w 4787893"/>
                <a:gd name="connsiteY1021" fmla="*/ 110255 h 4787892"/>
                <a:gd name="connsiteX1022" fmla="*/ 310652 w 4787893"/>
                <a:gd name="connsiteY1022" fmla="*/ 102138 h 4787892"/>
                <a:gd name="connsiteX1023" fmla="*/ 289146 w 4787893"/>
                <a:gd name="connsiteY1023" fmla="*/ 94731 h 4787892"/>
                <a:gd name="connsiteX1024" fmla="*/ 267347 w 4787893"/>
                <a:gd name="connsiteY1024" fmla="*/ 88049 h 4787892"/>
                <a:gd name="connsiteX1025" fmla="*/ 245264 w 4787893"/>
                <a:gd name="connsiteY1025" fmla="*/ 82103 h 4787892"/>
                <a:gd name="connsiteX1026" fmla="*/ 222911 w 4787893"/>
                <a:gd name="connsiteY1026" fmla="*/ 76907 h 4787892"/>
                <a:gd name="connsiteX1027" fmla="*/ 200301 w 4787893"/>
                <a:gd name="connsiteY1027" fmla="*/ 72474 h 4787892"/>
                <a:gd name="connsiteX1028" fmla="*/ 177445 w 4787893"/>
                <a:gd name="connsiteY1028" fmla="*/ 68818 h 4787892"/>
                <a:gd name="connsiteX1029" fmla="*/ 154355 w 4787893"/>
                <a:gd name="connsiteY1029" fmla="*/ 65951 h 4787892"/>
                <a:gd name="connsiteX1030" fmla="*/ 131044 w 4787893"/>
                <a:gd name="connsiteY1030" fmla="*/ 63887 h 4787892"/>
                <a:gd name="connsiteX1031" fmla="*/ 107525 w 4787893"/>
                <a:gd name="connsiteY1031" fmla="*/ 62639 h 4787892"/>
                <a:gd name="connsiteX1032" fmla="*/ 0 w 4787893"/>
                <a:gd name="connsiteY1032" fmla="*/ 0 h 4787892"/>
                <a:gd name="connsiteX1033" fmla="*/ 4787893 w 4787893"/>
                <a:gd name="connsiteY1033" fmla="*/ 0 h 4787892"/>
                <a:gd name="connsiteX1034" fmla="*/ 4787893 w 4787893"/>
                <a:gd name="connsiteY1034" fmla="*/ 4787892 h 4787892"/>
                <a:gd name="connsiteX1035" fmla="*/ 0 w 4787893"/>
                <a:gd name="connsiteY1035" fmla="*/ 4787892 h 4787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Lst>
              <a:rect l="l" t="t" r="r" b="b"/>
              <a:pathLst>
                <a:path w="4787893" h="4787892">
                  <a:moveTo>
                    <a:pt x="4437894" y="3200049"/>
                  </a:moveTo>
                  <a:lnTo>
                    <a:pt x="4414161" y="3200351"/>
                  </a:lnTo>
                  <a:lnTo>
                    <a:pt x="4390566" y="3201253"/>
                  </a:lnTo>
                  <a:lnTo>
                    <a:pt x="4367116" y="3202749"/>
                  </a:lnTo>
                  <a:lnTo>
                    <a:pt x="4343818" y="3204830"/>
                  </a:lnTo>
                  <a:lnTo>
                    <a:pt x="4320678" y="3207490"/>
                  </a:lnTo>
                  <a:lnTo>
                    <a:pt x="4297703" y="3210724"/>
                  </a:lnTo>
                  <a:lnTo>
                    <a:pt x="4274898" y="3214523"/>
                  </a:lnTo>
                  <a:lnTo>
                    <a:pt x="4252271" y="3218881"/>
                  </a:lnTo>
                  <a:lnTo>
                    <a:pt x="4229828" y="3223790"/>
                  </a:lnTo>
                  <a:lnTo>
                    <a:pt x="4207575" y="3229246"/>
                  </a:lnTo>
                  <a:lnTo>
                    <a:pt x="4185518" y="3235239"/>
                  </a:lnTo>
                  <a:lnTo>
                    <a:pt x="4163664" y="3241764"/>
                  </a:lnTo>
                  <a:lnTo>
                    <a:pt x="4142020" y="3248813"/>
                  </a:lnTo>
                  <a:lnTo>
                    <a:pt x="4120591" y="3256381"/>
                  </a:lnTo>
                  <a:lnTo>
                    <a:pt x="4099384" y="3264459"/>
                  </a:lnTo>
                  <a:lnTo>
                    <a:pt x="4078406" y="3273042"/>
                  </a:lnTo>
                  <a:lnTo>
                    <a:pt x="4057662" y="3282121"/>
                  </a:lnTo>
                  <a:lnTo>
                    <a:pt x="4037160" y="3291692"/>
                  </a:lnTo>
                  <a:lnTo>
                    <a:pt x="4016906" y="3301746"/>
                  </a:lnTo>
                  <a:lnTo>
                    <a:pt x="3996906" y="3312277"/>
                  </a:lnTo>
                  <a:lnTo>
                    <a:pt x="3977166" y="3323277"/>
                  </a:lnTo>
                  <a:lnTo>
                    <a:pt x="3957693" y="3334741"/>
                  </a:lnTo>
                  <a:lnTo>
                    <a:pt x="3938493" y="3346661"/>
                  </a:lnTo>
                  <a:lnTo>
                    <a:pt x="3919573" y="3359031"/>
                  </a:lnTo>
                  <a:lnTo>
                    <a:pt x="3900939" y="3371843"/>
                  </a:lnTo>
                  <a:lnTo>
                    <a:pt x="3882597" y="3385091"/>
                  </a:lnTo>
                  <a:lnTo>
                    <a:pt x="3864554" y="3398768"/>
                  </a:lnTo>
                  <a:lnTo>
                    <a:pt x="3846817" y="3412866"/>
                  </a:lnTo>
                  <a:lnTo>
                    <a:pt x="3829391" y="3427381"/>
                  </a:lnTo>
                  <a:lnTo>
                    <a:pt x="3812283" y="3442303"/>
                  </a:lnTo>
                  <a:lnTo>
                    <a:pt x="3795500" y="3457627"/>
                  </a:lnTo>
                  <a:lnTo>
                    <a:pt x="3779048" y="3473346"/>
                  </a:lnTo>
                  <a:lnTo>
                    <a:pt x="3762932" y="3489453"/>
                  </a:lnTo>
                  <a:lnTo>
                    <a:pt x="3747160" y="3505941"/>
                  </a:lnTo>
                  <a:lnTo>
                    <a:pt x="3731738" y="3522803"/>
                  </a:lnTo>
                  <a:lnTo>
                    <a:pt x="3716673" y="3540032"/>
                  </a:lnTo>
                  <a:lnTo>
                    <a:pt x="3701971" y="3557622"/>
                  </a:lnTo>
                  <a:lnTo>
                    <a:pt x="3687638" y="3575566"/>
                  </a:lnTo>
                  <a:lnTo>
                    <a:pt x="3673680" y="3593857"/>
                  </a:lnTo>
                  <a:lnTo>
                    <a:pt x="3660104" y="3612487"/>
                  </a:lnTo>
                  <a:lnTo>
                    <a:pt x="3646917" y="3631451"/>
                  </a:lnTo>
                  <a:lnTo>
                    <a:pt x="3634125" y="3650741"/>
                  </a:lnTo>
                  <a:lnTo>
                    <a:pt x="3621734" y="3670351"/>
                  </a:lnTo>
                  <a:lnTo>
                    <a:pt x="3609750" y="3690273"/>
                  </a:lnTo>
                  <a:lnTo>
                    <a:pt x="3598180" y="3710501"/>
                  </a:lnTo>
                  <a:lnTo>
                    <a:pt x="3587031" y="3731028"/>
                  </a:lnTo>
                  <a:lnTo>
                    <a:pt x="3576308" y="3751847"/>
                  </a:lnTo>
                  <a:lnTo>
                    <a:pt x="3566019" y="3772952"/>
                  </a:lnTo>
                  <a:lnTo>
                    <a:pt x="3556169" y="3794335"/>
                  </a:lnTo>
                  <a:lnTo>
                    <a:pt x="3546765" y="3815989"/>
                  </a:lnTo>
                  <a:lnTo>
                    <a:pt x="3537814" y="3837909"/>
                  </a:lnTo>
                  <a:lnTo>
                    <a:pt x="3529321" y="3860086"/>
                  </a:lnTo>
                  <a:lnTo>
                    <a:pt x="3521293" y="3882515"/>
                  </a:lnTo>
                  <a:lnTo>
                    <a:pt x="3513737" y="3905188"/>
                  </a:lnTo>
                  <a:lnTo>
                    <a:pt x="3506659" y="3928098"/>
                  </a:lnTo>
                  <a:lnTo>
                    <a:pt x="3500065" y="3951239"/>
                  </a:lnTo>
                  <a:lnTo>
                    <a:pt x="3493963" y="3974603"/>
                  </a:lnTo>
                  <a:lnTo>
                    <a:pt x="3488357" y="3998185"/>
                  </a:lnTo>
                  <a:lnTo>
                    <a:pt x="3483254" y="4021976"/>
                  </a:lnTo>
                  <a:lnTo>
                    <a:pt x="3478662" y="4045971"/>
                  </a:lnTo>
                  <a:lnTo>
                    <a:pt x="3474586" y="4070163"/>
                  </a:lnTo>
                  <a:lnTo>
                    <a:pt x="3471033" y="4094544"/>
                  </a:lnTo>
                  <a:lnTo>
                    <a:pt x="3468008" y="4119107"/>
                  </a:lnTo>
                  <a:lnTo>
                    <a:pt x="3465520" y="4143847"/>
                  </a:lnTo>
                  <a:lnTo>
                    <a:pt x="3463573" y="4168755"/>
                  </a:lnTo>
                  <a:lnTo>
                    <a:pt x="3462174" y="4193826"/>
                  </a:lnTo>
                  <a:lnTo>
                    <a:pt x="3461331" y="4219053"/>
                  </a:lnTo>
                  <a:lnTo>
                    <a:pt x="3461048" y="4244427"/>
                  </a:lnTo>
                  <a:lnTo>
                    <a:pt x="3461048" y="4705728"/>
                  </a:lnTo>
                  <a:lnTo>
                    <a:pt x="4724392" y="4705728"/>
                  </a:lnTo>
                  <a:lnTo>
                    <a:pt x="4724392" y="3200049"/>
                  </a:lnTo>
                  <a:close/>
                  <a:moveTo>
                    <a:pt x="2745241" y="3200049"/>
                  </a:moveTo>
                  <a:lnTo>
                    <a:pt x="2745251" y="4705728"/>
                  </a:lnTo>
                  <a:lnTo>
                    <a:pt x="2770148" y="4705267"/>
                  </a:lnTo>
                  <a:lnTo>
                    <a:pt x="2794827" y="4703891"/>
                  </a:lnTo>
                  <a:lnTo>
                    <a:pt x="2819275" y="4701618"/>
                  </a:lnTo>
                  <a:lnTo>
                    <a:pt x="2843477" y="4698462"/>
                  </a:lnTo>
                  <a:lnTo>
                    <a:pt x="2867419" y="4694438"/>
                  </a:lnTo>
                  <a:lnTo>
                    <a:pt x="2891087" y="4689562"/>
                  </a:lnTo>
                  <a:lnTo>
                    <a:pt x="2914466" y="4683849"/>
                  </a:lnTo>
                  <a:lnTo>
                    <a:pt x="2937544" y="4677313"/>
                  </a:lnTo>
                  <a:lnTo>
                    <a:pt x="2960304" y="4669972"/>
                  </a:lnTo>
                  <a:lnTo>
                    <a:pt x="2982732" y="4661838"/>
                  </a:lnTo>
                  <a:lnTo>
                    <a:pt x="3004816" y="4652929"/>
                  </a:lnTo>
                  <a:lnTo>
                    <a:pt x="3026539" y="4643259"/>
                  </a:lnTo>
                  <a:lnTo>
                    <a:pt x="3047888" y="4632843"/>
                  </a:lnTo>
                  <a:lnTo>
                    <a:pt x="3068849" y="4621697"/>
                  </a:lnTo>
                  <a:lnTo>
                    <a:pt x="3089408" y="4609836"/>
                  </a:lnTo>
                  <a:lnTo>
                    <a:pt x="3109549" y="4597274"/>
                  </a:lnTo>
                  <a:lnTo>
                    <a:pt x="3129260" y="4584029"/>
                  </a:lnTo>
                  <a:lnTo>
                    <a:pt x="3148525" y="4570114"/>
                  </a:lnTo>
                  <a:lnTo>
                    <a:pt x="3167331" y="4555544"/>
                  </a:lnTo>
                  <a:lnTo>
                    <a:pt x="3185663" y="4540336"/>
                  </a:lnTo>
                  <a:lnTo>
                    <a:pt x="3203506" y="4524504"/>
                  </a:lnTo>
                  <a:lnTo>
                    <a:pt x="3220847" y="4508064"/>
                  </a:lnTo>
                  <a:lnTo>
                    <a:pt x="3237672" y="4491031"/>
                  </a:lnTo>
                  <a:lnTo>
                    <a:pt x="3253965" y="4473420"/>
                  </a:lnTo>
                  <a:lnTo>
                    <a:pt x="3269714" y="4455246"/>
                  </a:lnTo>
                  <a:lnTo>
                    <a:pt x="3284902" y="4436525"/>
                  </a:lnTo>
                  <a:lnTo>
                    <a:pt x="3299517" y="4417272"/>
                  </a:lnTo>
                  <a:lnTo>
                    <a:pt x="3313544" y="4397502"/>
                  </a:lnTo>
                  <a:lnTo>
                    <a:pt x="3326968" y="4377230"/>
                  </a:lnTo>
                  <a:lnTo>
                    <a:pt x="3339777" y="4356472"/>
                  </a:lnTo>
                  <a:lnTo>
                    <a:pt x="3351954" y="4335243"/>
                  </a:lnTo>
                  <a:lnTo>
                    <a:pt x="3363486" y="4313558"/>
                  </a:lnTo>
                  <a:lnTo>
                    <a:pt x="3374358" y="4291433"/>
                  </a:lnTo>
                  <a:lnTo>
                    <a:pt x="3384557" y="4268882"/>
                  </a:lnTo>
                  <a:lnTo>
                    <a:pt x="3394068" y="4245921"/>
                  </a:lnTo>
                  <a:lnTo>
                    <a:pt x="3403387" y="4221139"/>
                  </a:lnTo>
                  <a:lnTo>
                    <a:pt x="3411899" y="4195931"/>
                  </a:lnTo>
                  <a:lnTo>
                    <a:pt x="3419588" y="4170314"/>
                  </a:lnTo>
                  <a:lnTo>
                    <a:pt x="3426436" y="4144309"/>
                  </a:lnTo>
                  <a:lnTo>
                    <a:pt x="3432426" y="4117932"/>
                  </a:lnTo>
                  <a:lnTo>
                    <a:pt x="3437542" y="4091202"/>
                  </a:lnTo>
                  <a:lnTo>
                    <a:pt x="3441765" y="4064136"/>
                  </a:lnTo>
                  <a:lnTo>
                    <a:pt x="3445079" y="4036754"/>
                  </a:lnTo>
                  <a:lnTo>
                    <a:pt x="3447468" y="4009074"/>
                  </a:lnTo>
                  <a:lnTo>
                    <a:pt x="3448914" y="3981112"/>
                  </a:lnTo>
                  <a:lnTo>
                    <a:pt x="3449400" y="3952889"/>
                  </a:lnTo>
                  <a:lnTo>
                    <a:pt x="3449008" y="3927533"/>
                  </a:lnTo>
                  <a:lnTo>
                    <a:pt x="3447840" y="3902387"/>
                  </a:lnTo>
                  <a:lnTo>
                    <a:pt x="3445910" y="3877464"/>
                  </a:lnTo>
                  <a:lnTo>
                    <a:pt x="3443229" y="3852778"/>
                  </a:lnTo>
                  <a:lnTo>
                    <a:pt x="3439809" y="3828341"/>
                  </a:lnTo>
                  <a:lnTo>
                    <a:pt x="3435663" y="3804166"/>
                  </a:lnTo>
                  <a:lnTo>
                    <a:pt x="3430803" y="3780268"/>
                  </a:lnTo>
                  <a:lnTo>
                    <a:pt x="3425241" y="3756658"/>
                  </a:lnTo>
                  <a:lnTo>
                    <a:pt x="3418990" y="3733351"/>
                  </a:lnTo>
                  <a:lnTo>
                    <a:pt x="3412063" y="3710359"/>
                  </a:lnTo>
                  <a:lnTo>
                    <a:pt x="3404470" y="3687695"/>
                  </a:lnTo>
                  <a:lnTo>
                    <a:pt x="3396226" y="3665372"/>
                  </a:lnTo>
                  <a:lnTo>
                    <a:pt x="3387342" y="3643405"/>
                  </a:lnTo>
                  <a:lnTo>
                    <a:pt x="3377829" y="3621807"/>
                  </a:lnTo>
                  <a:lnTo>
                    <a:pt x="3367702" y="3600588"/>
                  </a:lnTo>
                  <a:lnTo>
                    <a:pt x="3356972" y="3579765"/>
                  </a:lnTo>
                  <a:lnTo>
                    <a:pt x="3345651" y="3559349"/>
                  </a:lnTo>
                  <a:lnTo>
                    <a:pt x="3333751" y="3539354"/>
                  </a:lnTo>
                  <a:lnTo>
                    <a:pt x="3321286" y="3519792"/>
                  </a:lnTo>
                  <a:lnTo>
                    <a:pt x="3308267" y="3500678"/>
                  </a:lnTo>
                  <a:lnTo>
                    <a:pt x="3294706" y="3482024"/>
                  </a:lnTo>
                  <a:lnTo>
                    <a:pt x="3280617" y="3463843"/>
                  </a:lnTo>
                  <a:lnTo>
                    <a:pt x="3266011" y="3446149"/>
                  </a:lnTo>
                  <a:lnTo>
                    <a:pt x="3250900" y="3428954"/>
                  </a:lnTo>
                  <a:lnTo>
                    <a:pt x="3235298" y="3412273"/>
                  </a:lnTo>
                  <a:lnTo>
                    <a:pt x="3219215" y="3396117"/>
                  </a:lnTo>
                  <a:lnTo>
                    <a:pt x="3202666" y="3380501"/>
                  </a:lnTo>
                  <a:lnTo>
                    <a:pt x="3185660" y="3365438"/>
                  </a:lnTo>
                  <a:lnTo>
                    <a:pt x="3168213" y="3350940"/>
                  </a:lnTo>
                  <a:lnTo>
                    <a:pt x="3150335" y="3337020"/>
                  </a:lnTo>
                  <a:lnTo>
                    <a:pt x="3132038" y="3323693"/>
                  </a:lnTo>
                  <a:lnTo>
                    <a:pt x="3113336" y="3310971"/>
                  </a:lnTo>
                  <a:lnTo>
                    <a:pt x="3094241" y="3298867"/>
                  </a:lnTo>
                  <a:lnTo>
                    <a:pt x="3074764" y="3287395"/>
                  </a:lnTo>
                  <a:lnTo>
                    <a:pt x="3054918" y="3276567"/>
                  </a:lnTo>
                  <a:lnTo>
                    <a:pt x="3034716" y="3266398"/>
                  </a:lnTo>
                  <a:lnTo>
                    <a:pt x="3014170" y="3256899"/>
                  </a:lnTo>
                  <a:lnTo>
                    <a:pt x="2993292" y="3248084"/>
                  </a:lnTo>
                  <a:lnTo>
                    <a:pt x="2972094" y="3239967"/>
                  </a:lnTo>
                  <a:lnTo>
                    <a:pt x="2950588" y="3232560"/>
                  </a:lnTo>
                  <a:lnTo>
                    <a:pt x="2928789" y="3225878"/>
                  </a:lnTo>
                  <a:lnTo>
                    <a:pt x="2906706" y="3219932"/>
                  </a:lnTo>
                  <a:lnTo>
                    <a:pt x="2884353" y="3214736"/>
                  </a:lnTo>
                  <a:lnTo>
                    <a:pt x="2861743" y="3210303"/>
                  </a:lnTo>
                  <a:lnTo>
                    <a:pt x="2838887" y="3206647"/>
                  </a:lnTo>
                  <a:lnTo>
                    <a:pt x="2815797" y="3203780"/>
                  </a:lnTo>
                  <a:lnTo>
                    <a:pt x="2792486" y="3201716"/>
                  </a:lnTo>
                  <a:lnTo>
                    <a:pt x="2768967" y="3200468"/>
                  </a:lnTo>
                  <a:close/>
                  <a:moveTo>
                    <a:pt x="1057588" y="3200049"/>
                  </a:moveTo>
                  <a:lnTo>
                    <a:pt x="1033854" y="3200351"/>
                  </a:lnTo>
                  <a:lnTo>
                    <a:pt x="1010259" y="3201253"/>
                  </a:lnTo>
                  <a:lnTo>
                    <a:pt x="986809" y="3202749"/>
                  </a:lnTo>
                  <a:lnTo>
                    <a:pt x="963511" y="3204830"/>
                  </a:lnTo>
                  <a:lnTo>
                    <a:pt x="940371" y="3207490"/>
                  </a:lnTo>
                  <a:lnTo>
                    <a:pt x="917396" y="3210724"/>
                  </a:lnTo>
                  <a:lnTo>
                    <a:pt x="894591" y="3214523"/>
                  </a:lnTo>
                  <a:lnTo>
                    <a:pt x="871964" y="3218881"/>
                  </a:lnTo>
                  <a:lnTo>
                    <a:pt x="849521" y="3223790"/>
                  </a:lnTo>
                  <a:lnTo>
                    <a:pt x="827268" y="3229246"/>
                  </a:lnTo>
                  <a:lnTo>
                    <a:pt x="805211" y="3235239"/>
                  </a:lnTo>
                  <a:lnTo>
                    <a:pt x="783357" y="3241764"/>
                  </a:lnTo>
                  <a:lnTo>
                    <a:pt x="761713" y="3248813"/>
                  </a:lnTo>
                  <a:lnTo>
                    <a:pt x="740284" y="3256381"/>
                  </a:lnTo>
                  <a:lnTo>
                    <a:pt x="719077" y="3264459"/>
                  </a:lnTo>
                  <a:lnTo>
                    <a:pt x="698099" y="3273042"/>
                  </a:lnTo>
                  <a:lnTo>
                    <a:pt x="677355" y="3282121"/>
                  </a:lnTo>
                  <a:lnTo>
                    <a:pt x="656853" y="3291692"/>
                  </a:lnTo>
                  <a:lnTo>
                    <a:pt x="636599" y="3301746"/>
                  </a:lnTo>
                  <a:lnTo>
                    <a:pt x="616599" y="3312277"/>
                  </a:lnTo>
                  <a:lnTo>
                    <a:pt x="596859" y="3323277"/>
                  </a:lnTo>
                  <a:lnTo>
                    <a:pt x="577386" y="3334741"/>
                  </a:lnTo>
                  <a:lnTo>
                    <a:pt x="558186" y="3346661"/>
                  </a:lnTo>
                  <a:lnTo>
                    <a:pt x="539266" y="3359031"/>
                  </a:lnTo>
                  <a:lnTo>
                    <a:pt x="520632" y="3371843"/>
                  </a:lnTo>
                  <a:lnTo>
                    <a:pt x="502290" y="3385091"/>
                  </a:lnTo>
                  <a:lnTo>
                    <a:pt x="484247" y="3398768"/>
                  </a:lnTo>
                  <a:lnTo>
                    <a:pt x="466510" y="3412866"/>
                  </a:lnTo>
                  <a:lnTo>
                    <a:pt x="449084" y="3427381"/>
                  </a:lnTo>
                  <a:lnTo>
                    <a:pt x="431976" y="3442303"/>
                  </a:lnTo>
                  <a:lnTo>
                    <a:pt x="415193" y="3457627"/>
                  </a:lnTo>
                  <a:lnTo>
                    <a:pt x="398741" y="3473346"/>
                  </a:lnTo>
                  <a:lnTo>
                    <a:pt x="382625" y="3489453"/>
                  </a:lnTo>
                  <a:lnTo>
                    <a:pt x="366853" y="3505941"/>
                  </a:lnTo>
                  <a:lnTo>
                    <a:pt x="351431" y="3522803"/>
                  </a:lnTo>
                  <a:lnTo>
                    <a:pt x="336366" y="3540032"/>
                  </a:lnTo>
                  <a:lnTo>
                    <a:pt x="321664" y="3557622"/>
                  </a:lnTo>
                  <a:lnTo>
                    <a:pt x="307331" y="3575566"/>
                  </a:lnTo>
                  <a:lnTo>
                    <a:pt x="293373" y="3593857"/>
                  </a:lnTo>
                  <a:lnTo>
                    <a:pt x="279797" y="3612487"/>
                  </a:lnTo>
                  <a:lnTo>
                    <a:pt x="266610" y="3631451"/>
                  </a:lnTo>
                  <a:lnTo>
                    <a:pt x="253818" y="3650741"/>
                  </a:lnTo>
                  <a:lnTo>
                    <a:pt x="241427" y="3670351"/>
                  </a:lnTo>
                  <a:lnTo>
                    <a:pt x="229443" y="3690273"/>
                  </a:lnTo>
                  <a:lnTo>
                    <a:pt x="217873" y="3710501"/>
                  </a:lnTo>
                  <a:lnTo>
                    <a:pt x="206724" y="3731028"/>
                  </a:lnTo>
                  <a:lnTo>
                    <a:pt x="196001" y="3751847"/>
                  </a:lnTo>
                  <a:lnTo>
                    <a:pt x="185712" y="3772952"/>
                  </a:lnTo>
                  <a:lnTo>
                    <a:pt x="175862" y="3794335"/>
                  </a:lnTo>
                  <a:lnTo>
                    <a:pt x="166458" y="3815989"/>
                  </a:lnTo>
                  <a:lnTo>
                    <a:pt x="157507" y="3837909"/>
                  </a:lnTo>
                  <a:lnTo>
                    <a:pt x="149014" y="3860086"/>
                  </a:lnTo>
                  <a:lnTo>
                    <a:pt x="140986" y="3882515"/>
                  </a:lnTo>
                  <a:lnTo>
                    <a:pt x="133430" y="3905188"/>
                  </a:lnTo>
                  <a:lnTo>
                    <a:pt x="126352" y="3928098"/>
                  </a:lnTo>
                  <a:lnTo>
                    <a:pt x="119758" y="3951239"/>
                  </a:lnTo>
                  <a:lnTo>
                    <a:pt x="113656" y="3974603"/>
                  </a:lnTo>
                  <a:lnTo>
                    <a:pt x="108050" y="3998185"/>
                  </a:lnTo>
                  <a:lnTo>
                    <a:pt x="102947" y="4021976"/>
                  </a:lnTo>
                  <a:lnTo>
                    <a:pt x="98355" y="4045971"/>
                  </a:lnTo>
                  <a:lnTo>
                    <a:pt x="94279" y="4070163"/>
                  </a:lnTo>
                  <a:lnTo>
                    <a:pt x="90726" y="4094544"/>
                  </a:lnTo>
                  <a:lnTo>
                    <a:pt x="87701" y="4119107"/>
                  </a:lnTo>
                  <a:lnTo>
                    <a:pt x="85213" y="4143847"/>
                  </a:lnTo>
                  <a:lnTo>
                    <a:pt x="83266" y="4168755"/>
                  </a:lnTo>
                  <a:lnTo>
                    <a:pt x="81867" y="4193826"/>
                  </a:lnTo>
                  <a:lnTo>
                    <a:pt x="81024" y="4219053"/>
                  </a:lnTo>
                  <a:lnTo>
                    <a:pt x="80741" y="4244427"/>
                  </a:lnTo>
                  <a:lnTo>
                    <a:pt x="80741" y="4705728"/>
                  </a:lnTo>
                  <a:lnTo>
                    <a:pt x="1344086" y="4705728"/>
                  </a:lnTo>
                  <a:lnTo>
                    <a:pt x="1344086" y="3200049"/>
                  </a:lnTo>
                  <a:close/>
                  <a:moveTo>
                    <a:pt x="1409439" y="3200043"/>
                  </a:moveTo>
                  <a:lnTo>
                    <a:pt x="1409439" y="4705722"/>
                  </a:lnTo>
                  <a:lnTo>
                    <a:pt x="1695937" y="4705722"/>
                  </a:lnTo>
                  <a:lnTo>
                    <a:pt x="1719671" y="4705420"/>
                  </a:lnTo>
                  <a:lnTo>
                    <a:pt x="1743266" y="4704518"/>
                  </a:lnTo>
                  <a:lnTo>
                    <a:pt x="1766716" y="4703023"/>
                  </a:lnTo>
                  <a:lnTo>
                    <a:pt x="1790013" y="4700941"/>
                  </a:lnTo>
                  <a:lnTo>
                    <a:pt x="1813153" y="4698281"/>
                  </a:lnTo>
                  <a:lnTo>
                    <a:pt x="1836128" y="4695047"/>
                  </a:lnTo>
                  <a:lnTo>
                    <a:pt x="1858933" y="4691248"/>
                  </a:lnTo>
                  <a:lnTo>
                    <a:pt x="1881560" y="4686891"/>
                  </a:lnTo>
                  <a:lnTo>
                    <a:pt x="1904003" y="4681981"/>
                  </a:lnTo>
                  <a:lnTo>
                    <a:pt x="1926257" y="4676525"/>
                  </a:lnTo>
                  <a:lnTo>
                    <a:pt x="1948313" y="4670532"/>
                  </a:lnTo>
                  <a:lnTo>
                    <a:pt x="1970167" y="4664007"/>
                  </a:lnTo>
                  <a:lnTo>
                    <a:pt x="1991812" y="4656958"/>
                  </a:lnTo>
                  <a:lnTo>
                    <a:pt x="2013241" y="4649390"/>
                  </a:lnTo>
                  <a:lnTo>
                    <a:pt x="2034447" y="4641312"/>
                  </a:lnTo>
                  <a:lnTo>
                    <a:pt x="2055426" y="4632729"/>
                  </a:lnTo>
                  <a:lnTo>
                    <a:pt x="2076169" y="4623650"/>
                  </a:lnTo>
                  <a:lnTo>
                    <a:pt x="2096671" y="4614079"/>
                  </a:lnTo>
                  <a:lnTo>
                    <a:pt x="2116926" y="4604025"/>
                  </a:lnTo>
                  <a:lnTo>
                    <a:pt x="2136926" y="4593494"/>
                  </a:lnTo>
                  <a:lnTo>
                    <a:pt x="2156666" y="4582494"/>
                  </a:lnTo>
                  <a:lnTo>
                    <a:pt x="2176139" y="4571030"/>
                  </a:lnTo>
                  <a:lnTo>
                    <a:pt x="2195339" y="4559110"/>
                  </a:lnTo>
                  <a:lnTo>
                    <a:pt x="2214259" y="4546740"/>
                  </a:lnTo>
                  <a:lnTo>
                    <a:pt x="2232893" y="4533928"/>
                  </a:lnTo>
                  <a:lnTo>
                    <a:pt x="2251234" y="4520680"/>
                  </a:lnTo>
                  <a:lnTo>
                    <a:pt x="2269277" y="4507004"/>
                  </a:lnTo>
                  <a:lnTo>
                    <a:pt x="2287015" y="4492905"/>
                  </a:lnTo>
                  <a:lnTo>
                    <a:pt x="2304441" y="4478390"/>
                  </a:lnTo>
                  <a:lnTo>
                    <a:pt x="2321548" y="4463468"/>
                  </a:lnTo>
                  <a:lnTo>
                    <a:pt x="2338332" y="4448144"/>
                  </a:lnTo>
                  <a:lnTo>
                    <a:pt x="2354784" y="4432425"/>
                  </a:lnTo>
                  <a:lnTo>
                    <a:pt x="2370900" y="4416318"/>
                  </a:lnTo>
                  <a:lnTo>
                    <a:pt x="2386671" y="4399830"/>
                  </a:lnTo>
                  <a:lnTo>
                    <a:pt x="2402093" y="4382968"/>
                  </a:lnTo>
                  <a:lnTo>
                    <a:pt x="2417158" y="4365739"/>
                  </a:lnTo>
                  <a:lnTo>
                    <a:pt x="2431860" y="4348149"/>
                  </a:lnTo>
                  <a:lnTo>
                    <a:pt x="2446194" y="4330205"/>
                  </a:lnTo>
                  <a:lnTo>
                    <a:pt x="2460151" y="4311914"/>
                  </a:lnTo>
                  <a:lnTo>
                    <a:pt x="2473727" y="4293284"/>
                  </a:lnTo>
                  <a:lnTo>
                    <a:pt x="2486914" y="4274321"/>
                  </a:lnTo>
                  <a:lnTo>
                    <a:pt x="2499707" y="4255030"/>
                  </a:lnTo>
                  <a:lnTo>
                    <a:pt x="2512098" y="4235421"/>
                  </a:lnTo>
                  <a:lnTo>
                    <a:pt x="2524082" y="4215498"/>
                  </a:lnTo>
                  <a:lnTo>
                    <a:pt x="2535652" y="4195271"/>
                  </a:lnTo>
                  <a:lnTo>
                    <a:pt x="2546801" y="4174743"/>
                  </a:lnTo>
                  <a:lnTo>
                    <a:pt x="2557524" y="4153924"/>
                  </a:lnTo>
                  <a:lnTo>
                    <a:pt x="2567813" y="4132819"/>
                  </a:lnTo>
                  <a:lnTo>
                    <a:pt x="2577662" y="4111437"/>
                  </a:lnTo>
                  <a:lnTo>
                    <a:pt x="2587066" y="4089782"/>
                  </a:lnTo>
                  <a:lnTo>
                    <a:pt x="2596018" y="4067863"/>
                  </a:lnTo>
                  <a:lnTo>
                    <a:pt x="2604510" y="4045685"/>
                  </a:lnTo>
                  <a:lnTo>
                    <a:pt x="2612538" y="4023256"/>
                  </a:lnTo>
                  <a:lnTo>
                    <a:pt x="2620094" y="4000583"/>
                  </a:lnTo>
                  <a:lnTo>
                    <a:pt x="2627172" y="3977673"/>
                  </a:lnTo>
                  <a:lnTo>
                    <a:pt x="2633766" y="3954532"/>
                  </a:lnTo>
                  <a:lnTo>
                    <a:pt x="2639869" y="3931168"/>
                  </a:lnTo>
                  <a:lnTo>
                    <a:pt x="2645475" y="3907586"/>
                  </a:lnTo>
                  <a:lnTo>
                    <a:pt x="2650577" y="3883795"/>
                  </a:lnTo>
                  <a:lnTo>
                    <a:pt x="2655169" y="3859800"/>
                  </a:lnTo>
                  <a:lnTo>
                    <a:pt x="2659245" y="3835609"/>
                  </a:lnTo>
                  <a:lnTo>
                    <a:pt x="2662799" y="3811227"/>
                  </a:lnTo>
                  <a:lnTo>
                    <a:pt x="2665823" y="3786664"/>
                  </a:lnTo>
                  <a:lnTo>
                    <a:pt x="2668312" y="3761924"/>
                  </a:lnTo>
                  <a:lnTo>
                    <a:pt x="2670258" y="3737016"/>
                  </a:lnTo>
                  <a:lnTo>
                    <a:pt x="2671657" y="3711945"/>
                  </a:lnTo>
                  <a:lnTo>
                    <a:pt x="2672501" y="3686719"/>
                  </a:lnTo>
                  <a:lnTo>
                    <a:pt x="2672784" y="3661344"/>
                  </a:lnTo>
                  <a:lnTo>
                    <a:pt x="2672784" y="3200043"/>
                  </a:lnTo>
                  <a:close/>
                  <a:moveTo>
                    <a:pt x="3456945" y="1628809"/>
                  </a:moveTo>
                  <a:lnTo>
                    <a:pt x="3456945" y="3134488"/>
                  </a:lnTo>
                  <a:lnTo>
                    <a:pt x="3743443" y="3134488"/>
                  </a:lnTo>
                  <a:lnTo>
                    <a:pt x="3767177" y="3134186"/>
                  </a:lnTo>
                  <a:lnTo>
                    <a:pt x="3790772" y="3133284"/>
                  </a:lnTo>
                  <a:lnTo>
                    <a:pt x="3814222" y="3131789"/>
                  </a:lnTo>
                  <a:lnTo>
                    <a:pt x="3837519" y="3129707"/>
                  </a:lnTo>
                  <a:lnTo>
                    <a:pt x="3860659" y="3127047"/>
                  </a:lnTo>
                  <a:lnTo>
                    <a:pt x="3883634" y="3123813"/>
                  </a:lnTo>
                  <a:lnTo>
                    <a:pt x="3906439" y="3120014"/>
                  </a:lnTo>
                  <a:lnTo>
                    <a:pt x="3929066" y="3115657"/>
                  </a:lnTo>
                  <a:lnTo>
                    <a:pt x="3951509" y="3110747"/>
                  </a:lnTo>
                  <a:lnTo>
                    <a:pt x="3973763" y="3105291"/>
                  </a:lnTo>
                  <a:lnTo>
                    <a:pt x="3995819" y="3099298"/>
                  </a:lnTo>
                  <a:lnTo>
                    <a:pt x="4017673" y="3092773"/>
                  </a:lnTo>
                  <a:lnTo>
                    <a:pt x="4039317" y="3085724"/>
                  </a:lnTo>
                  <a:lnTo>
                    <a:pt x="4060747" y="3078156"/>
                  </a:lnTo>
                  <a:lnTo>
                    <a:pt x="4081953" y="3070078"/>
                  </a:lnTo>
                  <a:lnTo>
                    <a:pt x="4102931" y="3061495"/>
                  </a:lnTo>
                  <a:lnTo>
                    <a:pt x="4123675" y="3052416"/>
                  </a:lnTo>
                  <a:lnTo>
                    <a:pt x="4144177" y="3042845"/>
                  </a:lnTo>
                  <a:lnTo>
                    <a:pt x="4164431" y="3032791"/>
                  </a:lnTo>
                  <a:lnTo>
                    <a:pt x="4184431" y="3022260"/>
                  </a:lnTo>
                  <a:lnTo>
                    <a:pt x="4204172" y="3011260"/>
                  </a:lnTo>
                  <a:lnTo>
                    <a:pt x="4223644" y="2999796"/>
                  </a:lnTo>
                  <a:lnTo>
                    <a:pt x="4242844" y="2987876"/>
                  </a:lnTo>
                  <a:lnTo>
                    <a:pt x="4261765" y="2975506"/>
                  </a:lnTo>
                  <a:lnTo>
                    <a:pt x="4280399" y="2962694"/>
                  </a:lnTo>
                  <a:lnTo>
                    <a:pt x="4298740" y="2949446"/>
                  </a:lnTo>
                  <a:lnTo>
                    <a:pt x="4316783" y="2935770"/>
                  </a:lnTo>
                  <a:lnTo>
                    <a:pt x="4334520" y="2921671"/>
                  </a:lnTo>
                  <a:lnTo>
                    <a:pt x="4351946" y="2907156"/>
                  </a:lnTo>
                  <a:lnTo>
                    <a:pt x="4369054" y="2892234"/>
                  </a:lnTo>
                  <a:lnTo>
                    <a:pt x="4385837" y="2876910"/>
                  </a:lnTo>
                  <a:lnTo>
                    <a:pt x="4402290" y="2861191"/>
                  </a:lnTo>
                  <a:lnTo>
                    <a:pt x="4418405" y="2845084"/>
                  </a:lnTo>
                  <a:lnTo>
                    <a:pt x="4434177" y="2828596"/>
                  </a:lnTo>
                  <a:lnTo>
                    <a:pt x="4449599" y="2811734"/>
                  </a:lnTo>
                  <a:lnTo>
                    <a:pt x="4464664" y="2794505"/>
                  </a:lnTo>
                  <a:lnTo>
                    <a:pt x="4479366" y="2776915"/>
                  </a:lnTo>
                  <a:lnTo>
                    <a:pt x="4493700" y="2758971"/>
                  </a:lnTo>
                  <a:lnTo>
                    <a:pt x="4507657" y="2740680"/>
                  </a:lnTo>
                  <a:lnTo>
                    <a:pt x="4521233" y="2722050"/>
                  </a:lnTo>
                  <a:lnTo>
                    <a:pt x="4534420" y="2703087"/>
                  </a:lnTo>
                  <a:lnTo>
                    <a:pt x="4547212" y="2683796"/>
                  </a:lnTo>
                  <a:lnTo>
                    <a:pt x="4559604" y="2664187"/>
                  </a:lnTo>
                  <a:lnTo>
                    <a:pt x="4571588" y="2644264"/>
                  </a:lnTo>
                  <a:lnTo>
                    <a:pt x="4583157" y="2624036"/>
                  </a:lnTo>
                  <a:lnTo>
                    <a:pt x="4594307" y="2603509"/>
                  </a:lnTo>
                  <a:lnTo>
                    <a:pt x="4605029" y="2582690"/>
                  </a:lnTo>
                  <a:lnTo>
                    <a:pt x="4615319" y="2561585"/>
                  </a:lnTo>
                  <a:lnTo>
                    <a:pt x="4625168" y="2540203"/>
                  </a:lnTo>
                  <a:lnTo>
                    <a:pt x="4634572" y="2518548"/>
                  </a:lnTo>
                  <a:lnTo>
                    <a:pt x="4643524" y="2496628"/>
                  </a:lnTo>
                  <a:lnTo>
                    <a:pt x="4652016" y="2474451"/>
                  </a:lnTo>
                  <a:lnTo>
                    <a:pt x="4660044" y="2452022"/>
                  </a:lnTo>
                  <a:lnTo>
                    <a:pt x="4667600" y="2429349"/>
                  </a:lnTo>
                  <a:lnTo>
                    <a:pt x="4674678" y="2406439"/>
                  </a:lnTo>
                  <a:lnTo>
                    <a:pt x="4681272" y="2383298"/>
                  </a:lnTo>
                  <a:lnTo>
                    <a:pt x="4687375" y="2359934"/>
                  </a:lnTo>
                  <a:lnTo>
                    <a:pt x="4692980" y="2336352"/>
                  </a:lnTo>
                  <a:lnTo>
                    <a:pt x="4698083" y="2312561"/>
                  </a:lnTo>
                  <a:lnTo>
                    <a:pt x="4702675" y="2288566"/>
                  </a:lnTo>
                  <a:lnTo>
                    <a:pt x="4706751" y="2264374"/>
                  </a:lnTo>
                  <a:lnTo>
                    <a:pt x="4710304" y="2239993"/>
                  </a:lnTo>
                  <a:lnTo>
                    <a:pt x="4713329" y="2215430"/>
                  </a:lnTo>
                  <a:lnTo>
                    <a:pt x="4715818" y="2190690"/>
                  </a:lnTo>
                  <a:lnTo>
                    <a:pt x="4717764" y="2165782"/>
                  </a:lnTo>
                  <a:lnTo>
                    <a:pt x="4719163" y="2140711"/>
                  </a:lnTo>
                  <a:lnTo>
                    <a:pt x="4720007" y="2115485"/>
                  </a:lnTo>
                  <a:lnTo>
                    <a:pt x="4720289" y="2090110"/>
                  </a:lnTo>
                  <a:lnTo>
                    <a:pt x="4720289" y="1628809"/>
                  </a:lnTo>
                  <a:close/>
                  <a:moveTo>
                    <a:pt x="3105094" y="1628809"/>
                  </a:moveTo>
                  <a:lnTo>
                    <a:pt x="3081360" y="1629111"/>
                  </a:lnTo>
                  <a:lnTo>
                    <a:pt x="3057765" y="1630013"/>
                  </a:lnTo>
                  <a:lnTo>
                    <a:pt x="3034315" y="1631508"/>
                  </a:lnTo>
                  <a:lnTo>
                    <a:pt x="3011017" y="1633590"/>
                  </a:lnTo>
                  <a:lnTo>
                    <a:pt x="2987877" y="1636250"/>
                  </a:lnTo>
                  <a:lnTo>
                    <a:pt x="2964902" y="1639484"/>
                  </a:lnTo>
                  <a:lnTo>
                    <a:pt x="2942097" y="1643283"/>
                  </a:lnTo>
                  <a:lnTo>
                    <a:pt x="2919470" y="1647640"/>
                  </a:lnTo>
                  <a:lnTo>
                    <a:pt x="2897027" y="1652550"/>
                  </a:lnTo>
                  <a:lnTo>
                    <a:pt x="2874774" y="1658006"/>
                  </a:lnTo>
                  <a:lnTo>
                    <a:pt x="2852717" y="1663999"/>
                  </a:lnTo>
                  <a:lnTo>
                    <a:pt x="2830863" y="1670524"/>
                  </a:lnTo>
                  <a:lnTo>
                    <a:pt x="2809219" y="1677573"/>
                  </a:lnTo>
                  <a:lnTo>
                    <a:pt x="2787790" y="1685141"/>
                  </a:lnTo>
                  <a:lnTo>
                    <a:pt x="2766583" y="1693219"/>
                  </a:lnTo>
                  <a:lnTo>
                    <a:pt x="2745605" y="1701802"/>
                  </a:lnTo>
                  <a:lnTo>
                    <a:pt x="2724861" y="1710881"/>
                  </a:lnTo>
                  <a:lnTo>
                    <a:pt x="2704359" y="1720452"/>
                  </a:lnTo>
                  <a:lnTo>
                    <a:pt x="2684105" y="1730506"/>
                  </a:lnTo>
                  <a:lnTo>
                    <a:pt x="2664105" y="1741037"/>
                  </a:lnTo>
                  <a:lnTo>
                    <a:pt x="2644365" y="1752037"/>
                  </a:lnTo>
                  <a:lnTo>
                    <a:pt x="2624892" y="1763501"/>
                  </a:lnTo>
                  <a:lnTo>
                    <a:pt x="2605692" y="1775421"/>
                  </a:lnTo>
                  <a:lnTo>
                    <a:pt x="2586772" y="1787791"/>
                  </a:lnTo>
                  <a:lnTo>
                    <a:pt x="2568138" y="1800603"/>
                  </a:lnTo>
                  <a:lnTo>
                    <a:pt x="2549796" y="1813851"/>
                  </a:lnTo>
                  <a:lnTo>
                    <a:pt x="2531753" y="1827527"/>
                  </a:lnTo>
                  <a:lnTo>
                    <a:pt x="2514016" y="1841626"/>
                  </a:lnTo>
                  <a:lnTo>
                    <a:pt x="2496590" y="1856141"/>
                  </a:lnTo>
                  <a:lnTo>
                    <a:pt x="2479482" y="1871063"/>
                  </a:lnTo>
                  <a:lnTo>
                    <a:pt x="2462699" y="1886387"/>
                  </a:lnTo>
                  <a:lnTo>
                    <a:pt x="2446247" y="1902106"/>
                  </a:lnTo>
                  <a:lnTo>
                    <a:pt x="2430131" y="1918213"/>
                  </a:lnTo>
                  <a:lnTo>
                    <a:pt x="2414359" y="1934701"/>
                  </a:lnTo>
                  <a:lnTo>
                    <a:pt x="2398937" y="1951563"/>
                  </a:lnTo>
                  <a:lnTo>
                    <a:pt x="2383872" y="1968792"/>
                  </a:lnTo>
                  <a:lnTo>
                    <a:pt x="2369170" y="1986382"/>
                  </a:lnTo>
                  <a:lnTo>
                    <a:pt x="2354837" y="2004326"/>
                  </a:lnTo>
                  <a:lnTo>
                    <a:pt x="2340879" y="2022617"/>
                  </a:lnTo>
                  <a:lnTo>
                    <a:pt x="2327303" y="2041247"/>
                  </a:lnTo>
                  <a:lnTo>
                    <a:pt x="2314116" y="2060210"/>
                  </a:lnTo>
                  <a:lnTo>
                    <a:pt x="2301324" y="2079501"/>
                  </a:lnTo>
                  <a:lnTo>
                    <a:pt x="2288933" y="2099110"/>
                  </a:lnTo>
                  <a:lnTo>
                    <a:pt x="2276949" y="2119033"/>
                  </a:lnTo>
                  <a:lnTo>
                    <a:pt x="2265379" y="2139261"/>
                  </a:lnTo>
                  <a:lnTo>
                    <a:pt x="2254230" y="2159788"/>
                  </a:lnTo>
                  <a:lnTo>
                    <a:pt x="2243507" y="2180607"/>
                  </a:lnTo>
                  <a:lnTo>
                    <a:pt x="2233218" y="2201712"/>
                  </a:lnTo>
                  <a:lnTo>
                    <a:pt x="2223368" y="2223095"/>
                  </a:lnTo>
                  <a:lnTo>
                    <a:pt x="2213964" y="2244749"/>
                  </a:lnTo>
                  <a:lnTo>
                    <a:pt x="2205013" y="2266669"/>
                  </a:lnTo>
                  <a:lnTo>
                    <a:pt x="2196520" y="2288846"/>
                  </a:lnTo>
                  <a:lnTo>
                    <a:pt x="2188492" y="2311275"/>
                  </a:lnTo>
                  <a:lnTo>
                    <a:pt x="2180936" y="2333948"/>
                  </a:lnTo>
                  <a:lnTo>
                    <a:pt x="2173858" y="2356858"/>
                  </a:lnTo>
                  <a:lnTo>
                    <a:pt x="2167264" y="2379999"/>
                  </a:lnTo>
                  <a:lnTo>
                    <a:pt x="2161162" y="2403363"/>
                  </a:lnTo>
                  <a:lnTo>
                    <a:pt x="2155556" y="2426945"/>
                  </a:lnTo>
                  <a:lnTo>
                    <a:pt x="2150453" y="2450736"/>
                  </a:lnTo>
                  <a:lnTo>
                    <a:pt x="2145861" y="2474731"/>
                  </a:lnTo>
                  <a:lnTo>
                    <a:pt x="2141785" y="2498923"/>
                  </a:lnTo>
                  <a:lnTo>
                    <a:pt x="2138232" y="2523304"/>
                  </a:lnTo>
                  <a:lnTo>
                    <a:pt x="2135207" y="2547867"/>
                  </a:lnTo>
                  <a:lnTo>
                    <a:pt x="2132719" y="2572607"/>
                  </a:lnTo>
                  <a:lnTo>
                    <a:pt x="2130772" y="2597515"/>
                  </a:lnTo>
                  <a:lnTo>
                    <a:pt x="2129373" y="2622586"/>
                  </a:lnTo>
                  <a:lnTo>
                    <a:pt x="2128530" y="2647813"/>
                  </a:lnTo>
                  <a:lnTo>
                    <a:pt x="2128247" y="2673187"/>
                  </a:lnTo>
                  <a:lnTo>
                    <a:pt x="2128247" y="3134488"/>
                  </a:lnTo>
                  <a:lnTo>
                    <a:pt x="3391592" y="3134488"/>
                  </a:lnTo>
                  <a:lnTo>
                    <a:pt x="3391592" y="1628809"/>
                  </a:lnTo>
                  <a:close/>
                  <a:moveTo>
                    <a:pt x="1412492" y="1628809"/>
                  </a:moveTo>
                  <a:lnTo>
                    <a:pt x="1412502" y="3134488"/>
                  </a:lnTo>
                  <a:lnTo>
                    <a:pt x="1437399" y="3134027"/>
                  </a:lnTo>
                  <a:lnTo>
                    <a:pt x="1462078" y="3132651"/>
                  </a:lnTo>
                  <a:lnTo>
                    <a:pt x="1486526" y="3130378"/>
                  </a:lnTo>
                  <a:lnTo>
                    <a:pt x="1510728" y="3127222"/>
                  </a:lnTo>
                  <a:lnTo>
                    <a:pt x="1534670" y="3123198"/>
                  </a:lnTo>
                  <a:lnTo>
                    <a:pt x="1558338" y="3118322"/>
                  </a:lnTo>
                  <a:lnTo>
                    <a:pt x="1581717" y="3112609"/>
                  </a:lnTo>
                  <a:lnTo>
                    <a:pt x="1604795" y="3106073"/>
                  </a:lnTo>
                  <a:lnTo>
                    <a:pt x="1627555" y="3098732"/>
                  </a:lnTo>
                  <a:lnTo>
                    <a:pt x="1649983" y="3090598"/>
                  </a:lnTo>
                  <a:lnTo>
                    <a:pt x="1672067" y="3081689"/>
                  </a:lnTo>
                  <a:lnTo>
                    <a:pt x="1693790" y="3072019"/>
                  </a:lnTo>
                  <a:lnTo>
                    <a:pt x="1715139" y="3061603"/>
                  </a:lnTo>
                  <a:lnTo>
                    <a:pt x="1736100" y="3050457"/>
                  </a:lnTo>
                  <a:lnTo>
                    <a:pt x="1756659" y="3038596"/>
                  </a:lnTo>
                  <a:lnTo>
                    <a:pt x="1776800" y="3026034"/>
                  </a:lnTo>
                  <a:lnTo>
                    <a:pt x="1796511" y="3012789"/>
                  </a:lnTo>
                  <a:lnTo>
                    <a:pt x="1815776" y="2998874"/>
                  </a:lnTo>
                  <a:lnTo>
                    <a:pt x="1834582" y="2984304"/>
                  </a:lnTo>
                  <a:lnTo>
                    <a:pt x="1852914" y="2969096"/>
                  </a:lnTo>
                  <a:lnTo>
                    <a:pt x="1870757" y="2953264"/>
                  </a:lnTo>
                  <a:lnTo>
                    <a:pt x="1888098" y="2936824"/>
                  </a:lnTo>
                  <a:lnTo>
                    <a:pt x="1904923" y="2919791"/>
                  </a:lnTo>
                  <a:lnTo>
                    <a:pt x="1921216" y="2902180"/>
                  </a:lnTo>
                  <a:lnTo>
                    <a:pt x="1936965" y="2884006"/>
                  </a:lnTo>
                  <a:lnTo>
                    <a:pt x="1952153" y="2865285"/>
                  </a:lnTo>
                  <a:lnTo>
                    <a:pt x="1966768" y="2846032"/>
                  </a:lnTo>
                  <a:lnTo>
                    <a:pt x="1980795" y="2826262"/>
                  </a:lnTo>
                  <a:lnTo>
                    <a:pt x="1994219" y="2805990"/>
                  </a:lnTo>
                  <a:lnTo>
                    <a:pt x="2007028" y="2785232"/>
                  </a:lnTo>
                  <a:lnTo>
                    <a:pt x="2019205" y="2764003"/>
                  </a:lnTo>
                  <a:lnTo>
                    <a:pt x="2030737" y="2742318"/>
                  </a:lnTo>
                  <a:lnTo>
                    <a:pt x="2041609" y="2720193"/>
                  </a:lnTo>
                  <a:lnTo>
                    <a:pt x="2051808" y="2697642"/>
                  </a:lnTo>
                  <a:lnTo>
                    <a:pt x="2061319" y="2674681"/>
                  </a:lnTo>
                  <a:lnTo>
                    <a:pt x="2070638" y="2649898"/>
                  </a:lnTo>
                  <a:lnTo>
                    <a:pt x="2079150" y="2624691"/>
                  </a:lnTo>
                  <a:lnTo>
                    <a:pt x="2086839" y="2599074"/>
                  </a:lnTo>
                  <a:lnTo>
                    <a:pt x="2093687" y="2573069"/>
                  </a:lnTo>
                  <a:lnTo>
                    <a:pt x="2099677" y="2546692"/>
                  </a:lnTo>
                  <a:lnTo>
                    <a:pt x="2104793" y="2519962"/>
                  </a:lnTo>
                  <a:lnTo>
                    <a:pt x="2109016" y="2492896"/>
                  </a:lnTo>
                  <a:lnTo>
                    <a:pt x="2112330" y="2465514"/>
                  </a:lnTo>
                  <a:lnTo>
                    <a:pt x="2114719" y="2437834"/>
                  </a:lnTo>
                  <a:lnTo>
                    <a:pt x="2116165" y="2409872"/>
                  </a:lnTo>
                  <a:lnTo>
                    <a:pt x="2116651" y="2381649"/>
                  </a:lnTo>
                  <a:lnTo>
                    <a:pt x="2116259" y="2356293"/>
                  </a:lnTo>
                  <a:lnTo>
                    <a:pt x="2115091" y="2331147"/>
                  </a:lnTo>
                  <a:lnTo>
                    <a:pt x="2113161" y="2306224"/>
                  </a:lnTo>
                  <a:lnTo>
                    <a:pt x="2110480" y="2281538"/>
                  </a:lnTo>
                  <a:lnTo>
                    <a:pt x="2107060" y="2257101"/>
                  </a:lnTo>
                  <a:lnTo>
                    <a:pt x="2102914" y="2232926"/>
                  </a:lnTo>
                  <a:lnTo>
                    <a:pt x="2098054" y="2209028"/>
                  </a:lnTo>
                  <a:lnTo>
                    <a:pt x="2092492" y="2185418"/>
                  </a:lnTo>
                  <a:lnTo>
                    <a:pt x="2086241" y="2162110"/>
                  </a:lnTo>
                  <a:lnTo>
                    <a:pt x="2079314" y="2139118"/>
                  </a:lnTo>
                  <a:lnTo>
                    <a:pt x="2071721" y="2116454"/>
                  </a:lnTo>
                  <a:lnTo>
                    <a:pt x="2063477" y="2094132"/>
                  </a:lnTo>
                  <a:lnTo>
                    <a:pt x="2054593" y="2072165"/>
                  </a:lnTo>
                  <a:lnTo>
                    <a:pt x="2045080" y="2050567"/>
                  </a:lnTo>
                  <a:lnTo>
                    <a:pt x="2034953" y="2029348"/>
                  </a:lnTo>
                  <a:lnTo>
                    <a:pt x="2024223" y="2008525"/>
                  </a:lnTo>
                  <a:lnTo>
                    <a:pt x="2012902" y="1988109"/>
                  </a:lnTo>
                  <a:lnTo>
                    <a:pt x="2001002" y="1968113"/>
                  </a:lnTo>
                  <a:lnTo>
                    <a:pt x="1988537" y="1948552"/>
                  </a:lnTo>
                  <a:lnTo>
                    <a:pt x="1975518" y="1929437"/>
                  </a:lnTo>
                  <a:lnTo>
                    <a:pt x="1961957" y="1910784"/>
                  </a:lnTo>
                  <a:lnTo>
                    <a:pt x="1947868" y="1892603"/>
                  </a:lnTo>
                  <a:lnTo>
                    <a:pt x="1933262" y="1874908"/>
                  </a:lnTo>
                  <a:lnTo>
                    <a:pt x="1918151" y="1857714"/>
                  </a:lnTo>
                  <a:lnTo>
                    <a:pt x="1902549" y="1841032"/>
                  </a:lnTo>
                  <a:lnTo>
                    <a:pt x="1886466" y="1824877"/>
                  </a:lnTo>
                  <a:lnTo>
                    <a:pt x="1869917" y="1809261"/>
                  </a:lnTo>
                  <a:lnTo>
                    <a:pt x="1852911" y="1794198"/>
                  </a:lnTo>
                  <a:lnTo>
                    <a:pt x="1835464" y="1779699"/>
                  </a:lnTo>
                  <a:lnTo>
                    <a:pt x="1817586" y="1765780"/>
                  </a:lnTo>
                  <a:lnTo>
                    <a:pt x="1799289" y="1752453"/>
                  </a:lnTo>
                  <a:lnTo>
                    <a:pt x="1780587" y="1739731"/>
                  </a:lnTo>
                  <a:lnTo>
                    <a:pt x="1761492" y="1727627"/>
                  </a:lnTo>
                  <a:lnTo>
                    <a:pt x="1742015" y="1716155"/>
                  </a:lnTo>
                  <a:lnTo>
                    <a:pt x="1722169" y="1705327"/>
                  </a:lnTo>
                  <a:lnTo>
                    <a:pt x="1701967" y="1695158"/>
                  </a:lnTo>
                  <a:lnTo>
                    <a:pt x="1681421" y="1685659"/>
                  </a:lnTo>
                  <a:lnTo>
                    <a:pt x="1660543" y="1676844"/>
                  </a:lnTo>
                  <a:lnTo>
                    <a:pt x="1639345" y="1668727"/>
                  </a:lnTo>
                  <a:lnTo>
                    <a:pt x="1617839" y="1661320"/>
                  </a:lnTo>
                  <a:lnTo>
                    <a:pt x="1596040" y="1654638"/>
                  </a:lnTo>
                  <a:lnTo>
                    <a:pt x="1573957" y="1648692"/>
                  </a:lnTo>
                  <a:lnTo>
                    <a:pt x="1551604" y="1643496"/>
                  </a:lnTo>
                  <a:lnTo>
                    <a:pt x="1528994" y="1639063"/>
                  </a:lnTo>
                  <a:lnTo>
                    <a:pt x="1506138" y="1635407"/>
                  </a:lnTo>
                  <a:lnTo>
                    <a:pt x="1483048" y="1632540"/>
                  </a:lnTo>
                  <a:lnTo>
                    <a:pt x="1459737" y="1630476"/>
                  </a:lnTo>
                  <a:lnTo>
                    <a:pt x="1436218" y="1629228"/>
                  </a:lnTo>
                  <a:close/>
                  <a:moveTo>
                    <a:pt x="76643" y="1628809"/>
                  </a:moveTo>
                  <a:lnTo>
                    <a:pt x="76643" y="3134488"/>
                  </a:lnTo>
                  <a:lnTo>
                    <a:pt x="363141" y="3134488"/>
                  </a:lnTo>
                  <a:lnTo>
                    <a:pt x="386875" y="3134186"/>
                  </a:lnTo>
                  <a:lnTo>
                    <a:pt x="410470" y="3133284"/>
                  </a:lnTo>
                  <a:lnTo>
                    <a:pt x="433920" y="3131789"/>
                  </a:lnTo>
                  <a:lnTo>
                    <a:pt x="457217" y="3129707"/>
                  </a:lnTo>
                  <a:lnTo>
                    <a:pt x="480357" y="3127047"/>
                  </a:lnTo>
                  <a:lnTo>
                    <a:pt x="503332" y="3123813"/>
                  </a:lnTo>
                  <a:lnTo>
                    <a:pt x="526137" y="3120014"/>
                  </a:lnTo>
                  <a:lnTo>
                    <a:pt x="548764" y="3115657"/>
                  </a:lnTo>
                  <a:lnTo>
                    <a:pt x="571207" y="3110747"/>
                  </a:lnTo>
                  <a:lnTo>
                    <a:pt x="593461" y="3105291"/>
                  </a:lnTo>
                  <a:lnTo>
                    <a:pt x="615517" y="3099298"/>
                  </a:lnTo>
                  <a:lnTo>
                    <a:pt x="637371" y="3092773"/>
                  </a:lnTo>
                  <a:lnTo>
                    <a:pt x="659016" y="3085724"/>
                  </a:lnTo>
                  <a:lnTo>
                    <a:pt x="680445" y="3078156"/>
                  </a:lnTo>
                  <a:lnTo>
                    <a:pt x="701651" y="3070078"/>
                  </a:lnTo>
                  <a:lnTo>
                    <a:pt x="722630" y="3061495"/>
                  </a:lnTo>
                  <a:lnTo>
                    <a:pt x="743373" y="3052416"/>
                  </a:lnTo>
                  <a:lnTo>
                    <a:pt x="763875" y="3042845"/>
                  </a:lnTo>
                  <a:lnTo>
                    <a:pt x="784130" y="3032791"/>
                  </a:lnTo>
                  <a:lnTo>
                    <a:pt x="804130" y="3022260"/>
                  </a:lnTo>
                  <a:lnTo>
                    <a:pt x="823870" y="3011260"/>
                  </a:lnTo>
                  <a:lnTo>
                    <a:pt x="843343" y="2999796"/>
                  </a:lnTo>
                  <a:lnTo>
                    <a:pt x="862543" y="2987876"/>
                  </a:lnTo>
                  <a:lnTo>
                    <a:pt x="881463" y="2975506"/>
                  </a:lnTo>
                  <a:lnTo>
                    <a:pt x="900097" y="2962694"/>
                  </a:lnTo>
                  <a:lnTo>
                    <a:pt x="918438" y="2949446"/>
                  </a:lnTo>
                  <a:lnTo>
                    <a:pt x="936481" y="2935770"/>
                  </a:lnTo>
                  <a:lnTo>
                    <a:pt x="954219" y="2921671"/>
                  </a:lnTo>
                  <a:lnTo>
                    <a:pt x="971645" y="2907156"/>
                  </a:lnTo>
                  <a:lnTo>
                    <a:pt x="988752" y="2892234"/>
                  </a:lnTo>
                  <a:lnTo>
                    <a:pt x="1005536" y="2876910"/>
                  </a:lnTo>
                  <a:lnTo>
                    <a:pt x="1021988" y="2861191"/>
                  </a:lnTo>
                  <a:lnTo>
                    <a:pt x="1038104" y="2845084"/>
                  </a:lnTo>
                  <a:lnTo>
                    <a:pt x="1053875" y="2828596"/>
                  </a:lnTo>
                  <a:lnTo>
                    <a:pt x="1069297" y="2811734"/>
                  </a:lnTo>
                  <a:lnTo>
                    <a:pt x="1084362" y="2794505"/>
                  </a:lnTo>
                  <a:lnTo>
                    <a:pt x="1099064" y="2776915"/>
                  </a:lnTo>
                  <a:lnTo>
                    <a:pt x="1113398" y="2758971"/>
                  </a:lnTo>
                  <a:lnTo>
                    <a:pt x="1127355" y="2740680"/>
                  </a:lnTo>
                  <a:lnTo>
                    <a:pt x="1140931" y="2722050"/>
                  </a:lnTo>
                  <a:lnTo>
                    <a:pt x="1154118" y="2703087"/>
                  </a:lnTo>
                  <a:lnTo>
                    <a:pt x="1166911" y="2683796"/>
                  </a:lnTo>
                  <a:lnTo>
                    <a:pt x="1179302" y="2664187"/>
                  </a:lnTo>
                  <a:lnTo>
                    <a:pt x="1191286" y="2644264"/>
                  </a:lnTo>
                  <a:lnTo>
                    <a:pt x="1202856" y="2624036"/>
                  </a:lnTo>
                  <a:lnTo>
                    <a:pt x="1214005" y="2603509"/>
                  </a:lnTo>
                  <a:lnTo>
                    <a:pt x="1224728" y="2582690"/>
                  </a:lnTo>
                  <a:lnTo>
                    <a:pt x="1235017" y="2561585"/>
                  </a:lnTo>
                  <a:lnTo>
                    <a:pt x="1244866" y="2540203"/>
                  </a:lnTo>
                  <a:lnTo>
                    <a:pt x="1254270" y="2518548"/>
                  </a:lnTo>
                  <a:lnTo>
                    <a:pt x="1263222" y="2496628"/>
                  </a:lnTo>
                  <a:lnTo>
                    <a:pt x="1271714" y="2474451"/>
                  </a:lnTo>
                  <a:lnTo>
                    <a:pt x="1279742" y="2452022"/>
                  </a:lnTo>
                  <a:lnTo>
                    <a:pt x="1287298" y="2429349"/>
                  </a:lnTo>
                  <a:lnTo>
                    <a:pt x="1294376" y="2406439"/>
                  </a:lnTo>
                  <a:lnTo>
                    <a:pt x="1300970" y="2383298"/>
                  </a:lnTo>
                  <a:lnTo>
                    <a:pt x="1307073" y="2359934"/>
                  </a:lnTo>
                  <a:lnTo>
                    <a:pt x="1312679" y="2336352"/>
                  </a:lnTo>
                  <a:lnTo>
                    <a:pt x="1317781" y="2312561"/>
                  </a:lnTo>
                  <a:lnTo>
                    <a:pt x="1322373" y="2288566"/>
                  </a:lnTo>
                  <a:lnTo>
                    <a:pt x="1326449" y="2264374"/>
                  </a:lnTo>
                  <a:lnTo>
                    <a:pt x="1330003" y="2239993"/>
                  </a:lnTo>
                  <a:lnTo>
                    <a:pt x="1333027" y="2215430"/>
                  </a:lnTo>
                  <a:lnTo>
                    <a:pt x="1335516" y="2190690"/>
                  </a:lnTo>
                  <a:lnTo>
                    <a:pt x="1337462" y="2165782"/>
                  </a:lnTo>
                  <a:lnTo>
                    <a:pt x="1338861" y="2140711"/>
                  </a:lnTo>
                  <a:lnTo>
                    <a:pt x="1339705" y="2115485"/>
                  </a:lnTo>
                  <a:lnTo>
                    <a:pt x="1339988" y="2090110"/>
                  </a:lnTo>
                  <a:lnTo>
                    <a:pt x="1339988" y="1628809"/>
                  </a:lnTo>
                  <a:close/>
                  <a:moveTo>
                    <a:pt x="4693252" y="62220"/>
                  </a:moveTo>
                  <a:lnTo>
                    <a:pt x="4680620" y="62522"/>
                  </a:lnTo>
                  <a:lnTo>
                    <a:pt x="4668061" y="63424"/>
                  </a:lnTo>
                  <a:lnTo>
                    <a:pt x="4655580" y="64920"/>
                  </a:lnTo>
                  <a:lnTo>
                    <a:pt x="4643179" y="67001"/>
                  </a:lnTo>
                  <a:lnTo>
                    <a:pt x="4630863" y="69661"/>
                  </a:lnTo>
                  <a:lnTo>
                    <a:pt x="4618634" y="72895"/>
                  </a:lnTo>
                  <a:lnTo>
                    <a:pt x="4606496" y="76694"/>
                  </a:lnTo>
                  <a:lnTo>
                    <a:pt x="4594453" y="81051"/>
                  </a:lnTo>
                  <a:lnTo>
                    <a:pt x="4582507" y="85961"/>
                  </a:lnTo>
                  <a:lnTo>
                    <a:pt x="4570663" y="91417"/>
                  </a:lnTo>
                  <a:lnTo>
                    <a:pt x="4558923" y="97410"/>
                  </a:lnTo>
                  <a:lnTo>
                    <a:pt x="4547291" y="103935"/>
                  </a:lnTo>
                  <a:lnTo>
                    <a:pt x="4535770" y="110984"/>
                  </a:lnTo>
                  <a:lnTo>
                    <a:pt x="4524365" y="118552"/>
                  </a:lnTo>
                  <a:lnTo>
                    <a:pt x="4513077" y="126630"/>
                  </a:lnTo>
                  <a:lnTo>
                    <a:pt x="4501911" y="135213"/>
                  </a:lnTo>
                  <a:lnTo>
                    <a:pt x="4490870" y="144292"/>
                  </a:lnTo>
                  <a:lnTo>
                    <a:pt x="4479958" y="153863"/>
                  </a:lnTo>
                  <a:lnTo>
                    <a:pt x="4469178" y="163917"/>
                  </a:lnTo>
                  <a:lnTo>
                    <a:pt x="4458532" y="174448"/>
                  </a:lnTo>
                  <a:lnTo>
                    <a:pt x="4448025" y="185448"/>
                  </a:lnTo>
                  <a:lnTo>
                    <a:pt x="4437661" y="196912"/>
                  </a:lnTo>
                  <a:lnTo>
                    <a:pt x="4427441" y="208832"/>
                  </a:lnTo>
                  <a:lnTo>
                    <a:pt x="4417371" y="221201"/>
                  </a:lnTo>
                  <a:lnTo>
                    <a:pt x="4407453" y="234014"/>
                  </a:lnTo>
                  <a:lnTo>
                    <a:pt x="4397690" y="247262"/>
                  </a:lnTo>
                  <a:lnTo>
                    <a:pt x="4388087" y="260938"/>
                  </a:lnTo>
                  <a:lnTo>
                    <a:pt x="4378646" y="275037"/>
                  </a:lnTo>
                  <a:lnTo>
                    <a:pt x="4369371" y="289552"/>
                  </a:lnTo>
                  <a:lnTo>
                    <a:pt x="4360265" y="304474"/>
                  </a:lnTo>
                  <a:lnTo>
                    <a:pt x="4351332" y="319798"/>
                  </a:lnTo>
                  <a:lnTo>
                    <a:pt x="4342575" y="335517"/>
                  </a:lnTo>
                  <a:lnTo>
                    <a:pt x="4333998" y="351624"/>
                  </a:lnTo>
                  <a:lnTo>
                    <a:pt x="4325603" y="368112"/>
                  </a:lnTo>
                  <a:lnTo>
                    <a:pt x="4317394" y="384974"/>
                  </a:lnTo>
                  <a:lnTo>
                    <a:pt x="4309376" y="402203"/>
                  </a:lnTo>
                  <a:lnTo>
                    <a:pt x="4301550" y="419793"/>
                  </a:lnTo>
                  <a:lnTo>
                    <a:pt x="4293921" y="437737"/>
                  </a:lnTo>
                  <a:lnTo>
                    <a:pt x="4286492" y="456027"/>
                  </a:lnTo>
                  <a:lnTo>
                    <a:pt x="4279266" y="474658"/>
                  </a:lnTo>
                  <a:lnTo>
                    <a:pt x="4272247" y="493622"/>
                  </a:lnTo>
                  <a:lnTo>
                    <a:pt x="4265439" y="512912"/>
                  </a:lnTo>
                  <a:lnTo>
                    <a:pt x="4258843" y="532521"/>
                  </a:lnTo>
                  <a:lnTo>
                    <a:pt x="4252465" y="552444"/>
                  </a:lnTo>
                  <a:lnTo>
                    <a:pt x="4246307" y="572672"/>
                  </a:lnTo>
                  <a:lnTo>
                    <a:pt x="4240372" y="593199"/>
                  </a:lnTo>
                  <a:lnTo>
                    <a:pt x="4234665" y="614018"/>
                  </a:lnTo>
                  <a:lnTo>
                    <a:pt x="4229189" y="635123"/>
                  </a:lnTo>
                  <a:lnTo>
                    <a:pt x="4223946" y="656506"/>
                  </a:lnTo>
                  <a:lnTo>
                    <a:pt x="4218941" y="678160"/>
                  </a:lnTo>
                  <a:lnTo>
                    <a:pt x="4214176" y="700079"/>
                  </a:lnTo>
                  <a:lnTo>
                    <a:pt x="4209656" y="722257"/>
                  </a:lnTo>
                  <a:lnTo>
                    <a:pt x="4205383" y="744686"/>
                  </a:lnTo>
                  <a:lnTo>
                    <a:pt x="4201361" y="767359"/>
                  </a:lnTo>
                  <a:lnTo>
                    <a:pt x="4197594" y="790269"/>
                  </a:lnTo>
                  <a:lnTo>
                    <a:pt x="4194084" y="813410"/>
                  </a:lnTo>
                  <a:lnTo>
                    <a:pt x="4190836" y="836774"/>
                  </a:lnTo>
                  <a:lnTo>
                    <a:pt x="4187852" y="860356"/>
                  </a:lnTo>
                  <a:lnTo>
                    <a:pt x="4185136" y="884147"/>
                  </a:lnTo>
                  <a:lnTo>
                    <a:pt x="4182692" y="908142"/>
                  </a:lnTo>
                  <a:lnTo>
                    <a:pt x="4180523" y="932334"/>
                  </a:lnTo>
                  <a:lnTo>
                    <a:pt x="4178631" y="956715"/>
                  </a:lnTo>
                  <a:lnTo>
                    <a:pt x="4177022" y="981278"/>
                  </a:lnTo>
                  <a:lnTo>
                    <a:pt x="4175697" y="1006018"/>
                  </a:lnTo>
                  <a:lnTo>
                    <a:pt x="4174661" y="1030926"/>
                  </a:lnTo>
                  <a:lnTo>
                    <a:pt x="4173916" y="1055997"/>
                  </a:lnTo>
                  <a:lnTo>
                    <a:pt x="4173467" y="1081224"/>
                  </a:lnTo>
                  <a:lnTo>
                    <a:pt x="4173317" y="1106598"/>
                  </a:lnTo>
                  <a:lnTo>
                    <a:pt x="4173317" y="1567899"/>
                  </a:lnTo>
                  <a:lnTo>
                    <a:pt x="4720321" y="1567899"/>
                  </a:lnTo>
                  <a:lnTo>
                    <a:pt x="4720321" y="62220"/>
                  </a:lnTo>
                  <a:close/>
                  <a:moveTo>
                    <a:pt x="3457566" y="62220"/>
                  </a:moveTo>
                  <a:lnTo>
                    <a:pt x="3457576" y="1567899"/>
                  </a:lnTo>
                  <a:lnTo>
                    <a:pt x="3482473" y="1567438"/>
                  </a:lnTo>
                  <a:lnTo>
                    <a:pt x="3507152" y="1566062"/>
                  </a:lnTo>
                  <a:lnTo>
                    <a:pt x="3531600" y="1563789"/>
                  </a:lnTo>
                  <a:lnTo>
                    <a:pt x="3555802" y="1560633"/>
                  </a:lnTo>
                  <a:lnTo>
                    <a:pt x="3579744" y="1556609"/>
                  </a:lnTo>
                  <a:lnTo>
                    <a:pt x="3603412" y="1551733"/>
                  </a:lnTo>
                  <a:lnTo>
                    <a:pt x="3626791" y="1546020"/>
                  </a:lnTo>
                  <a:lnTo>
                    <a:pt x="3649869" y="1539484"/>
                  </a:lnTo>
                  <a:lnTo>
                    <a:pt x="3672629" y="1532143"/>
                  </a:lnTo>
                  <a:lnTo>
                    <a:pt x="3695057" y="1524009"/>
                  </a:lnTo>
                  <a:lnTo>
                    <a:pt x="3717141" y="1515100"/>
                  </a:lnTo>
                  <a:lnTo>
                    <a:pt x="3738864" y="1505430"/>
                  </a:lnTo>
                  <a:lnTo>
                    <a:pt x="3760213" y="1495014"/>
                  </a:lnTo>
                  <a:lnTo>
                    <a:pt x="3781174" y="1483868"/>
                  </a:lnTo>
                  <a:lnTo>
                    <a:pt x="3801733" y="1472007"/>
                  </a:lnTo>
                  <a:lnTo>
                    <a:pt x="3821874" y="1459445"/>
                  </a:lnTo>
                  <a:lnTo>
                    <a:pt x="3841585" y="1446200"/>
                  </a:lnTo>
                  <a:lnTo>
                    <a:pt x="3860850" y="1432285"/>
                  </a:lnTo>
                  <a:lnTo>
                    <a:pt x="3879656" y="1417715"/>
                  </a:lnTo>
                  <a:lnTo>
                    <a:pt x="3897988" y="1402507"/>
                  </a:lnTo>
                  <a:lnTo>
                    <a:pt x="3915831" y="1386675"/>
                  </a:lnTo>
                  <a:lnTo>
                    <a:pt x="3933172" y="1370235"/>
                  </a:lnTo>
                  <a:lnTo>
                    <a:pt x="3949997" y="1353202"/>
                  </a:lnTo>
                  <a:lnTo>
                    <a:pt x="3966290" y="1335591"/>
                  </a:lnTo>
                  <a:lnTo>
                    <a:pt x="3982038" y="1317417"/>
                  </a:lnTo>
                  <a:lnTo>
                    <a:pt x="3997227" y="1298696"/>
                  </a:lnTo>
                  <a:lnTo>
                    <a:pt x="4011842" y="1279443"/>
                  </a:lnTo>
                  <a:lnTo>
                    <a:pt x="4025869" y="1259673"/>
                  </a:lnTo>
                  <a:lnTo>
                    <a:pt x="4039293" y="1239401"/>
                  </a:lnTo>
                  <a:lnTo>
                    <a:pt x="4052101" y="1218643"/>
                  </a:lnTo>
                  <a:lnTo>
                    <a:pt x="4064279" y="1197414"/>
                  </a:lnTo>
                  <a:lnTo>
                    <a:pt x="4075810" y="1175729"/>
                  </a:lnTo>
                  <a:lnTo>
                    <a:pt x="4086683" y="1153604"/>
                  </a:lnTo>
                  <a:lnTo>
                    <a:pt x="4096882" y="1131053"/>
                  </a:lnTo>
                  <a:lnTo>
                    <a:pt x="4106393" y="1108092"/>
                  </a:lnTo>
                  <a:lnTo>
                    <a:pt x="4115712" y="1083309"/>
                  </a:lnTo>
                  <a:lnTo>
                    <a:pt x="4124224" y="1058102"/>
                  </a:lnTo>
                  <a:lnTo>
                    <a:pt x="4131913" y="1032485"/>
                  </a:lnTo>
                  <a:lnTo>
                    <a:pt x="4138761" y="1006480"/>
                  </a:lnTo>
                  <a:lnTo>
                    <a:pt x="4144751" y="980103"/>
                  </a:lnTo>
                  <a:lnTo>
                    <a:pt x="4149866" y="953373"/>
                  </a:lnTo>
                  <a:lnTo>
                    <a:pt x="4154090" y="926307"/>
                  </a:lnTo>
                  <a:lnTo>
                    <a:pt x="4157404" y="898925"/>
                  </a:lnTo>
                  <a:lnTo>
                    <a:pt x="4159793" y="871245"/>
                  </a:lnTo>
                  <a:lnTo>
                    <a:pt x="4161239" y="843283"/>
                  </a:lnTo>
                  <a:lnTo>
                    <a:pt x="4161725" y="815060"/>
                  </a:lnTo>
                  <a:lnTo>
                    <a:pt x="4161333" y="789704"/>
                  </a:lnTo>
                  <a:lnTo>
                    <a:pt x="4160165" y="764558"/>
                  </a:lnTo>
                  <a:lnTo>
                    <a:pt x="4158235" y="739635"/>
                  </a:lnTo>
                  <a:lnTo>
                    <a:pt x="4155553" y="714949"/>
                  </a:lnTo>
                  <a:lnTo>
                    <a:pt x="4152134" y="690512"/>
                  </a:lnTo>
                  <a:lnTo>
                    <a:pt x="4147988" y="666337"/>
                  </a:lnTo>
                  <a:lnTo>
                    <a:pt x="4143128" y="642439"/>
                  </a:lnTo>
                  <a:lnTo>
                    <a:pt x="4137566" y="618829"/>
                  </a:lnTo>
                  <a:lnTo>
                    <a:pt x="4131315" y="595521"/>
                  </a:lnTo>
                  <a:lnTo>
                    <a:pt x="4124387" y="572529"/>
                  </a:lnTo>
                  <a:lnTo>
                    <a:pt x="4116795" y="549865"/>
                  </a:lnTo>
                  <a:lnTo>
                    <a:pt x="4108551" y="527543"/>
                  </a:lnTo>
                  <a:lnTo>
                    <a:pt x="4099666" y="505576"/>
                  </a:lnTo>
                  <a:lnTo>
                    <a:pt x="4090154" y="483978"/>
                  </a:lnTo>
                  <a:lnTo>
                    <a:pt x="4080027" y="462759"/>
                  </a:lnTo>
                  <a:lnTo>
                    <a:pt x="4069296" y="441936"/>
                  </a:lnTo>
                  <a:lnTo>
                    <a:pt x="4057975" y="421520"/>
                  </a:lnTo>
                  <a:lnTo>
                    <a:pt x="4046076" y="401524"/>
                  </a:lnTo>
                  <a:lnTo>
                    <a:pt x="4033611" y="381963"/>
                  </a:lnTo>
                  <a:lnTo>
                    <a:pt x="4020591" y="362848"/>
                  </a:lnTo>
                  <a:lnTo>
                    <a:pt x="4007031" y="344195"/>
                  </a:lnTo>
                  <a:lnTo>
                    <a:pt x="3992942" y="326014"/>
                  </a:lnTo>
                  <a:lnTo>
                    <a:pt x="3978336" y="308319"/>
                  </a:lnTo>
                  <a:lnTo>
                    <a:pt x="3963225" y="291125"/>
                  </a:lnTo>
                  <a:lnTo>
                    <a:pt x="3947623" y="274444"/>
                  </a:lnTo>
                  <a:lnTo>
                    <a:pt x="3931540" y="258288"/>
                  </a:lnTo>
                  <a:lnTo>
                    <a:pt x="3914991" y="242672"/>
                  </a:lnTo>
                  <a:lnTo>
                    <a:pt x="3897985" y="227609"/>
                  </a:lnTo>
                  <a:lnTo>
                    <a:pt x="3880538" y="213110"/>
                  </a:lnTo>
                  <a:lnTo>
                    <a:pt x="3862660" y="199191"/>
                  </a:lnTo>
                  <a:lnTo>
                    <a:pt x="3844363" y="185864"/>
                  </a:lnTo>
                  <a:lnTo>
                    <a:pt x="3825661" y="173142"/>
                  </a:lnTo>
                  <a:lnTo>
                    <a:pt x="3806566" y="161038"/>
                  </a:lnTo>
                  <a:lnTo>
                    <a:pt x="3787089" y="149566"/>
                  </a:lnTo>
                  <a:lnTo>
                    <a:pt x="3767243" y="138738"/>
                  </a:lnTo>
                  <a:lnTo>
                    <a:pt x="3747041" y="128569"/>
                  </a:lnTo>
                  <a:lnTo>
                    <a:pt x="3726495" y="119070"/>
                  </a:lnTo>
                  <a:lnTo>
                    <a:pt x="3705617" y="110255"/>
                  </a:lnTo>
                  <a:lnTo>
                    <a:pt x="3684419" y="102138"/>
                  </a:lnTo>
                  <a:lnTo>
                    <a:pt x="3662913" y="94731"/>
                  </a:lnTo>
                  <a:lnTo>
                    <a:pt x="3641114" y="88049"/>
                  </a:lnTo>
                  <a:lnTo>
                    <a:pt x="3619031" y="82103"/>
                  </a:lnTo>
                  <a:lnTo>
                    <a:pt x="3596678" y="76907"/>
                  </a:lnTo>
                  <a:lnTo>
                    <a:pt x="3574068" y="72474"/>
                  </a:lnTo>
                  <a:lnTo>
                    <a:pt x="3551212" y="68818"/>
                  </a:lnTo>
                  <a:lnTo>
                    <a:pt x="3528122" y="65951"/>
                  </a:lnTo>
                  <a:lnTo>
                    <a:pt x="3504811" y="63887"/>
                  </a:lnTo>
                  <a:lnTo>
                    <a:pt x="3481292" y="62639"/>
                  </a:lnTo>
                  <a:close/>
                  <a:moveTo>
                    <a:pt x="2128247" y="62220"/>
                  </a:moveTo>
                  <a:lnTo>
                    <a:pt x="2128247" y="1567899"/>
                  </a:lnTo>
                  <a:lnTo>
                    <a:pt x="2414745" y="1567899"/>
                  </a:lnTo>
                  <a:lnTo>
                    <a:pt x="2438479" y="1567597"/>
                  </a:lnTo>
                  <a:lnTo>
                    <a:pt x="2462074" y="1566695"/>
                  </a:lnTo>
                  <a:lnTo>
                    <a:pt x="2485524" y="1565200"/>
                  </a:lnTo>
                  <a:lnTo>
                    <a:pt x="2508821" y="1563118"/>
                  </a:lnTo>
                  <a:lnTo>
                    <a:pt x="2531961" y="1560458"/>
                  </a:lnTo>
                  <a:lnTo>
                    <a:pt x="2554936" y="1557224"/>
                  </a:lnTo>
                  <a:lnTo>
                    <a:pt x="2577741" y="1553425"/>
                  </a:lnTo>
                  <a:lnTo>
                    <a:pt x="2600368" y="1549068"/>
                  </a:lnTo>
                  <a:lnTo>
                    <a:pt x="2622811" y="1544158"/>
                  </a:lnTo>
                  <a:lnTo>
                    <a:pt x="2645065" y="1538702"/>
                  </a:lnTo>
                  <a:lnTo>
                    <a:pt x="2667121" y="1532709"/>
                  </a:lnTo>
                  <a:lnTo>
                    <a:pt x="2688975" y="1526184"/>
                  </a:lnTo>
                  <a:lnTo>
                    <a:pt x="2710620" y="1519135"/>
                  </a:lnTo>
                  <a:lnTo>
                    <a:pt x="2732049" y="1511567"/>
                  </a:lnTo>
                  <a:lnTo>
                    <a:pt x="2753255" y="1503489"/>
                  </a:lnTo>
                  <a:lnTo>
                    <a:pt x="2774234" y="1494906"/>
                  </a:lnTo>
                  <a:lnTo>
                    <a:pt x="2794977" y="1485827"/>
                  </a:lnTo>
                  <a:lnTo>
                    <a:pt x="2815479" y="1476256"/>
                  </a:lnTo>
                  <a:lnTo>
                    <a:pt x="2835734" y="1466202"/>
                  </a:lnTo>
                  <a:lnTo>
                    <a:pt x="2855734" y="1455671"/>
                  </a:lnTo>
                  <a:lnTo>
                    <a:pt x="2875474" y="1444671"/>
                  </a:lnTo>
                  <a:lnTo>
                    <a:pt x="2894947" y="1433207"/>
                  </a:lnTo>
                  <a:lnTo>
                    <a:pt x="2914147" y="1421287"/>
                  </a:lnTo>
                  <a:lnTo>
                    <a:pt x="2933067" y="1408917"/>
                  </a:lnTo>
                  <a:lnTo>
                    <a:pt x="2951701" y="1396105"/>
                  </a:lnTo>
                  <a:lnTo>
                    <a:pt x="2970042" y="1382857"/>
                  </a:lnTo>
                  <a:lnTo>
                    <a:pt x="2988085" y="1369181"/>
                  </a:lnTo>
                  <a:lnTo>
                    <a:pt x="3005823" y="1355082"/>
                  </a:lnTo>
                  <a:lnTo>
                    <a:pt x="3023249" y="1340567"/>
                  </a:lnTo>
                  <a:lnTo>
                    <a:pt x="3040356" y="1325645"/>
                  </a:lnTo>
                  <a:lnTo>
                    <a:pt x="3057140" y="1310321"/>
                  </a:lnTo>
                  <a:lnTo>
                    <a:pt x="3073592" y="1294602"/>
                  </a:lnTo>
                  <a:lnTo>
                    <a:pt x="3089708" y="1278495"/>
                  </a:lnTo>
                  <a:lnTo>
                    <a:pt x="3105479" y="1262007"/>
                  </a:lnTo>
                  <a:lnTo>
                    <a:pt x="3120901" y="1245145"/>
                  </a:lnTo>
                  <a:lnTo>
                    <a:pt x="3135966" y="1227916"/>
                  </a:lnTo>
                  <a:lnTo>
                    <a:pt x="3150668" y="1210326"/>
                  </a:lnTo>
                  <a:lnTo>
                    <a:pt x="3165002" y="1192382"/>
                  </a:lnTo>
                  <a:lnTo>
                    <a:pt x="3178959" y="1174091"/>
                  </a:lnTo>
                  <a:lnTo>
                    <a:pt x="3192535" y="1155461"/>
                  </a:lnTo>
                  <a:lnTo>
                    <a:pt x="3205722" y="1136498"/>
                  </a:lnTo>
                  <a:lnTo>
                    <a:pt x="3218515" y="1117207"/>
                  </a:lnTo>
                  <a:lnTo>
                    <a:pt x="3230906" y="1097598"/>
                  </a:lnTo>
                  <a:lnTo>
                    <a:pt x="3242890" y="1077675"/>
                  </a:lnTo>
                  <a:lnTo>
                    <a:pt x="3254460" y="1057447"/>
                  </a:lnTo>
                  <a:lnTo>
                    <a:pt x="3265609" y="1036920"/>
                  </a:lnTo>
                  <a:lnTo>
                    <a:pt x="3276332" y="1016101"/>
                  </a:lnTo>
                  <a:lnTo>
                    <a:pt x="3286621" y="994996"/>
                  </a:lnTo>
                  <a:lnTo>
                    <a:pt x="3296470" y="973614"/>
                  </a:lnTo>
                  <a:lnTo>
                    <a:pt x="3305874" y="951959"/>
                  </a:lnTo>
                  <a:lnTo>
                    <a:pt x="3314826" y="930039"/>
                  </a:lnTo>
                  <a:lnTo>
                    <a:pt x="3323318" y="907862"/>
                  </a:lnTo>
                  <a:lnTo>
                    <a:pt x="3331346" y="885433"/>
                  </a:lnTo>
                  <a:lnTo>
                    <a:pt x="3338902" y="862760"/>
                  </a:lnTo>
                  <a:lnTo>
                    <a:pt x="3345980" y="839850"/>
                  </a:lnTo>
                  <a:lnTo>
                    <a:pt x="3352574" y="816709"/>
                  </a:lnTo>
                  <a:lnTo>
                    <a:pt x="3358677" y="793345"/>
                  </a:lnTo>
                  <a:lnTo>
                    <a:pt x="3364283" y="769763"/>
                  </a:lnTo>
                  <a:lnTo>
                    <a:pt x="3369385" y="745972"/>
                  </a:lnTo>
                  <a:lnTo>
                    <a:pt x="3373977" y="721977"/>
                  </a:lnTo>
                  <a:lnTo>
                    <a:pt x="3378053" y="697785"/>
                  </a:lnTo>
                  <a:lnTo>
                    <a:pt x="3381607" y="673404"/>
                  </a:lnTo>
                  <a:lnTo>
                    <a:pt x="3384631" y="648841"/>
                  </a:lnTo>
                  <a:lnTo>
                    <a:pt x="3387120" y="624101"/>
                  </a:lnTo>
                  <a:lnTo>
                    <a:pt x="3389066" y="599193"/>
                  </a:lnTo>
                  <a:lnTo>
                    <a:pt x="3390465" y="574122"/>
                  </a:lnTo>
                  <a:lnTo>
                    <a:pt x="3391309" y="548896"/>
                  </a:lnTo>
                  <a:lnTo>
                    <a:pt x="3391592" y="523521"/>
                  </a:lnTo>
                  <a:lnTo>
                    <a:pt x="3391592" y="62220"/>
                  </a:lnTo>
                  <a:close/>
                  <a:moveTo>
                    <a:pt x="1776396" y="62220"/>
                  </a:moveTo>
                  <a:lnTo>
                    <a:pt x="1752662" y="62522"/>
                  </a:lnTo>
                  <a:lnTo>
                    <a:pt x="1729067" y="63424"/>
                  </a:lnTo>
                  <a:lnTo>
                    <a:pt x="1705617" y="64920"/>
                  </a:lnTo>
                  <a:lnTo>
                    <a:pt x="1682319" y="67001"/>
                  </a:lnTo>
                  <a:lnTo>
                    <a:pt x="1659179" y="69661"/>
                  </a:lnTo>
                  <a:lnTo>
                    <a:pt x="1636204" y="72895"/>
                  </a:lnTo>
                  <a:lnTo>
                    <a:pt x="1613399" y="76694"/>
                  </a:lnTo>
                  <a:lnTo>
                    <a:pt x="1590772" y="81051"/>
                  </a:lnTo>
                  <a:lnTo>
                    <a:pt x="1568329" y="85961"/>
                  </a:lnTo>
                  <a:lnTo>
                    <a:pt x="1546076" y="91417"/>
                  </a:lnTo>
                  <a:lnTo>
                    <a:pt x="1524019" y="97410"/>
                  </a:lnTo>
                  <a:lnTo>
                    <a:pt x="1502165" y="103935"/>
                  </a:lnTo>
                  <a:lnTo>
                    <a:pt x="1480521" y="110984"/>
                  </a:lnTo>
                  <a:lnTo>
                    <a:pt x="1459092" y="118552"/>
                  </a:lnTo>
                  <a:lnTo>
                    <a:pt x="1437885" y="126630"/>
                  </a:lnTo>
                  <a:lnTo>
                    <a:pt x="1416907" y="135213"/>
                  </a:lnTo>
                  <a:lnTo>
                    <a:pt x="1396163" y="144292"/>
                  </a:lnTo>
                  <a:lnTo>
                    <a:pt x="1375661" y="153863"/>
                  </a:lnTo>
                  <a:lnTo>
                    <a:pt x="1355407" y="163917"/>
                  </a:lnTo>
                  <a:lnTo>
                    <a:pt x="1335407" y="174448"/>
                  </a:lnTo>
                  <a:lnTo>
                    <a:pt x="1315667" y="185448"/>
                  </a:lnTo>
                  <a:lnTo>
                    <a:pt x="1296194" y="196912"/>
                  </a:lnTo>
                  <a:lnTo>
                    <a:pt x="1276994" y="208832"/>
                  </a:lnTo>
                  <a:lnTo>
                    <a:pt x="1258074" y="221201"/>
                  </a:lnTo>
                  <a:lnTo>
                    <a:pt x="1239440" y="234014"/>
                  </a:lnTo>
                  <a:lnTo>
                    <a:pt x="1221098" y="247262"/>
                  </a:lnTo>
                  <a:lnTo>
                    <a:pt x="1203055" y="260938"/>
                  </a:lnTo>
                  <a:lnTo>
                    <a:pt x="1185318" y="275037"/>
                  </a:lnTo>
                  <a:lnTo>
                    <a:pt x="1167892" y="289552"/>
                  </a:lnTo>
                  <a:lnTo>
                    <a:pt x="1150784" y="304474"/>
                  </a:lnTo>
                  <a:lnTo>
                    <a:pt x="1134001" y="319798"/>
                  </a:lnTo>
                  <a:lnTo>
                    <a:pt x="1117549" y="335517"/>
                  </a:lnTo>
                  <a:lnTo>
                    <a:pt x="1101433" y="351624"/>
                  </a:lnTo>
                  <a:lnTo>
                    <a:pt x="1085661" y="368112"/>
                  </a:lnTo>
                  <a:lnTo>
                    <a:pt x="1070239" y="384974"/>
                  </a:lnTo>
                  <a:lnTo>
                    <a:pt x="1055174" y="402203"/>
                  </a:lnTo>
                  <a:lnTo>
                    <a:pt x="1040472" y="419793"/>
                  </a:lnTo>
                  <a:lnTo>
                    <a:pt x="1026139" y="437737"/>
                  </a:lnTo>
                  <a:lnTo>
                    <a:pt x="1012181" y="456027"/>
                  </a:lnTo>
                  <a:lnTo>
                    <a:pt x="998605" y="474658"/>
                  </a:lnTo>
                  <a:lnTo>
                    <a:pt x="985418" y="493622"/>
                  </a:lnTo>
                  <a:lnTo>
                    <a:pt x="972626" y="512912"/>
                  </a:lnTo>
                  <a:lnTo>
                    <a:pt x="960235" y="532521"/>
                  </a:lnTo>
                  <a:lnTo>
                    <a:pt x="948251" y="552444"/>
                  </a:lnTo>
                  <a:lnTo>
                    <a:pt x="936681" y="572672"/>
                  </a:lnTo>
                  <a:lnTo>
                    <a:pt x="925532" y="593199"/>
                  </a:lnTo>
                  <a:lnTo>
                    <a:pt x="914809" y="614018"/>
                  </a:lnTo>
                  <a:lnTo>
                    <a:pt x="904520" y="635123"/>
                  </a:lnTo>
                  <a:lnTo>
                    <a:pt x="894670" y="656506"/>
                  </a:lnTo>
                  <a:lnTo>
                    <a:pt x="885266" y="678160"/>
                  </a:lnTo>
                  <a:lnTo>
                    <a:pt x="876315" y="700079"/>
                  </a:lnTo>
                  <a:lnTo>
                    <a:pt x="867822" y="722257"/>
                  </a:lnTo>
                  <a:lnTo>
                    <a:pt x="859794" y="744686"/>
                  </a:lnTo>
                  <a:lnTo>
                    <a:pt x="852238" y="767359"/>
                  </a:lnTo>
                  <a:lnTo>
                    <a:pt x="845160" y="790269"/>
                  </a:lnTo>
                  <a:lnTo>
                    <a:pt x="838566" y="813410"/>
                  </a:lnTo>
                  <a:lnTo>
                    <a:pt x="832464" y="836774"/>
                  </a:lnTo>
                  <a:lnTo>
                    <a:pt x="826858" y="860356"/>
                  </a:lnTo>
                  <a:lnTo>
                    <a:pt x="821755" y="884147"/>
                  </a:lnTo>
                  <a:lnTo>
                    <a:pt x="817163" y="908142"/>
                  </a:lnTo>
                  <a:lnTo>
                    <a:pt x="813087" y="932334"/>
                  </a:lnTo>
                  <a:lnTo>
                    <a:pt x="809534" y="956715"/>
                  </a:lnTo>
                  <a:lnTo>
                    <a:pt x="806509" y="981278"/>
                  </a:lnTo>
                  <a:lnTo>
                    <a:pt x="804021" y="1006018"/>
                  </a:lnTo>
                  <a:lnTo>
                    <a:pt x="802074" y="1030926"/>
                  </a:lnTo>
                  <a:lnTo>
                    <a:pt x="800675" y="1055997"/>
                  </a:lnTo>
                  <a:lnTo>
                    <a:pt x="799832" y="1081224"/>
                  </a:lnTo>
                  <a:lnTo>
                    <a:pt x="799549" y="1106598"/>
                  </a:lnTo>
                  <a:lnTo>
                    <a:pt x="799549" y="1567899"/>
                  </a:lnTo>
                  <a:lnTo>
                    <a:pt x="2062894" y="1567899"/>
                  </a:lnTo>
                  <a:lnTo>
                    <a:pt x="2062894" y="62220"/>
                  </a:lnTo>
                  <a:close/>
                  <a:moveTo>
                    <a:pt x="83799" y="62220"/>
                  </a:moveTo>
                  <a:lnTo>
                    <a:pt x="83809" y="1567899"/>
                  </a:lnTo>
                  <a:lnTo>
                    <a:pt x="108706" y="1567438"/>
                  </a:lnTo>
                  <a:lnTo>
                    <a:pt x="133385" y="1566062"/>
                  </a:lnTo>
                  <a:lnTo>
                    <a:pt x="157833" y="1563789"/>
                  </a:lnTo>
                  <a:lnTo>
                    <a:pt x="182035" y="1560633"/>
                  </a:lnTo>
                  <a:lnTo>
                    <a:pt x="205977" y="1556609"/>
                  </a:lnTo>
                  <a:lnTo>
                    <a:pt x="229645" y="1551733"/>
                  </a:lnTo>
                  <a:lnTo>
                    <a:pt x="253024" y="1546020"/>
                  </a:lnTo>
                  <a:lnTo>
                    <a:pt x="276102" y="1539484"/>
                  </a:lnTo>
                  <a:lnTo>
                    <a:pt x="298862" y="1532143"/>
                  </a:lnTo>
                  <a:lnTo>
                    <a:pt x="321290" y="1524009"/>
                  </a:lnTo>
                  <a:lnTo>
                    <a:pt x="343374" y="1515100"/>
                  </a:lnTo>
                  <a:lnTo>
                    <a:pt x="365097" y="1505430"/>
                  </a:lnTo>
                  <a:lnTo>
                    <a:pt x="386446" y="1495014"/>
                  </a:lnTo>
                  <a:lnTo>
                    <a:pt x="407407" y="1483868"/>
                  </a:lnTo>
                  <a:lnTo>
                    <a:pt x="427966" y="1472007"/>
                  </a:lnTo>
                  <a:lnTo>
                    <a:pt x="448107" y="1459445"/>
                  </a:lnTo>
                  <a:lnTo>
                    <a:pt x="467818" y="1446200"/>
                  </a:lnTo>
                  <a:lnTo>
                    <a:pt x="487083" y="1432285"/>
                  </a:lnTo>
                  <a:lnTo>
                    <a:pt x="505889" y="1417715"/>
                  </a:lnTo>
                  <a:lnTo>
                    <a:pt x="524221" y="1402507"/>
                  </a:lnTo>
                  <a:lnTo>
                    <a:pt x="542064" y="1386675"/>
                  </a:lnTo>
                  <a:lnTo>
                    <a:pt x="559405" y="1370235"/>
                  </a:lnTo>
                  <a:lnTo>
                    <a:pt x="576230" y="1353202"/>
                  </a:lnTo>
                  <a:lnTo>
                    <a:pt x="592523" y="1335591"/>
                  </a:lnTo>
                  <a:lnTo>
                    <a:pt x="608272" y="1317417"/>
                  </a:lnTo>
                  <a:lnTo>
                    <a:pt x="623460" y="1298696"/>
                  </a:lnTo>
                  <a:lnTo>
                    <a:pt x="638075" y="1279443"/>
                  </a:lnTo>
                  <a:lnTo>
                    <a:pt x="652102" y="1259673"/>
                  </a:lnTo>
                  <a:lnTo>
                    <a:pt x="665526" y="1239401"/>
                  </a:lnTo>
                  <a:lnTo>
                    <a:pt x="678335" y="1218643"/>
                  </a:lnTo>
                  <a:lnTo>
                    <a:pt x="690512" y="1197414"/>
                  </a:lnTo>
                  <a:lnTo>
                    <a:pt x="702044" y="1175729"/>
                  </a:lnTo>
                  <a:lnTo>
                    <a:pt x="712916" y="1153604"/>
                  </a:lnTo>
                  <a:lnTo>
                    <a:pt x="723115" y="1131053"/>
                  </a:lnTo>
                  <a:lnTo>
                    <a:pt x="732626" y="1108092"/>
                  </a:lnTo>
                  <a:lnTo>
                    <a:pt x="741945" y="1083309"/>
                  </a:lnTo>
                  <a:lnTo>
                    <a:pt x="750457" y="1058102"/>
                  </a:lnTo>
                  <a:lnTo>
                    <a:pt x="758146" y="1032485"/>
                  </a:lnTo>
                  <a:lnTo>
                    <a:pt x="764994" y="1006480"/>
                  </a:lnTo>
                  <a:lnTo>
                    <a:pt x="770984" y="980103"/>
                  </a:lnTo>
                  <a:lnTo>
                    <a:pt x="776100" y="953373"/>
                  </a:lnTo>
                  <a:lnTo>
                    <a:pt x="780323" y="926307"/>
                  </a:lnTo>
                  <a:lnTo>
                    <a:pt x="783637" y="898925"/>
                  </a:lnTo>
                  <a:lnTo>
                    <a:pt x="786026" y="871245"/>
                  </a:lnTo>
                  <a:lnTo>
                    <a:pt x="787472" y="843283"/>
                  </a:lnTo>
                  <a:lnTo>
                    <a:pt x="787958" y="815060"/>
                  </a:lnTo>
                  <a:lnTo>
                    <a:pt x="787566" y="789704"/>
                  </a:lnTo>
                  <a:lnTo>
                    <a:pt x="786398" y="764558"/>
                  </a:lnTo>
                  <a:lnTo>
                    <a:pt x="784468" y="739635"/>
                  </a:lnTo>
                  <a:lnTo>
                    <a:pt x="781787" y="714949"/>
                  </a:lnTo>
                  <a:lnTo>
                    <a:pt x="778367" y="690512"/>
                  </a:lnTo>
                  <a:lnTo>
                    <a:pt x="774221" y="666337"/>
                  </a:lnTo>
                  <a:lnTo>
                    <a:pt x="769361" y="642439"/>
                  </a:lnTo>
                  <a:lnTo>
                    <a:pt x="763799" y="618829"/>
                  </a:lnTo>
                  <a:lnTo>
                    <a:pt x="757548" y="595521"/>
                  </a:lnTo>
                  <a:lnTo>
                    <a:pt x="750621" y="572529"/>
                  </a:lnTo>
                  <a:lnTo>
                    <a:pt x="743028" y="549865"/>
                  </a:lnTo>
                  <a:lnTo>
                    <a:pt x="734784" y="527543"/>
                  </a:lnTo>
                  <a:lnTo>
                    <a:pt x="725900" y="505576"/>
                  </a:lnTo>
                  <a:lnTo>
                    <a:pt x="716387" y="483978"/>
                  </a:lnTo>
                  <a:lnTo>
                    <a:pt x="706260" y="462759"/>
                  </a:lnTo>
                  <a:lnTo>
                    <a:pt x="695530" y="441936"/>
                  </a:lnTo>
                  <a:lnTo>
                    <a:pt x="684209" y="421520"/>
                  </a:lnTo>
                  <a:lnTo>
                    <a:pt x="672309" y="401524"/>
                  </a:lnTo>
                  <a:lnTo>
                    <a:pt x="659844" y="381963"/>
                  </a:lnTo>
                  <a:lnTo>
                    <a:pt x="646825" y="362848"/>
                  </a:lnTo>
                  <a:lnTo>
                    <a:pt x="633264" y="344195"/>
                  </a:lnTo>
                  <a:lnTo>
                    <a:pt x="619175" y="326014"/>
                  </a:lnTo>
                  <a:lnTo>
                    <a:pt x="604569" y="308319"/>
                  </a:lnTo>
                  <a:lnTo>
                    <a:pt x="589458" y="291125"/>
                  </a:lnTo>
                  <a:lnTo>
                    <a:pt x="573856" y="274444"/>
                  </a:lnTo>
                  <a:lnTo>
                    <a:pt x="557773" y="258288"/>
                  </a:lnTo>
                  <a:lnTo>
                    <a:pt x="541224" y="242672"/>
                  </a:lnTo>
                  <a:lnTo>
                    <a:pt x="524218" y="227609"/>
                  </a:lnTo>
                  <a:lnTo>
                    <a:pt x="506771" y="213110"/>
                  </a:lnTo>
                  <a:lnTo>
                    <a:pt x="488893" y="199191"/>
                  </a:lnTo>
                  <a:lnTo>
                    <a:pt x="470596" y="185864"/>
                  </a:lnTo>
                  <a:lnTo>
                    <a:pt x="451894" y="173142"/>
                  </a:lnTo>
                  <a:lnTo>
                    <a:pt x="432799" y="161038"/>
                  </a:lnTo>
                  <a:lnTo>
                    <a:pt x="413322" y="149566"/>
                  </a:lnTo>
                  <a:lnTo>
                    <a:pt x="393476" y="138738"/>
                  </a:lnTo>
                  <a:lnTo>
                    <a:pt x="373274" y="128569"/>
                  </a:lnTo>
                  <a:lnTo>
                    <a:pt x="352728" y="119070"/>
                  </a:lnTo>
                  <a:lnTo>
                    <a:pt x="331850" y="110255"/>
                  </a:lnTo>
                  <a:lnTo>
                    <a:pt x="310652" y="102138"/>
                  </a:lnTo>
                  <a:lnTo>
                    <a:pt x="289146" y="94731"/>
                  </a:lnTo>
                  <a:lnTo>
                    <a:pt x="267347" y="88049"/>
                  </a:lnTo>
                  <a:lnTo>
                    <a:pt x="245264" y="82103"/>
                  </a:lnTo>
                  <a:lnTo>
                    <a:pt x="222911" y="76907"/>
                  </a:lnTo>
                  <a:lnTo>
                    <a:pt x="200301" y="72474"/>
                  </a:lnTo>
                  <a:lnTo>
                    <a:pt x="177445" y="68818"/>
                  </a:lnTo>
                  <a:lnTo>
                    <a:pt x="154355" y="65951"/>
                  </a:lnTo>
                  <a:lnTo>
                    <a:pt x="131044" y="63887"/>
                  </a:lnTo>
                  <a:lnTo>
                    <a:pt x="107525" y="62639"/>
                  </a:lnTo>
                  <a:close/>
                  <a:moveTo>
                    <a:pt x="0" y="0"/>
                  </a:moveTo>
                  <a:lnTo>
                    <a:pt x="4787893" y="0"/>
                  </a:lnTo>
                  <a:lnTo>
                    <a:pt x="4787893" y="4787892"/>
                  </a:lnTo>
                  <a:lnTo>
                    <a:pt x="0" y="4787892"/>
                  </a:lnTo>
                  <a:close/>
                </a:path>
              </a:pathLst>
            </a:custGeom>
            <a:solidFill>
              <a:srgbClr val="F31825"/>
            </a:solidFill>
            <a:ln>
              <a:solidFill>
                <a:srgbClr val="F3182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l-PL">
                <a:latin typeface="Open Sans"/>
              </a:endParaRPr>
            </a:p>
          </p:txBody>
        </p:sp>
      </p:grpSp>
      <p:sp>
        <p:nvSpPr>
          <p:cNvPr id="40" name="object 30">
            <a:extLst>
              <a:ext uri="{FF2B5EF4-FFF2-40B4-BE49-F238E27FC236}">
                <a16:creationId xmlns:a16="http://schemas.microsoft.com/office/drawing/2014/main" id="{8F681120-9041-4D43-B556-2E8359E55A97}"/>
              </a:ext>
            </a:extLst>
          </p:cNvPr>
          <p:cNvSpPr/>
          <p:nvPr/>
        </p:nvSpPr>
        <p:spPr>
          <a:xfrm>
            <a:off x="707" y="399"/>
            <a:ext cx="19956649" cy="1373096"/>
          </a:xfrm>
          <a:custGeom>
            <a:avLst/>
            <a:gdLst/>
            <a:ahLst/>
            <a:cxnLst/>
            <a:rect l="l" t="t" r="r" b="b"/>
            <a:pathLst>
              <a:path w="3808094" h="3808095">
                <a:moveTo>
                  <a:pt x="3807643" y="0"/>
                </a:moveTo>
                <a:lnTo>
                  <a:pt x="0" y="0"/>
                </a:lnTo>
                <a:lnTo>
                  <a:pt x="0" y="3807643"/>
                </a:lnTo>
                <a:lnTo>
                  <a:pt x="3807643" y="3807643"/>
                </a:lnTo>
                <a:lnTo>
                  <a:pt x="3807643" y="0"/>
                </a:lnTo>
                <a:close/>
              </a:path>
            </a:pathLst>
          </a:custGeom>
          <a:gradFill flip="none" rotWithShape="1">
            <a:gsLst>
              <a:gs pos="35000">
                <a:schemeClr val="bg1">
                  <a:alpha val="81000"/>
                  <a:lumMod val="28000"/>
                  <a:lumOff val="72000"/>
                </a:schemeClr>
              </a:gs>
              <a:gs pos="92000">
                <a:srgbClr val="E52632">
                  <a:shade val="100000"/>
                  <a:satMod val="115000"/>
                </a:srgbClr>
              </a:gs>
            </a:gsLst>
            <a:lin ang="10800000" scaled="1"/>
          </a:gradFill>
        </p:spPr>
        <p:txBody>
          <a:bodyPr wrap="square" lIns="0" tIns="0" rIns="0" bIns="0" rtlCol="0">
            <a:noAutofit/>
          </a:bodyPr>
          <a:lstStyle/>
          <a:p>
            <a:endParaRPr sz="1801">
              <a:latin typeface="Open Sans"/>
            </a:endParaRPr>
          </a:p>
        </p:txBody>
      </p:sp>
      <p:pic>
        <p:nvPicPr>
          <p:cNvPr id="39" name="Grafika 38">
            <a:extLst>
              <a:ext uri="{FF2B5EF4-FFF2-40B4-BE49-F238E27FC236}">
                <a16:creationId xmlns:a16="http://schemas.microsoft.com/office/drawing/2014/main" id="{FE4D5EDF-3DA8-420E-9376-3429EAED414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458114" y="365160"/>
            <a:ext cx="4808120" cy="709197"/>
          </a:xfrm>
          <a:prstGeom prst="rect">
            <a:avLst/>
          </a:prstGeom>
        </p:spPr>
      </p:pic>
      <p:sp>
        <p:nvSpPr>
          <p:cNvPr id="15" name="object 4">
            <a:extLst>
              <a:ext uri="{FF2B5EF4-FFF2-40B4-BE49-F238E27FC236}">
                <a16:creationId xmlns:a16="http://schemas.microsoft.com/office/drawing/2014/main" id="{0BABE982-04EA-40EA-A014-B569CE873AC8}"/>
              </a:ext>
            </a:extLst>
          </p:cNvPr>
          <p:cNvSpPr txBox="1">
            <a:spLocks noGrp="1"/>
          </p:cNvSpPr>
          <p:nvPr>
            <p:ph type="title"/>
          </p:nvPr>
        </p:nvSpPr>
        <p:spPr>
          <a:xfrm>
            <a:off x="303679" y="1870062"/>
            <a:ext cx="6948826" cy="1501113"/>
          </a:xfrm>
          <a:prstGeom prst="rect">
            <a:avLst/>
          </a:prstGeom>
        </p:spPr>
        <p:txBody>
          <a:bodyPr vert="horz" wrap="square" lIns="0" tIns="59686" rIns="0" bIns="0" rtlCol="0" anchor="ctr">
            <a:noAutofit/>
          </a:bodyPr>
          <a:lstStyle/>
          <a:p>
            <a:pPr marL="12699" marR="5081" rtl="0">
              <a:lnSpc>
                <a:spcPts val="5940"/>
              </a:lnSpc>
              <a:spcBef>
                <a:spcPts val="470"/>
              </a:spcBef>
            </a:pPr>
            <a:r>
              <a:rPr lang="ja" sz="4000" b="1" i="0" u="none" strike="noStrike">
                <a:latin typeface="MS Gothic"/>
                <a:ea typeface="MS Gothic"/>
                <a:cs typeface="Arial"/>
              </a:rPr>
              <a:t>ベウハトゥフ褐炭鉱山と発電所</a:t>
            </a:r>
            <a:endParaRPr sz="4000" spc="-10">
              <a:latin typeface="Open Sans"/>
            </a:endParaRPr>
          </a:p>
        </p:txBody>
      </p:sp>
      <p:sp>
        <p:nvSpPr>
          <p:cNvPr id="16" name="object 5">
            <a:extLst>
              <a:ext uri="{FF2B5EF4-FFF2-40B4-BE49-F238E27FC236}">
                <a16:creationId xmlns:a16="http://schemas.microsoft.com/office/drawing/2014/main" id="{0CCF1142-E923-43B1-BDF9-206FA616B856}"/>
              </a:ext>
            </a:extLst>
          </p:cNvPr>
          <p:cNvSpPr txBox="1"/>
          <p:nvPr/>
        </p:nvSpPr>
        <p:spPr>
          <a:xfrm>
            <a:off x="420264" y="3749711"/>
            <a:ext cx="6720259" cy="5510482"/>
          </a:xfrm>
          <a:prstGeom prst="rect">
            <a:avLst/>
          </a:prstGeom>
        </p:spPr>
        <p:txBody>
          <a:bodyPr vert="horz" wrap="square" lIns="0" tIns="16509" rIns="0" bIns="0" rtlCol="0">
            <a:noAutofit/>
          </a:bodyPr>
          <a:lstStyle/>
          <a:p>
            <a:endParaRPr lang="pl-PL" sz="2100" b="1">
              <a:latin typeface="Open Sans"/>
              <a:cs typeface="Arial" panose="020B0604020202020204" pitchFamily="34" charset="0"/>
            </a:endParaRPr>
          </a:p>
          <a:p>
            <a:pPr rtl="0"/>
            <a:r>
              <a:rPr lang="ja" sz="2100" b="1" i="0" u="none" strike="noStrike">
                <a:latin typeface="MS Gothic"/>
                <a:ea typeface="MS Gothic"/>
                <a:cs typeface="Arial"/>
              </a:rPr>
              <a:t>ベウハトゥフ発電所</a:t>
            </a:r>
          </a:p>
          <a:p>
            <a:endParaRPr lang="pl-PL" sz="2100" b="1">
              <a:latin typeface="Open Sans"/>
              <a:cs typeface="Arial" panose="020B0604020202020204" pitchFamily="34" charset="0"/>
            </a:endParaRPr>
          </a:p>
          <a:p>
            <a:pPr marL="471202" indent="-471202" rtl="0">
              <a:buFont typeface="Arial" panose="020B0604020202020204" pitchFamily="34" charset="0"/>
              <a:buChar char="•"/>
            </a:pPr>
            <a:r>
              <a:rPr lang="ja" sz="2100" b="0" i="0" u="none" strike="noStrike">
                <a:latin typeface="MS Gothic"/>
                <a:ea typeface="MS Gothic"/>
                <a:cs typeface="Arial"/>
              </a:rPr>
              <a:t>ヨーロッパ最大の褐炭を燃料とする発電所</a:t>
            </a:r>
          </a:p>
          <a:p>
            <a:pPr marL="471202" indent="-471202" rtl="0">
              <a:buFont typeface="Arial" panose="020B0604020202020204" pitchFamily="34" charset="0"/>
              <a:buChar char="•"/>
            </a:pPr>
            <a:r>
              <a:rPr lang="ja" sz="2100" b="0" i="0" u="none" strike="noStrike">
                <a:latin typeface="MS Gothic"/>
                <a:ea typeface="MS Gothic"/>
                <a:cs typeface="Arial"/>
              </a:rPr>
              <a:t>褐炭使用量：年間3050万トン</a:t>
            </a:r>
          </a:p>
          <a:p>
            <a:pPr marL="471202" indent="-471202" rtl="0">
              <a:buFont typeface="Arial" panose="020B0604020202020204" pitchFamily="34" charset="0"/>
              <a:buChar char="•"/>
            </a:pPr>
            <a:r>
              <a:rPr lang="ja" sz="2100" b="0" i="0" u="none" strike="noStrike">
                <a:latin typeface="MS Gothic"/>
                <a:ea typeface="MS Gothic"/>
                <a:cs typeface="Arial"/>
              </a:rPr>
              <a:t>総設備容量：5102 MW</a:t>
            </a:r>
          </a:p>
          <a:p>
            <a:pPr marL="471202" indent="-471202" rtl="0">
              <a:buFont typeface="Arial" panose="020B0604020202020204" pitchFamily="34" charset="0"/>
              <a:buChar char="•"/>
            </a:pPr>
            <a:r>
              <a:rPr lang="ja" sz="2100" b="0" i="0" u="none" strike="noStrike">
                <a:latin typeface="MS Gothic"/>
                <a:ea typeface="MS Gothic"/>
                <a:cs typeface="Arial"/>
              </a:rPr>
              <a:t>発電量：年間21.4 TWh</a:t>
            </a:r>
          </a:p>
          <a:p>
            <a:pPr marL="471202" indent="-471202" rtl="0">
              <a:buFont typeface="Arial" panose="020B0604020202020204" pitchFamily="34" charset="0"/>
              <a:buChar char="•"/>
            </a:pPr>
            <a:r>
              <a:rPr lang="ja" sz="2100" b="0" i="0" u="none" strike="noStrike">
                <a:latin typeface="MS Gothic"/>
                <a:ea typeface="MS Gothic"/>
                <a:cs typeface="Arial"/>
              </a:rPr>
              <a:t>温熱販売量：年間180万 GJ</a:t>
            </a:r>
          </a:p>
          <a:p>
            <a:pPr marL="471202" indent="-471202" rtl="0">
              <a:buFont typeface="Arial" panose="020B0604020202020204" pitchFamily="34" charset="0"/>
              <a:buChar char="•"/>
            </a:pPr>
            <a:r>
              <a:rPr lang="ja" sz="2100" b="0" i="0" u="none" strike="noStrike">
                <a:latin typeface="MS Gothic"/>
                <a:ea typeface="MS Gothic"/>
                <a:cs typeface="Arial"/>
              </a:rPr>
              <a:t>雇用者数：2600人以上</a:t>
            </a:r>
          </a:p>
          <a:p>
            <a:endParaRPr lang="pl-PL" sz="2100" b="1">
              <a:latin typeface="Open Sans"/>
              <a:cs typeface="Arial" panose="020B0604020202020204" pitchFamily="34" charset="0"/>
            </a:endParaRPr>
          </a:p>
          <a:p>
            <a:pPr rtl="0"/>
            <a:r>
              <a:rPr lang="ja" sz="2100" b="1" i="0" u="none" strike="noStrike">
                <a:latin typeface="MS Gothic"/>
                <a:ea typeface="MS Gothic"/>
                <a:cs typeface="Arial"/>
              </a:rPr>
              <a:t>ベウハトゥフ褐炭鉱山</a:t>
            </a:r>
          </a:p>
          <a:p>
            <a:endParaRPr lang="pl-PL" sz="2100" b="1">
              <a:latin typeface="Open Sans"/>
              <a:cs typeface="Arial" panose="020B0604020202020204" pitchFamily="34" charset="0"/>
            </a:endParaRPr>
          </a:p>
          <a:p>
            <a:pPr marL="471202" indent="-471202" rtl="0">
              <a:buFont typeface="Arial" panose="020B0604020202020204" pitchFamily="34" charset="0"/>
              <a:buChar char="•"/>
            </a:pPr>
            <a:r>
              <a:rPr lang="ja" sz="2100" b="0" i="0" u="none" strike="noStrike">
                <a:latin typeface="MS Gothic"/>
                <a:ea typeface="MS Gothic"/>
                <a:cs typeface="Arial"/>
              </a:rPr>
              <a:t>ポーランド最大、ヨーロッパでも最大級の褐炭鉱山</a:t>
            </a:r>
            <a:br>
              <a:rPr lang="ja" sz="2100" b="0" i="0" u="none" strike="noStrike">
                <a:latin typeface="MS Gothic"/>
                <a:ea typeface="MS Gothic"/>
                <a:cs typeface="Arial"/>
              </a:rPr>
            </a:br>
            <a:endParaRPr lang="ja" sz="2100" b="0" i="0" u="none" strike="noStrike">
              <a:latin typeface="MS Gothic"/>
              <a:ea typeface="MS Gothic"/>
              <a:cs typeface="Arial"/>
            </a:endParaRPr>
          </a:p>
          <a:p>
            <a:pPr marL="471202" indent="-471202" rtl="0">
              <a:buFont typeface="Arial" panose="020B0604020202020204" pitchFamily="34" charset="0"/>
              <a:buChar char="•"/>
            </a:pPr>
            <a:r>
              <a:rPr lang="ja" sz="2100" b="0" i="0" u="none" strike="noStrike">
                <a:latin typeface="MS Gothic"/>
                <a:ea typeface="MS Gothic"/>
                <a:cs typeface="Arial"/>
              </a:rPr>
              <a:t>褐炭採掘量：年間4000万トン</a:t>
            </a:r>
          </a:p>
          <a:p>
            <a:pPr marL="471202" indent="-471202" rtl="0">
              <a:buFont typeface="Arial" panose="020B0604020202020204" pitchFamily="34" charset="0"/>
              <a:buChar char="•"/>
            </a:pPr>
            <a:r>
              <a:rPr lang="ja" sz="2100" b="0" i="0" u="none" strike="noStrike">
                <a:latin typeface="MS Gothic"/>
                <a:ea typeface="MS Gothic"/>
                <a:cs typeface="Arial"/>
              </a:rPr>
              <a:t>鉱山の雇用者数は4400人以上</a:t>
            </a:r>
          </a:p>
        </p:txBody>
      </p:sp>
      <p:pic>
        <p:nvPicPr>
          <p:cNvPr id="18" name="Obraz 17">
            <a:extLst>
              <a:ext uri="{FF2B5EF4-FFF2-40B4-BE49-F238E27FC236}">
                <a16:creationId xmlns:a16="http://schemas.microsoft.com/office/drawing/2014/main" id="{33958BDC-8629-4747-9D15-1DA6A09EA02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03304" y="9718078"/>
            <a:ext cx="14151452" cy="1566458"/>
          </a:xfrm>
          <a:prstGeom prst="rect">
            <a:avLst/>
          </a:prstGeom>
        </p:spPr>
      </p:pic>
      <p:grpSp>
        <p:nvGrpSpPr>
          <p:cNvPr id="19" name="Group 18">
            <a:extLst>
              <a:ext uri="{FF2B5EF4-FFF2-40B4-BE49-F238E27FC236}">
                <a16:creationId xmlns:a16="http://schemas.microsoft.com/office/drawing/2014/main" id="{ED05081C-75C3-84CA-5A8A-5839A8057DAC}"/>
              </a:ext>
            </a:extLst>
          </p:cNvPr>
          <p:cNvGrpSpPr/>
          <p:nvPr/>
        </p:nvGrpSpPr>
        <p:grpSpPr>
          <a:xfrm flipV="1">
            <a:off x="15612090" y="1885155"/>
            <a:ext cx="3513304" cy="3424929"/>
            <a:chOff x="8077407" y="370145"/>
            <a:chExt cx="3521063" cy="2849880"/>
          </a:xfrm>
          <a:solidFill>
            <a:schemeClr val="bg1"/>
          </a:solidFill>
        </p:grpSpPr>
        <p:sp>
          <p:nvSpPr>
            <p:cNvPr id="13" name="object 24">
              <a:extLst>
                <a:ext uri="{FF2B5EF4-FFF2-40B4-BE49-F238E27FC236}">
                  <a16:creationId xmlns:a16="http://schemas.microsoft.com/office/drawing/2014/main" id="{FC34E8D8-324C-A2A6-E2E9-516D774B4DC8}"/>
                </a:ext>
              </a:extLst>
            </p:cNvPr>
            <p:cNvSpPr/>
            <p:nvPr/>
          </p:nvSpPr>
          <p:spPr>
            <a:xfrm>
              <a:off x="8077407" y="370145"/>
              <a:ext cx="2556510" cy="2849880"/>
            </a:xfrm>
            <a:custGeom>
              <a:avLst/>
              <a:gdLst/>
              <a:ahLst/>
              <a:cxnLst/>
              <a:rect l="l" t="t" r="r" b="b"/>
              <a:pathLst>
                <a:path w="2556509" h="2849879">
                  <a:moveTo>
                    <a:pt x="2556435" y="0"/>
                  </a:moveTo>
                  <a:lnTo>
                    <a:pt x="1976693" y="0"/>
                  </a:lnTo>
                  <a:lnTo>
                    <a:pt x="1928667" y="572"/>
                  </a:lnTo>
                  <a:lnTo>
                    <a:pt x="1880921" y="2279"/>
                  </a:lnTo>
                  <a:lnTo>
                    <a:pt x="1833469" y="5109"/>
                  </a:lnTo>
                  <a:lnTo>
                    <a:pt x="1786325" y="9048"/>
                  </a:lnTo>
                  <a:lnTo>
                    <a:pt x="1739500" y="14084"/>
                  </a:lnTo>
                  <a:lnTo>
                    <a:pt x="1693009" y="20204"/>
                  </a:lnTo>
                  <a:lnTo>
                    <a:pt x="1646863" y="27394"/>
                  </a:lnTo>
                  <a:lnTo>
                    <a:pt x="1601076" y="35642"/>
                  </a:lnTo>
                  <a:lnTo>
                    <a:pt x="1555661" y="44935"/>
                  </a:lnTo>
                  <a:lnTo>
                    <a:pt x="1510631" y="55260"/>
                  </a:lnTo>
                  <a:lnTo>
                    <a:pt x="1465998" y="66604"/>
                  </a:lnTo>
                  <a:lnTo>
                    <a:pt x="1421776" y="78953"/>
                  </a:lnTo>
                  <a:lnTo>
                    <a:pt x="1377977" y="92296"/>
                  </a:lnTo>
                  <a:lnTo>
                    <a:pt x="1334615" y="106619"/>
                  </a:lnTo>
                  <a:lnTo>
                    <a:pt x="1291702" y="121909"/>
                  </a:lnTo>
                  <a:lnTo>
                    <a:pt x="1249251" y="138153"/>
                  </a:lnTo>
                  <a:lnTo>
                    <a:pt x="1207276" y="155338"/>
                  </a:lnTo>
                  <a:lnTo>
                    <a:pt x="1165789" y="173452"/>
                  </a:lnTo>
                  <a:lnTo>
                    <a:pt x="1124804" y="192481"/>
                  </a:lnTo>
                  <a:lnTo>
                    <a:pt x="1084332" y="212413"/>
                  </a:lnTo>
                  <a:lnTo>
                    <a:pt x="1044387" y="233234"/>
                  </a:lnTo>
                  <a:lnTo>
                    <a:pt x="1004983" y="254931"/>
                  </a:lnTo>
                  <a:lnTo>
                    <a:pt x="966131" y="277492"/>
                  </a:lnTo>
                  <a:lnTo>
                    <a:pt x="927846" y="300904"/>
                  </a:lnTo>
                  <a:lnTo>
                    <a:pt x="890139" y="325154"/>
                  </a:lnTo>
                  <a:lnTo>
                    <a:pt x="853024" y="350228"/>
                  </a:lnTo>
                  <a:lnTo>
                    <a:pt x="816513" y="376114"/>
                  </a:lnTo>
                  <a:lnTo>
                    <a:pt x="780621" y="402799"/>
                  </a:lnTo>
                  <a:lnTo>
                    <a:pt x="745359" y="430270"/>
                  </a:lnTo>
                  <a:lnTo>
                    <a:pt x="710740" y="458514"/>
                  </a:lnTo>
                  <a:lnTo>
                    <a:pt x="676778" y="487518"/>
                  </a:lnTo>
                  <a:lnTo>
                    <a:pt x="643486" y="517269"/>
                  </a:lnTo>
                  <a:lnTo>
                    <a:pt x="610876" y="547754"/>
                  </a:lnTo>
                  <a:lnTo>
                    <a:pt x="578961" y="578961"/>
                  </a:lnTo>
                  <a:lnTo>
                    <a:pt x="547754" y="610876"/>
                  </a:lnTo>
                  <a:lnTo>
                    <a:pt x="517269" y="643486"/>
                  </a:lnTo>
                  <a:lnTo>
                    <a:pt x="487518" y="676778"/>
                  </a:lnTo>
                  <a:lnTo>
                    <a:pt x="458514" y="710740"/>
                  </a:lnTo>
                  <a:lnTo>
                    <a:pt x="430270" y="745359"/>
                  </a:lnTo>
                  <a:lnTo>
                    <a:pt x="402799" y="780621"/>
                  </a:lnTo>
                  <a:lnTo>
                    <a:pt x="376114" y="816513"/>
                  </a:lnTo>
                  <a:lnTo>
                    <a:pt x="350228" y="853024"/>
                  </a:lnTo>
                  <a:lnTo>
                    <a:pt x="325154" y="890139"/>
                  </a:lnTo>
                  <a:lnTo>
                    <a:pt x="300904" y="927846"/>
                  </a:lnTo>
                  <a:lnTo>
                    <a:pt x="277492" y="966131"/>
                  </a:lnTo>
                  <a:lnTo>
                    <a:pt x="254931" y="1004983"/>
                  </a:lnTo>
                  <a:lnTo>
                    <a:pt x="233234" y="1044387"/>
                  </a:lnTo>
                  <a:lnTo>
                    <a:pt x="212413" y="1084332"/>
                  </a:lnTo>
                  <a:lnTo>
                    <a:pt x="192481" y="1124804"/>
                  </a:lnTo>
                  <a:lnTo>
                    <a:pt x="173452" y="1165789"/>
                  </a:lnTo>
                  <a:lnTo>
                    <a:pt x="155338" y="1207276"/>
                  </a:lnTo>
                  <a:lnTo>
                    <a:pt x="138153" y="1249251"/>
                  </a:lnTo>
                  <a:lnTo>
                    <a:pt x="121909" y="1291702"/>
                  </a:lnTo>
                  <a:lnTo>
                    <a:pt x="106619" y="1334615"/>
                  </a:lnTo>
                  <a:lnTo>
                    <a:pt x="92296" y="1377977"/>
                  </a:lnTo>
                  <a:lnTo>
                    <a:pt x="78953" y="1421776"/>
                  </a:lnTo>
                  <a:lnTo>
                    <a:pt x="66604" y="1465998"/>
                  </a:lnTo>
                  <a:lnTo>
                    <a:pt x="55260" y="1510631"/>
                  </a:lnTo>
                  <a:lnTo>
                    <a:pt x="44935" y="1555661"/>
                  </a:lnTo>
                  <a:lnTo>
                    <a:pt x="35642" y="1601076"/>
                  </a:lnTo>
                  <a:lnTo>
                    <a:pt x="27394" y="1646863"/>
                  </a:lnTo>
                  <a:lnTo>
                    <a:pt x="20204" y="1693009"/>
                  </a:lnTo>
                  <a:lnTo>
                    <a:pt x="14084" y="1739500"/>
                  </a:lnTo>
                  <a:lnTo>
                    <a:pt x="9048" y="1786325"/>
                  </a:lnTo>
                  <a:lnTo>
                    <a:pt x="5109" y="1833469"/>
                  </a:lnTo>
                  <a:lnTo>
                    <a:pt x="2279" y="1880921"/>
                  </a:lnTo>
                  <a:lnTo>
                    <a:pt x="572" y="1928667"/>
                  </a:lnTo>
                  <a:lnTo>
                    <a:pt x="0" y="1976693"/>
                  </a:lnTo>
                  <a:lnTo>
                    <a:pt x="0" y="2849798"/>
                  </a:lnTo>
                  <a:lnTo>
                    <a:pt x="2556435" y="2849798"/>
                  </a:lnTo>
                  <a:lnTo>
                    <a:pt x="2556435" y="0"/>
                  </a:lnTo>
                  <a:close/>
                </a:path>
              </a:pathLst>
            </a:custGeom>
            <a:grpFill/>
          </p:spPr>
          <p:txBody>
            <a:bodyPr wrap="square" lIns="0" tIns="0" rIns="0" bIns="0" rtlCol="0">
              <a:noAutofit/>
            </a:bodyPr>
            <a:lstStyle/>
            <a:p>
              <a:endParaRPr>
                <a:latin typeface="Open Sans"/>
              </a:endParaRPr>
            </a:p>
          </p:txBody>
        </p:sp>
        <p:sp>
          <p:nvSpPr>
            <p:cNvPr id="14" name="object 30">
              <a:extLst>
                <a:ext uri="{FF2B5EF4-FFF2-40B4-BE49-F238E27FC236}">
                  <a16:creationId xmlns:a16="http://schemas.microsoft.com/office/drawing/2014/main" id="{73590B1A-D870-C019-328C-28E3DCDCB7A7}"/>
                </a:ext>
              </a:extLst>
            </p:cNvPr>
            <p:cNvSpPr/>
            <p:nvPr/>
          </p:nvSpPr>
          <p:spPr>
            <a:xfrm>
              <a:off x="10765985" y="370145"/>
              <a:ext cx="832485" cy="2849880"/>
            </a:xfrm>
            <a:custGeom>
              <a:avLst/>
              <a:gdLst/>
              <a:ahLst/>
              <a:cxnLst/>
              <a:rect l="l" t="t" r="r" b="b"/>
              <a:pathLst>
                <a:path w="832484" h="2849879">
                  <a:moveTo>
                    <a:pt x="832299" y="0"/>
                  </a:moveTo>
                  <a:lnTo>
                    <a:pt x="0" y="0"/>
                  </a:lnTo>
                  <a:lnTo>
                    <a:pt x="0" y="2849798"/>
                  </a:lnTo>
                  <a:lnTo>
                    <a:pt x="832299" y="2849798"/>
                  </a:lnTo>
                  <a:lnTo>
                    <a:pt x="832299" y="0"/>
                  </a:lnTo>
                  <a:close/>
                </a:path>
              </a:pathLst>
            </a:custGeom>
            <a:grpFill/>
          </p:spPr>
          <p:txBody>
            <a:bodyPr wrap="square" lIns="0" tIns="0" rIns="0" bIns="0" rtlCol="0">
              <a:noAutofit/>
            </a:bodyPr>
            <a:lstStyle/>
            <a:p>
              <a:endParaRPr>
                <a:latin typeface="Open Sans"/>
              </a:endParaRPr>
            </a:p>
          </p:txBody>
        </p:sp>
      </p:grpSp>
      <p:pic>
        <p:nvPicPr>
          <p:cNvPr id="22" name="Graphic 21" descr="Lightbulb with solid fill">
            <a:extLst>
              <a:ext uri="{FF2B5EF4-FFF2-40B4-BE49-F238E27FC236}">
                <a16:creationId xmlns:a16="http://schemas.microsoft.com/office/drawing/2014/main" id="{1D64D463-C3C6-5CEB-0FA7-EE716C50E22B}"/>
              </a:ext>
            </a:extLst>
          </p:cNvPr>
          <p:cNvPicPr>
            <a:picLocks noChangeAspect="1"/>
          </p:cNvPicPr>
          <p:nvPr/>
        </p:nvPicPr>
        <p:blipFill>
          <a:blip r:embed="rId6">
            <a:duotone>
              <a:schemeClr val="accent2">
                <a:shade val="45000"/>
                <a:satMod val="135000"/>
              </a:schemeClr>
              <a:prstClr val="white"/>
            </a:duotone>
          </a:blip>
          <a:stretch>
            <a:fillRect/>
          </a:stretch>
        </p:blipFill>
        <p:spPr>
          <a:xfrm>
            <a:off x="16011793" y="3087232"/>
            <a:ext cx="1700764" cy="1700764"/>
          </a:xfrm>
          <a:prstGeom prst="rect">
            <a:avLst/>
          </a:prstGeom>
        </p:spPr>
      </p:pic>
      <p:sp>
        <p:nvSpPr>
          <p:cNvPr id="23" name="Rectangle 22">
            <a:extLst>
              <a:ext uri="{FF2B5EF4-FFF2-40B4-BE49-F238E27FC236}">
                <a16:creationId xmlns:a16="http://schemas.microsoft.com/office/drawing/2014/main" id="{70146509-8A39-FD82-E1CC-B6C2072BEE59}"/>
              </a:ext>
            </a:extLst>
          </p:cNvPr>
          <p:cNvSpPr/>
          <p:nvPr/>
        </p:nvSpPr>
        <p:spPr>
          <a:xfrm>
            <a:off x="15455371" y="5862279"/>
            <a:ext cx="4352880" cy="3744095"/>
          </a:xfrm>
          <a:prstGeom prst="rect">
            <a:avLst/>
          </a:prstGeom>
          <a:solidFill>
            <a:srgbClr val="F31825"/>
          </a:solidFill>
          <a:ln>
            <a:solidFill>
              <a:srgbClr val="F318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pl-PL">
              <a:latin typeface="Open Sans"/>
            </a:endParaRPr>
          </a:p>
        </p:txBody>
      </p:sp>
      <p:grpSp>
        <p:nvGrpSpPr>
          <p:cNvPr id="24" name="Group 23">
            <a:extLst>
              <a:ext uri="{FF2B5EF4-FFF2-40B4-BE49-F238E27FC236}">
                <a16:creationId xmlns:a16="http://schemas.microsoft.com/office/drawing/2014/main" id="{F9763357-A339-274C-6A7C-B303138476EF}"/>
              </a:ext>
            </a:extLst>
          </p:cNvPr>
          <p:cNvGrpSpPr/>
          <p:nvPr/>
        </p:nvGrpSpPr>
        <p:grpSpPr>
          <a:xfrm>
            <a:off x="15612090" y="6009178"/>
            <a:ext cx="3513304" cy="3424929"/>
            <a:chOff x="8077407" y="370145"/>
            <a:chExt cx="3521063" cy="2849880"/>
          </a:xfrm>
          <a:solidFill>
            <a:schemeClr val="bg1"/>
          </a:solidFill>
        </p:grpSpPr>
        <p:sp>
          <p:nvSpPr>
            <p:cNvPr id="25" name="object 24">
              <a:extLst>
                <a:ext uri="{FF2B5EF4-FFF2-40B4-BE49-F238E27FC236}">
                  <a16:creationId xmlns:a16="http://schemas.microsoft.com/office/drawing/2014/main" id="{1379F4DD-743B-A796-8D43-BC321F626687}"/>
                </a:ext>
              </a:extLst>
            </p:cNvPr>
            <p:cNvSpPr/>
            <p:nvPr/>
          </p:nvSpPr>
          <p:spPr>
            <a:xfrm>
              <a:off x="8077407" y="370145"/>
              <a:ext cx="2556510" cy="2849880"/>
            </a:xfrm>
            <a:custGeom>
              <a:avLst/>
              <a:gdLst/>
              <a:ahLst/>
              <a:cxnLst/>
              <a:rect l="l" t="t" r="r" b="b"/>
              <a:pathLst>
                <a:path w="2556509" h="2849879">
                  <a:moveTo>
                    <a:pt x="2556435" y="0"/>
                  </a:moveTo>
                  <a:lnTo>
                    <a:pt x="1976693" y="0"/>
                  </a:lnTo>
                  <a:lnTo>
                    <a:pt x="1928667" y="572"/>
                  </a:lnTo>
                  <a:lnTo>
                    <a:pt x="1880921" y="2279"/>
                  </a:lnTo>
                  <a:lnTo>
                    <a:pt x="1833469" y="5109"/>
                  </a:lnTo>
                  <a:lnTo>
                    <a:pt x="1786325" y="9048"/>
                  </a:lnTo>
                  <a:lnTo>
                    <a:pt x="1739500" y="14084"/>
                  </a:lnTo>
                  <a:lnTo>
                    <a:pt x="1693009" y="20204"/>
                  </a:lnTo>
                  <a:lnTo>
                    <a:pt x="1646863" y="27394"/>
                  </a:lnTo>
                  <a:lnTo>
                    <a:pt x="1601076" y="35642"/>
                  </a:lnTo>
                  <a:lnTo>
                    <a:pt x="1555661" y="44935"/>
                  </a:lnTo>
                  <a:lnTo>
                    <a:pt x="1510631" y="55260"/>
                  </a:lnTo>
                  <a:lnTo>
                    <a:pt x="1465998" y="66604"/>
                  </a:lnTo>
                  <a:lnTo>
                    <a:pt x="1421776" y="78953"/>
                  </a:lnTo>
                  <a:lnTo>
                    <a:pt x="1377977" y="92296"/>
                  </a:lnTo>
                  <a:lnTo>
                    <a:pt x="1334615" y="106619"/>
                  </a:lnTo>
                  <a:lnTo>
                    <a:pt x="1291702" y="121909"/>
                  </a:lnTo>
                  <a:lnTo>
                    <a:pt x="1249251" y="138153"/>
                  </a:lnTo>
                  <a:lnTo>
                    <a:pt x="1207276" y="155338"/>
                  </a:lnTo>
                  <a:lnTo>
                    <a:pt x="1165789" y="173452"/>
                  </a:lnTo>
                  <a:lnTo>
                    <a:pt x="1124804" y="192481"/>
                  </a:lnTo>
                  <a:lnTo>
                    <a:pt x="1084332" y="212413"/>
                  </a:lnTo>
                  <a:lnTo>
                    <a:pt x="1044387" y="233234"/>
                  </a:lnTo>
                  <a:lnTo>
                    <a:pt x="1004983" y="254931"/>
                  </a:lnTo>
                  <a:lnTo>
                    <a:pt x="966131" y="277492"/>
                  </a:lnTo>
                  <a:lnTo>
                    <a:pt x="927846" y="300904"/>
                  </a:lnTo>
                  <a:lnTo>
                    <a:pt x="890139" y="325154"/>
                  </a:lnTo>
                  <a:lnTo>
                    <a:pt x="853024" y="350228"/>
                  </a:lnTo>
                  <a:lnTo>
                    <a:pt x="816513" y="376114"/>
                  </a:lnTo>
                  <a:lnTo>
                    <a:pt x="780621" y="402799"/>
                  </a:lnTo>
                  <a:lnTo>
                    <a:pt x="745359" y="430270"/>
                  </a:lnTo>
                  <a:lnTo>
                    <a:pt x="710740" y="458514"/>
                  </a:lnTo>
                  <a:lnTo>
                    <a:pt x="676778" y="487518"/>
                  </a:lnTo>
                  <a:lnTo>
                    <a:pt x="643486" y="517269"/>
                  </a:lnTo>
                  <a:lnTo>
                    <a:pt x="610876" y="547754"/>
                  </a:lnTo>
                  <a:lnTo>
                    <a:pt x="578961" y="578961"/>
                  </a:lnTo>
                  <a:lnTo>
                    <a:pt x="547754" y="610876"/>
                  </a:lnTo>
                  <a:lnTo>
                    <a:pt x="517269" y="643486"/>
                  </a:lnTo>
                  <a:lnTo>
                    <a:pt x="487518" y="676778"/>
                  </a:lnTo>
                  <a:lnTo>
                    <a:pt x="458514" y="710740"/>
                  </a:lnTo>
                  <a:lnTo>
                    <a:pt x="430270" y="745359"/>
                  </a:lnTo>
                  <a:lnTo>
                    <a:pt x="402799" y="780621"/>
                  </a:lnTo>
                  <a:lnTo>
                    <a:pt x="376114" y="816513"/>
                  </a:lnTo>
                  <a:lnTo>
                    <a:pt x="350228" y="853024"/>
                  </a:lnTo>
                  <a:lnTo>
                    <a:pt x="325154" y="890139"/>
                  </a:lnTo>
                  <a:lnTo>
                    <a:pt x="300904" y="927846"/>
                  </a:lnTo>
                  <a:lnTo>
                    <a:pt x="277492" y="966131"/>
                  </a:lnTo>
                  <a:lnTo>
                    <a:pt x="254931" y="1004983"/>
                  </a:lnTo>
                  <a:lnTo>
                    <a:pt x="233234" y="1044387"/>
                  </a:lnTo>
                  <a:lnTo>
                    <a:pt x="212413" y="1084332"/>
                  </a:lnTo>
                  <a:lnTo>
                    <a:pt x="192481" y="1124804"/>
                  </a:lnTo>
                  <a:lnTo>
                    <a:pt x="173452" y="1165789"/>
                  </a:lnTo>
                  <a:lnTo>
                    <a:pt x="155338" y="1207276"/>
                  </a:lnTo>
                  <a:lnTo>
                    <a:pt x="138153" y="1249251"/>
                  </a:lnTo>
                  <a:lnTo>
                    <a:pt x="121909" y="1291702"/>
                  </a:lnTo>
                  <a:lnTo>
                    <a:pt x="106619" y="1334615"/>
                  </a:lnTo>
                  <a:lnTo>
                    <a:pt x="92296" y="1377977"/>
                  </a:lnTo>
                  <a:lnTo>
                    <a:pt x="78953" y="1421776"/>
                  </a:lnTo>
                  <a:lnTo>
                    <a:pt x="66604" y="1465998"/>
                  </a:lnTo>
                  <a:lnTo>
                    <a:pt x="55260" y="1510631"/>
                  </a:lnTo>
                  <a:lnTo>
                    <a:pt x="44935" y="1555661"/>
                  </a:lnTo>
                  <a:lnTo>
                    <a:pt x="35642" y="1601076"/>
                  </a:lnTo>
                  <a:lnTo>
                    <a:pt x="27394" y="1646863"/>
                  </a:lnTo>
                  <a:lnTo>
                    <a:pt x="20204" y="1693009"/>
                  </a:lnTo>
                  <a:lnTo>
                    <a:pt x="14084" y="1739500"/>
                  </a:lnTo>
                  <a:lnTo>
                    <a:pt x="9048" y="1786325"/>
                  </a:lnTo>
                  <a:lnTo>
                    <a:pt x="5109" y="1833469"/>
                  </a:lnTo>
                  <a:lnTo>
                    <a:pt x="2279" y="1880921"/>
                  </a:lnTo>
                  <a:lnTo>
                    <a:pt x="572" y="1928667"/>
                  </a:lnTo>
                  <a:lnTo>
                    <a:pt x="0" y="1976693"/>
                  </a:lnTo>
                  <a:lnTo>
                    <a:pt x="0" y="2849798"/>
                  </a:lnTo>
                  <a:lnTo>
                    <a:pt x="2556435" y="2849798"/>
                  </a:lnTo>
                  <a:lnTo>
                    <a:pt x="2556435" y="0"/>
                  </a:lnTo>
                  <a:close/>
                </a:path>
              </a:pathLst>
            </a:custGeom>
            <a:grpFill/>
          </p:spPr>
          <p:txBody>
            <a:bodyPr wrap="square" lIns="0" tIns="0" rIns="0" bIns="0" rtlCol="0">
              <a:noAutofit/>
            </a:bodyPr>
            <a:lstStyle/>
            <a:p>
              <a:endParaRPr>
                <a:latin typeface="Open Sans"/>
              </a:endParaRPr>
            </a:p>
          </p:txBody>
        </p:sp>
        <p:sp>
          <p:nvSpPr>
            <p:cNvPr id="26" name="object 30">
              <a:extLst>
                <a:ext uri="{FF2B5EF4-FFF2-40B4-BE49-F238E27FC236}">
                  <a16:creationId xmlns:a16="http://schemas.microsoft.com/office/drawing/2014/main" id="{F76CA62A-9535-3A85-79B5-489A3E11412A}"/>
                </a:ext>
              </a:extLst>
            </p:cNvPr>
            <p:cNvSpPr/>
            <p:nvPr/>
          </p:nvSpPr>
          <p:spPr>
            <a:xfrm>
              <a:off x="10765985" y="370145"/>
              <a:ext cx="832485" cy="2849880"/>
            </a:xfrm>
            <a:custGeom>
              <a:avLst/>
              <a:gdLst/>
              <a:ahLst/>
              <a:cxnLst/>
              <a:rect l="l" t="t" r="r" b="b"/>
              <a:pathLst>
                <a:path w="832484" h="2849879">
                  <a:moveTo>
                    <a:pt x="832299" y="0"/>
                  </a:moveTo>
                  <a:lnTo>
                    <a:pt x="0" y="0"/>
                  </a:lnTo>
                  <a:lnTo>
                    <a:pt x="0" y="2849798"/>
                  </a:lnTo>
                  <a:lnTo>
                    <a:pt x="832299" y="2849798"/>
                  </a:lnTo>
                  <a:lnTo>
                    <a:pt x="832299" y="0"/>
                  </a:lnTo>
                  <a:close/>
                </a:path>
              </a:pathLst>
            </a:custGeom>
            <a:grpFill/>
          </p:spPr>
          <p:txBody>
            <a:bodyPr wrap="square" lIns="0" tIns="0" rIns="0" bIns="0" rtlCol="0">
              <a:noAutofit/>
            </a:bodyPr>
            <a:lstStyle/>
            <a:p>
              <a:endParaRPr>
                <a:latin typeface="Open Sans"/>
              </a:endParaRPr>
            </a:p>
          </p:txBody>
        </p:sp>
      </p:grpSp>
      <p:pic>
        <p:nvPicPr>
          <p:cNvPr id="27" name="Graphic 26" descr="Group brainstorm with solid fill">
            <a:extLst>
              <a:ext uri="{FF2B5EF4-FFF2-40B4-BE49-F238E27FC236}">
                <a16:creationId xmlns:a16="http://schemas.microsoft.com/office/drawing/2014/main" id="{C2390204-8D7B-6686-1BEA-BFF125ADF5D3}"/>
              </a:ext>
            </a:extLst>
          </p:cNvPr>
          <p:cNvPicPr>
            <a:picLocks noChangeAspect="1"/>
          </p:cNvPicPr>
          <p:nvPr/>
        </p:nvPicPr>
        <p:blipFill>
          <a:blip r:embed="rId7">
            <a:duotone>
              <a:schemeClr val="accent2">
                <a:shade val="45000"/>
                <a:satMod val="135000"/>
              </a:schemeClr>
              <a:prstClr val="white"/>
            </a:duotone>
          </a:blip>
          <a:stretch>
            <a:fillRect/>
          </a:stretch>
        </p:blipFill>
        <p:spPr>
          <a:xfrm>
            <a:off x="16042553" y="6105039"/>
            <a:ext cx="2050864" cy="2050864"/>
          </a:xfrm>
          <a:prstGeom prst="rect">
            <a:avLst/>
          </a:prstGeom>
        </p:spPr>
      </p:pic>
      <p:grpSp>
        <p:nvGrpSpPr>
          <p:cNvPr id="2" name="Grupa 1">
            <a:extLst>
              <a:ext uri="{FF2B5EF4-FFF2-40B4-BE49-F238E27FC236}">
                <a16:creationId xmlns:a16="http://schemas.microsoft.com/office/drawing/2014/main" id="{C9C08E86-90FC-4093-94DE-AF2CBCBAC788}"/>
              </a:ext>
            </a:extLst>
          </p:cNvPr>
          <p:cNvGrpSpPr/>
          <p:nvPr/>
        </p:nvGrpSpPr>
        <p:grpSpPr>
          <a:xfrm>
            <a:off x="15612090" y="1885155"/>
            <a:ext cx="3329129" cy="3424929"/>
            <a:chOff x="15612090" y="1885155"/>
            <a:chExt cx="3329129" cy="3424929"/>
          </a:xfrm>
        </p:grpSpPr>
        <p:sp>
          <p:nvSpPr>
            <p:cNvPr id="20" name="TextBox 19">
              <a:extLst>
                <a:ext uri="{FF2B5EF4-FFF2-40B4-BE49-F238E27FC236}">
                  <a16:creationId xmlns:a16="http://schemas.microsoft.com/office/drawing/2014/main" id="{88A25919-9B26-059F-86CE-C86CF74DF40C}"/>
                </a:ext>
              </a:extLst>
            </p:cNvPr>
            <p:cNvSpPr txBox="1"/>
            <p:nvPr/>
          </p:nvSpPr>
          <p:spPr>
            <a:xfrm>
              <a:off x="15612090" y="2057506"/>
              <a:ext cx="2550876" cy="954107"/>
            </a:xfrm>
            <a:prstGeom prst="rect">
              <a:avLst/>
            </a:prstGeom>
            <a:noFill/>
          </p:spPr>
          <p:txBody>
            <a:bodyPr wrap="square" rtlCol="0">
              <a:noAutofit/>
            </a:bodyPr>
            <a:lstStyle/>
            <a:p>
              <a:pPr algn="ctr" rtl="0"/>
              <a:r>
                <a:rPr lang="ja" sz="2800" b="1" i="0" u="none" strike="noStrike">
                  <a:latin typeface="MS Gothic"/>
                  <a:ea typeface="MS Gothic"/>
                </a:rPr>
                <a:t>20%</a:t>
              </a:r>
            </a:p>
            <a:p>
              <a:pPr algn="ctr" rtl="0"/>
              <a:endParaRPr lang="ja" sz="2800" b="1" i="0" u="none" strike="noStrike">
                <a:latin typeface="MS Gothic"/>
                <a:ea typeface="MS Gothic"/>
              </a:endParaRPr>
            </a:p>
          </p:txBody>
        </p:sp>
        <p:sp>
          <p:nvSpPr>
            <p:cNvPr id="29" name="TextBox 28">
              <a:extLst>
                <a:ext uri="{FF2B5EF4-FFF2-40B4-BE49-F238E27FC236}">
                  <a16:creationId xmlns:a16="http://schemas.microsoft.com/office/drawing/2014/main" id="{CA353069-9509-E631-5E9F-CDB6C8E39547}"/>
                </a:ext>
              </a:extLst>
            </p:cNvPr>
            <p:cNvSpPr txBox="1"/>
            <p:nvPr/>
          </p:nvSpPr>
          <p:spPr>
            <a:xfrm flipH="1">
              <a:off x="18202556" y="1885155"/>
              <a:ext cx="738664" cy="3424929"/>
            </a:xfrm>
            <a:prstGeom prst="rect">
              <a:avLst/>
            </a:prstGeom>
            <a:noFill/>
          </p:spPr>
          <p:txBody>
            <a:bodyPr vert="vert270" wrap="square" rtlCol="0">
              <a:noAutofit/>
            </a:bodyPr>
            <a:lstStyle/>
            <a:p>
              <a:pPr algn="ctr" rtl="0"/>
              <a:r>
                <a:rPr lang="ja" sz="3600" b="1" i="0" u="none" strike="noStrike" spc="-247">
                  <a:latin typeface="MS Gothic"/>
                  <a:ea typeface="MS Gothic"/>
                </a:rPr>
                <a:t>ポーランドの総発電量の割合</a:t>
              </a:r>
            </a:p>
          </p:txBody>
        </p:sp>
      </p:grpSp>
      <p:grpSp>
        <p:nvGrpSpPr>
          <p:cNvPr id="3" name="Grupa 2">
            <a:extLst>
              <a:ext uri="{FF2B5EF4-FFF2-40B4-BE49-F238E27FC236}">
                <a16:creationId xmlns:a16="http://schemas.microsoft.com/office/drawing/2014/main" id="{DB5EA40F-502B-44F3-B5AF-705597AACE99}"/>
              </a:ext>
            </a:extLst>
          </p:cNvPr>
          <p:cNvGrpSpPr/>
          <p:nvPr/>
        </p:nvGrpSpPr>
        <p:grpSpPr>
          <a:xfrm>
            <a:off x="16346529" y="5994010"/>
            <a:ext cx="2638842" cy="3430185"/>
            <a:chOff x="16346529" y="5994010"/>
            <a:chExt cx="2638842" cy="3430185"/>
          </a:xfrm>
        </p:grpSpPr>
        <p:sp>
          <p:nvSpPr>
            <p:cNvPr id="28" name="TextBox 27">
              <a:extLst>
                <a:ext uri="{FF2B5EF4-FFF2-40B4-BE49-F238E27FC236}">
                  <a16:creationId xmlns:a16="http://schemas.microsoft.com/office/drawing/2014/main" id="{F1256E78-F76E-CAC6-B858-5D233F00688B}"/>
                </a:ext>
              </a:extLst>
            </p:cNvPr>
            <p:cNvSpPr txBox="1"/>
            <p:nvPr/>
          </p:nvSpPr>
          <p:spPr>
            <a:xfrm>
              <a:off x="16346529" y="8121991"/>
              <a:ext cx="1526380" cy="1077218"/>
            </a:xfrm>
            <a:prstGeom prst="rect">
              <a:avLst/>
            </a:prstGeom>
            <a:noFill/>
          </p:spPr>
          <p:txBody>
            <a:bodyPr wrap="none" rtlCol="0">
              <a:noAutofit/>
            </a:bodyPr>
            <a:lstStyle/>
            <a:p>
              <a:pPr algn="ctr" rtl="0"/>
              <a:r>
                <a:rPr lang="ja" sz="3200" b="1" i="0" u="none" strike="noStrike">
                  <a:latin typeface="MS Gothic"/>
                  <a:ea typeface="MS Gothic"/>
                </a:rPr>
                <a:t>7000</a:t>
              </a:r>
            </a:p>
            <a:p>
              <a:pPr algn="ctr" rtl="0"/>
              <a:r>
                <a:rPr lang="ja" sz="3200" b="1" i="0" u="none" strike="noStrike">
                  <a:latin typeface="MS Gothic"/>
                  <a:ea typeface="MS Gothic"/>
                </a:rPr>
                <a:t>以上</a:t>
              </a:r>
            </a:p>
          </p:txBody>
        </p:sp>
        <p:sp>
          <p:nvSpPr>
            <p:cNvPr id="30" name="TextBox 29">
              <a:extLst>
                <a:ext uri="{FF2B5EF4-FFF2-40B4-BE49-F238E27FC236}">
                  <a16:creationId xmlns:a16="http://schemas.microsoft.com/office/drawing/2014/main" id="{7CF9AF77-65D2-6C54-841E-D5D3D3094B59}"/>
                </a:ext>
              </a:extLst>
            </p:cNvPr>
            <p:cNvSpPr txBox="1"/>
            <p:nvPr/>
          </p:nvSpPr>
          <p:spPr>
            <a:xfrm flipH="1">
              <a:off x="18246708" y="5994010"/>
              <a:ext cx="738664" cy="3430185"/>
            </a:xfrm>
            <a:prstGeom prst="rect">
              <a:avLst/>
            </a:prstGeom>
            <a:noFill/>
          </p:spPr>
          <p:txBody>
            <a:bodyPr vert="vert270" wrap="square" rtlCol="0">
              <a:noAutofit/>
            </a:bodyPr>
            <a:lstStyle/>
            <a:p>
              <a:pPr algn="ctr" rtl="0"/>
              <a:r>
                <a:rPr lang="ja" sz="3600" b="1" i="0" u="none" strike="noStrike" spc="-247">
                  <a:latin typeface="MS Gothic"/>
                  <a:ea typeface="MS Gothic"/>
                </a:rPr>
                <a:t>雇用者数</a:t>
              </a:r>
            </a:p>
          </p:txBody>
        </p:sp>
      </p:grpSp>
      <p:pic>
        <p:nvPicPr>
          <p:cNvPr id="31" name="Obraz 30">
            <a:extLst>
              <a:ext uri="{FF2B5EF4-FFF2-40B4-BE49-F238E27FC236}">
                <a16:creationId xmlns:a16="http://schemas.microsoft.com/office/drawing/2014/main" id="{601E224D-995E-4294-843B-140A0BC5B6A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06897" y="330016"/>
            <a:ext cx="2463353" cy="719323"/>
          </a:xfrm>
          <a:prstGeom prst="rect">
            <a:avLst/>
          </a:prstGeom>
        </p:spPr>
      </p:pic>
    </p:spTree>
    <p:extLst>
      <p:ext uri="{BB962C8B-B14F-4D97-AF65-F5344CB8AC3E}">
        <p14:creationId xmlns:p14="http://schemas.microsoft.com/office/powerpoint/2010/main" val="390227214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250" fill="hold"/>
                                        <p:tgtEl>
                                          <p:spTgt spid="4"/>
                                        </p:tgtEl>
                                        <p:attrNameLst>
                                          <p:attrName>ppt_w</p:attrName>
                                        </p:attrNameLst>
                                      </p:cBhvr>
                                      <p:tavLst>
                                        <p:tav tm="0">
                                          <p:val>
                                            <p:fltVal val="0"/>
                                          </p:val>
                                        </p:tav>
                                        <p:tav tm="100000">
                                          <p:val>
                                            <p:strVal val="#ppt_w"/>
                                          </p:val>
                                        </p:tav>
                                      </p:tavLst>
                                    </p:anim>
                                    <p:anim calcmode="lin" valueType="num">
                                      <p:cBhvr>
                                        <p:cTn id="8" dur="1250" fill="hold"/>
                                        <p:tgtEl>
                                          <p:spTgt spid="4"/>
                                        </p:tgtEl>
                                        <p:attrNameLst>
                                          <p:attrName>ppt_h</p:attrName>
                                        </p:attrNameLst>
                                      </p:cBhvr>
                                      <p:tavLst>
                                        <p:tav tm="0">
                                          <p:val>
                                            <p:fltVal val="0"/>
                                          </p:val>
                                        </p:tav>
                                        <p:tav tm="100000">
                                          <p:val>
                                            <p:strVal val="#ppt_h"/>
                                          </p:val>
                                        </p:tav>
                                      </p:tavLst>
                                    </p:anim>
                                    <p:animEffect transition="in" filter="fade">
                                      <p:cBhvr>
                                        <p:cTn id="9" dur="1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object 30">
            <a:extLst>
              <a:ext uri="{FF2B5EF4-FFF2-40B4-BE49-F238E27FC236}">
                <a16:creationId xmlns:a16="http://schemas.microsoft.com/office/drawing/2014/main" id="{8F681120-9041-4D43-B556-2E8359E55A97}"/>
              </a:ext>
            </a:extLst>
          </p:cNvPr>
          <p:cNvSpPr/>
          <p:nvPr/>
        </p:nvSpPr>
        <p:spPr>
          <a:xfrm>
            <a:off x="707" y="399"/>
            <a:ext cx="19956649" cy="1373096"/>
          </a:xfrm>
          <a:custGeom>
            <a:avLst/>
            <a:gdLst/>
            <a:ahLst/>
            <a:cxnLst/>
            <a:rect l="l" t="t" r="r" b="b"/>
            <a:pathLst>
              <a:path w="3808094" h="3808095">
                <a:moveTo>
                  <a:pt x="3807643" y="0"/>
                </a:moveTo>
                <a:lnTo>
                  <a:pt x="0" y="0"/>
                </a:lnTo>
                <a:lnTo>
                  <a:pt x="0" y="3807643"/>
                </a:lnTo>
                <a:lnTo>
                  <a:pt x="3807643" y="3807643"/>
                </a:lnTo>
                <a:lnTo>
                  <a:pt x="3807643" y="0"/>
                </a:lnTo>
                <a:close/>
              </a:path>
            </a:pathLst>
          </a:custGeom>
          <a:gradFill flip="none" rotWithShape="1">
            <a:gsLst>
              <a:gs pos="35000">
                <a:schemeClr val="bg1">
                  <a:alpha val="81000"/>
                  <a:lumMod val="28000"/>
                  <a:lumOff val="72000"/>
                </a:schemeClr>
              </a:gs>
              <a:gs pos="92000">
                <a:srgbClr val="E52632">
                  <a:shade val="100000"/>
                  <a:satMod val="115000"/>
                </a:srgbClr>
              </a:gs>
            </a:gsLst>
            <a:lin ang="10800000" scaled="1"/>
          </a:gradFill>
        </p:spPr>
        <p:txBody>
          <a:bodyPr wrap="square" lIns="0" tIns="0" rIns="0" bIns="0" rtlCol="0">
            <a:noAutofit/>
          </a:bodyPr>
          <a:lstStyle/>
          <a:p>
            <a:endParaRPr sz="1801">
              <a:latin typeface="Open Sans"/>
            </a:endParaRPr>
          </a:p>
        </p:txBody>
      </p:sp>
      <p:pic>
        <p:nvPicPr>
          <p:cNvPr id="39" name="Grafika 38">
            <a:extLst>
              <a:ext uri="{FF2B5EF4-FFF2-40B4-BE49-F238E27FC236}">
                <a16:creationId xmlns:a16="http://schemas.microsoft.com/office/drawing/2014/main" id="{FE4D5EDF-3DA8-420E-9376-3429EAED414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458114" y="365160"/>
            <a:ext cx="4808120" cy="709197"/>
          </a:xfrm>
          <a:prstGeom prst="rect">
            <a:avLst/>
          </a:prstGeom>
        </p:spPr>
      </p:pic>
      <p:sp>
        <p:nvSpPr>
          <p:cNvPr id="15" name="object 4">
            <a:extLst>
              <a:ext uri="{FF2B5EF4-FFF2-40B4-BE49-F238E27FC236}">
                <a16:creationId xmlns:a16="http://schemas.microsoft.com/office/drawing/2014/main" id="{0BABE982-04EA-40EA-A014-B569CE873AC8}"/>
              </a:ext>
            </a:extLst>
          </p:cNvPr>
          <p:cNvSpPr txBox="1">
            <a:spLocks noGrp="1"/>
          </p:cNvSpPr>
          <p:nvPr>
            <p:ph type="title"/>
          </p:nvPr>
        </p:nvSpPr>
        <p:spPr>
          <a:xfrm>
            <a:off x="807544" y="1875631"/>
            <a:ext cx="8503546" cy="1573504"/>
          </a:xfrm>
          <a:prstGeom prst="rect">
            <a:avLst/>
          </a:prstGeom>
        </p:spPr>
        <p:txBody>
          <a:bodyPr vert="horz" wrap="square" lIns="0" tIns="59686" rIns="0" bIns="0" rtlCol="0" anchor="ctr">
            <a:noAutofit/>
          </a:bodyPr>
          <a:lstStyle/>
          <a:p>
            <a:pPr marL="12699" marR="5081" rtl="0">
              <a:lnSpc>
                <a:spcPts val="5940"/>
              </a:lnSpc>
              <a:spcBef>
                <a:spcPts val="470"/>
              </a:spcBef>
            </a:pPr>
            <a:r>
              <a:rPr lang="ja" sz="4000" b="1" i="0" u="none" strike="noStrike">
                <a:latin typeface="MS Gothic"/>
                <a:ea typeface="MS Gothic"/>
                <a:cs typeface="Arial"/>
              </a:rPr>
              <a:t>新エネルギー地域における再生可能エネルギー資源</a:t>
            </a:r>
            <a:br>
              <a:rPr lang="ja" sz="4000" b="1" i="0" u="none" strike="noStrike">
                <a:latin typeface="MS Gothic"/>
                <a:ea typeface="MS Gothic"/>
                <a:cs typeface="Arial"/>
              </a:rPr>
            </a:br>
            <a:endParaRPr sz="4000" spc="-10">
              <a:latin typeface="Open Sans"/>
              <a:cs typeface="Arial" panose="020B0604020202020204" pitchFamily="34" charset="0"/>
            </a:endParaRPr>
          </a:p>
        </p:txBody>
      </p:sp>
      <p:pic>
        <p:nvPicPr>
          <p:cNvPr id="18" name="Obraz 17">
            <a:extLst>
              <a:ext uri="{FF2B5EF4-FFF2-40B4-BE49-F238E27FC236}">
                <a16:creationId xmlns:a16="http://schemas.microsoft.com/office/drawing/2014/main" id="{33958BDC-8629-4747-9D15-1DA6A09EA0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03304" y="9718078"/>
            <a:ext cx="14151452" cy="1566458"/>
          </a:xfrm>
          <a:prstGeom prst="rect">
            <a:avLst/>
          </a:prstGeom>
        </p:spPr>
      </p:pic>
      <p:sp>
        <p:nvSpPr>
          <p:cNvPr id="4" name="Rectangle 3">
            <a:extLst>
              <a:ext uri="{FF2B5EF4-FFF2-40B4-BE49-F238E27FC236}">
                <a16:creationId xmlns:a16="http://schemas.microsoft.com/office/drawing/2014/main" id="{3FB8D4A4-CAE4-1F26-71E6-BD5082A1893F}"/>
              </a:ext>
            </a:extLst>
          </p:cNvPr>
          <p:cNvSpPr/>
          <p:nvPr/>
        </p:nvSpPr>
        <p:spPr>
          <a:xfrm>
            <a:off x="11544153" y="1885156"/>
            <a:ext cx="7752403" cy="7687619"/>
          </a:xfrm>
          <a:prstGeom prst="rect">
            <a:avLst/>
          </a:prstGeom>
          <a:solidFill>
            <a:schemeClr val="bg1"/>
          </a:solidFill>
          <a:ln w="101600">
            <a:solidFill>
              <a:srgbClr val="F318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pl-PL">
              <a:latin typeface="Open Sans"/>
            </a:endParaRPr>
          </a:p>
        </p:txBody>
      </p:sp>
      <p:graphicFrame>
        <p:nvGraphicFramePr>
          <p:cNvPr id="2" name="Chart 1">
            <a:extLst>
              <a:ext uri="{FF2B5EF4-FFF2-40B4-BE49-F238E27FC236}">
                <a16:creationId xmlns:a16="http://schemas.microsoft.com/office/drawing/2014/main" id="{4C74006F-CBD0-7CD9-5916-DA901314F128}"/>
              </a:ext>
            </a:extLst>
          </p:cNvPr>
          <p:cNvGraphicFramePr/>
          <p:nvPr>
            <p:extLst>
              <p:ext uri="{D42A27DB-BD31-4B8C-83A1-F6EECF244321}">
                <p14:modId xmlns:p14="http://schemas.microsoft.com/office/powerpoint/2010/main" val="3466211812"/>
              </p:ext>
            </p:extLst>
          </p:nvPr>
        </p:nvGraphicFramePr>
        <p:xfrm>
          <a:off x="9141424" y="2070775"/>
          <a:ext cx="12762385" cy="7832120"/>
        </p:xfrm>
        <a:graphic>
          <a:graphicData uri="http://schemas.openxmlformats.org/drawingml/2006/chart">
            <c:chart xmlns:c="http://schemas.openxmlformats.org/drawingml/2006/chart" xmlns:r="http://schemas.openxmlformats.org/officeDocument/2006/relationships" r:id="rId5"/>
          </a:graphicData>
        </a:graphic>
      </p:graphicFrame>
      <p:grpSp>
        <p:nvGrpSpPr>
          <p:cNvPr id="8" name="Group 7">
            <a:extLst>
              <a:ext uri="{FF2B5EF4-FFF2-40B4-BE49-F238E27FC236}">
                <a16:creationId xmlns:a16="http://schemas.microsoft.com/office/drawing/2014/main" id="{2B7A2A62-F06C-A7CF-F485-219A48C9C455}"/>
              </a:ext>
            </a:extLst>
          </p:cNvPr>
          <p:cNvGrpSpPr/>
          <p:nvPr/>
        </p:nvGrpSpPr>
        <p:grpSpPr>
          <a:xfrm>
            <a:off x="1038866" y="6475556"/>
            <a:ext cx="9966997" cy="2918224"/>
            <a:chOff x="4146557" y="4066095"/>
            <a:chExt cx="4787893" cy="1645303"/>
          </a:xfrm>
        </p:grpSpPr>
        <p:pic>
          <p:nvPicPr>
            <p:cNvPr id="11" name="Picture 10" descr="A field with wind turbines in the background&#10;&#10;AI-generated content may be incorrect.">
              <a:extLst>
                <a:ext uri="{FF2B5EF4-FFF2-40B4-BE49-F238E27FC236}">
                  <a16:creationId xmlns:a16="http://schemas.microsoft.com/office/drawing/2014/main" id="{184CA0DD-B510-8BAC-6313-0A0D3F097ACA}"/>
                </a:ext>
              </a:extLst>
            </p:cNvPr>
            <p:cNvPicPr>
              <a:picLocks noChangeAspect="1"/>
            </p:cNvPicPr>
            <p:nvPr/>
          </p:nvPicPr>
          <p:blipFill>
            <a:blip r:embed="rId6">
              <a:extLst>
                <a:ext uri="{28A0092B-C50C-407E-A947-70E740481C1C}">
                  <a14:useLocalDpi xmlns:a14="http://schemas.microsoft.com/office/drawing/2010/main" val="0"/>
                </a:ext>
              </a:extLst>
            </a:blip>
            <a:srcRect l="9821" t="35934" r="18643" b="27848"/>
            <a:stretch>
              <a:fillRect/>
            </a:stretch>
          </p:blipFill>
          <p:spPr>
            <a:xfrm>
              <a:off x="4146557" y="4095750"/>
              <a:ext cx="4787893" cy="1615647"/>
            </a:xfrm>
            <a:prstGeom prst="rect">
              <a:avLst/>
            </a:prstGeom>
          </p:spPr>
        </p:pic>
        <p:sp>
          <p:nvSpPr>
            <p:cNvPr id="21" name="Free-form: Shape 20">
              <a:extLst>
                <a:ext uri="{FF2B5EF4-FFF2-40B4-BE49-F238E27FC236}">
                  <a16:creationId xmlns:a16="http://schemas.microsoft.com/office/drawing/2014/main" id="{0DEE74CA-1C08-31CF-186A-A3734B57C4D4}"/>
                </a:ext>
              </a:extLst>
            </p:cNvPr>
            <p:cNvSpPr/>
            <p:nvPr/>
          </p:nvSpPr>
          <p:spPr>
            <a:xfrm>
              <a:off x="4146557" y="4066095"/>
              <a:ext cx="4787893" cy="1645303"/>
            </a:xfrm>
            <a:custGeom>
              <a:avLst/>
              <a:gdLst>
                <a:gd name="connsiteX0" fmla="*/ 4437894 w 4787893"/>
                <a:gd name="connsiteY0" fmla="*/ 57460 h 1645303"/>
                <a:gd name="connsiteX1" fmla="*/ 4414161 w 4787893"/>
                <a:gd name="connsiteY1" fmla="*/ 57762 h 1645303"/>
                <a:gd name="connsiteX2" fmla="*/ 4390566 w 4787893"/>
                <a:gd name="connsiteY2" fmla="*/ 58664 h 1645303"/>
                <a:gd name="connsiteX3" fmla="*/ 4367116 w 4787893"/>
                <a:gd name="connsiteY3" fmla="*/ 60160 h 1645303"/>
                <a:gd name="connsiteX4" fmla="*/ 4343818 w 4787893"/>
                <a:gd name="connsiteY4" fmla="*/ 62241 h 1645303"/>
                <a:gd name="connsiteX5" fmla="*/ 4320678 w 4787893"/>
                <a:gd name="connsiteY5" fmla="*/ 64901 h 1645303"/>
                <a:gd name="connsiteX6" fmla="*/ 4297703 w 4787893"/>
                <a:gd name="connsiteY6" fmla="*/ 68135 h 1645303"/>
                <a:gd name="connsiteX7" fmla="*/ 4274898 w 4787893"/>
                <a:gd name="connsiteY7" fmla="*/ 71934 h 1645303"/>
                <a:gd name="connsiteX8" fmla="*/ 4252271 w 4787893"/>
                <a:gd name="connsiteY8" fmla="*/ 76292 h 1645303"/>
                <a:gd name="connsiteX9" fmla="*/ 4229828 w 4787893"/>
                <a:gd name="connsiteY9" fmla="*/ 81201 h 1645303"/>
                <a:gd name="connsiteX10" fmla="*/ 4207575 w 4787893"/>
                <a:gd name="connsiteY10" fmla="*/ 86657 h 1645303"/>
                <a:gd name="connsiteX11" fmla="*/ 4185518 w 4787893"/>
                <a:gd name="connsiteY11" fmla="*/ 92650 h 1645303"/>
                <a:gd name="connsiteX12" fmla="*/ 4163664 w 4787893"/>
                <a:gd name="connsiteY12" fmla="*/ 99175 h 1645303"/>
                <a:gd name="connsiteX13" fmla="*/ 4142020 w 4787893"/>
                <a:gd name="connsiteY13" fmla="*/ 106224 h 1645303"/>
                <a:gd name="connsiteX14" fmla="*/ 4120591 w 4787893"/>
                <a:gd name="connsiteY14" fmla="*/ 113792 h 1645303"/>
                <a:gd name="connsiteX15" fmla="*/ 4099384 w 4787893"/>
                <a:gd name="connsiteY15" fmla="*/ 121870 h 1645303"/>
                <a:gd name="connsiteX16" fmla="*/ 4078406 w 4787893"/>
                <a:gd name="connsiteY16" fmla="*/ 130453 h 1645303"/>
                <a:gd name="connsiteX17" fmla="*/ 4057662 w 4787893"/>
                <a:gd name="connsiteY17" fmla="*/ 139532 h 1645303"/>
                <a:gd name="connsiteX18" fmla="*/ 4037160 w 4787893"/>
                <a:gd name="connsiteY18" fmla="*/ 149103 h 1645303"/>
                <a:gd name="connsiteX19" fmla="*/ 4016906 w 4787893"/>
                <a:gd name="connsiteY19" fmla="*/ 159157 h 1645303"/>
                <a:gd name="connsiteX20" fmla="*/ 3996906 w 4787893"/>
                <a:gd name="connsiteY20" fmla="*/ 169688 h 1645303"/>
                <a:gd name="connsiteX21" fmla="*/ 3977166 w 4787893"/>
                <a:gd name="connsiteY21" fmla="*/ 180688 h 1645303"/>
                <a:gd name="connsiteX22" fmla="*/ 3957693 w 4787893"/>
                <a:gd name="connsiteY22" fmla="*/ 192152 h 1645303"/>
                <a:gd name="connsiteX23" fmla="*/ 3938493 w 4787893"/>
                <a:gd name="connsiteY23" fmla="*/ 204072 h 1645303"/>
                <a:gd name="connsiteX24" fmla="*/ 3919573 w 4787893"/>
                <a:gd name="connsiteY24" fmla="*/ 216442 h 1645303"/>
                <a:gd name="connsiteX25" fmla="*/ 3900939 w 4787893"/>
                <a:gd name="connsiteY25" fmla="*/ 229254 h 1645303"/>
                <a:gd name="connsiteX26" fmla="*/ 3882597 w 4787893"/>
                <a:gd name="connsiteY26" fmla="*/ 242502 h 1645303"/>
                <a:gd name="connsiteX27" fmla="*/ 3864554 w 4787893"/>
                <a:gd name="connsiteY27" fmla="*/ 256179 h 1645303"/>
                <a:gd name="connsiteX28" fmla="*/ 3846817 w 4787893"/>
                <a:gd name="connsiteY28" fmla="*/ 270277 h 1645303"/>
                <a:gd name="connsiteX29" fmla="*/ 3829391 w 4787893"/>
                <a:gd name="connsiteY29" fmla="*/ 284792 h 1645303"/>
                <a:gd name="connsiteX30" fmla="*/ 3812283 w 4787893"/>
                <a:gd name="connsiteY30" fmla="*/ 299714 h 1645303"/>
                <a:gd name="connsiteX31" fmla="*/ 3795500 w 4787893"/>
                <a:gd name="connsiteY31" fmla="*/ 315038 h 1645303"/>
                <a:gd name="connsiteX32" fmla="*/ 3779048 w 4787893"/>
                <a:gd name="connsiteY32" fmla="*/ 330757 h 1645303"/>
                <a:gd name="connsiteX33" fmla="*/ 3762932 w 4787893"/>
                <a:gd name="connsiteY33" fmla="*/ 346864 h 1645303"/>
                <a:gd name="connsiteX34" fmla="*/ 3747160 w 4787893"/>
                <a:gd name="connsiteY34" fmla="*/ 363352 h 1645303"/>
                <a:gd name="connsiteX35" fmla="*/ 3731738 w 4787893"/>
                <a:gd name="connsiteY35" fmla="*/ 380214 h 1645303"/>
                <a:gd name="connsiteX36" fmla="*/ 3716673 w 4787893"/>
                <a:gd name="connsiteY36" fmla="*/ 397443 h 1645303"/>
                <a:gd name="connsiteX37" fmla="*/ 3701971 w 4787893"/>
                <a:gd name="connsiteY37" fmla="*/ 415033 h 1645303"/>
                <a:gd name="connsiteX38" fmla="*/ 3687638 w 4787893"/>
                <a:gd name="connsiteY38" fmla="*/ 432977 h 1645303"/>
                <a:gd name="connsiteX39" fmla="*/ 3673680 w 4787893"/>
                <a:gd name="connsiteY39" fmla="*/ 451268 h 1645303"/>
                <a:gd name="connsiteX40" fmla="*/ 3660104 w 4787893"/>
                <a:gd name="connsiteY40" fmla="*/ 469898 h 1645303"/>
                <a:gd name="connsiteX41" fmla="*/ 3646917 w 4787893"/>
                <a:gd name="connsiteY41" fmla="*/ 488862 h 1645303"/>
                <a:gd name="connsiteX42" fmla="*/ 3634125 w 4787893"/>
                <a:gd name="connsiteY42" fmla="*/ 508152 h 1645303"/>
                <a:gd name="connsiteX43" fmla="*/ 3621734 w 4787893"/>
                <a:gd name="connsiteY43" fmla="*/ 527762 h 1645303"/>
                <a:gd name="connsiteX44" fmla="*/ 3609750 w 4787893"/>
                <a:gd name="connsiteY44" fmla="*/ 547684 h 1645303"/>
                <a:gd name="connsiteX45" fmla="*/ 3598180 w 4787893"/>
                <a:gd name="connsiteY45" fmla="*/ 567912 h 1645303"/>
                <a:gd name="connsiteX46" fmla="*/ 3587031 w 4787893"/>
                <a:gd name="connsiteY46" fmla="*/ 588439 h 1645303"/>
                <a:gd name="connsiteX47" fmla="*/ 3576308 w 4787893"/>
                <a:gd name="connsiteY47" fmla="*/ 609258 h 1645303"/>
                <a:gd name="connsiteX48" fmla="*/ 3566019 w 4787893"/>
                <a:gd name="connsiteY48" fmla="*/ 630363 h 1645303"/>
                <a:gd name="connsiteX49" fmla="*/ 3556169 w 4787893"/>
                <a:gd name="connsiteY49" fmla="*/ 651746 h 1645303"/>
                <a:gd name="connsiteX50" fmla="*/ 3546765 w 4787893"/>
                <a:gd name="connsiteY50" fmla="*/ 673400 h 1645303"/>
                <a:gd name="connsiteX51" fmla="*/ 3537814 w 4787893"/>
                <a:gd name="connsiteY51" fmla="*/ 695320 h 1645303"/>
                <a:gd name="connsiteX52" fmla="*/ 3529321 w 4787893"/>
                <a:gd name="connsiteY52" fmla="*/ 717497 h 1645303"/>
                <a:gd name="connsiteX53" fmla="*/ 3521293 w 4787893"/>
                <a:gd name="connsiteY53" fmla="*/ 739926 h 1645303"/>
                <a:gd name="connsiteX54" fmla="*/ 3513737 w 4787893"/>
                <a:gd name="connsiteY54" fmla="*/ 762599 h 1645303"/>
                <a:gd name="connsiteX55" fmla="*/ 3506659 w 4787893"/>
                <a:gd name="connsiteY55" fmla="*/ 785509 h 1645303"/>
                <a:gd name="connsiteX56" fmla="*/ 3500065 w 4787893"/>
                <a:gd name="connsiteY56" fmla="*/ 808650 h 1645303"/>
                <a:gd name="connsiteX57" fmla="*/ 3493963 w 4787893"/>
                <a:gd name="connsiteY57" fmla="*/ 832014 h 1645303"/>
                <a:gd name="connsiteX58" fmla="*/ 3488357 w 4787893"/>
                <a:gd name="connsiteY58" fmla="*/ 855596 h 1645303"/>
                <a:gd name="connsiteX59" fmla="*/ 3483254 w 4787893"/>
                <a:gd name="connsiteY59" fmla="*/ 879387 h 1645303"/>
                <a:gd name="connsiteX60" fmla="*/ 3478662 w 4787893"/>
                <a:gd name="connsiteY60" fmla="*/ 903382 h 1645303"/>
                <a:gd name="connsiteX61" fmla="*/ 3474586 w 4787893"/>
                <a:gd name="connsiteY61" fmla="*/ 927574 h 1645303"/>
                <a:gd name="connsiteX62" fmla="*/ 3471033 w 4787893"/>
                <a:gd name="connsiteY62" fmla="*/ 951955 h 1645303"/>
                <a:gd name="connsiteX63" fmla="*/ 3468008 w 4787893"/>
                <a:gd name="connsiteY63" fmla="*/ 976518 h 1645303"/>
                <a:gd name="connsiteX64" fmla="*/ 3465520 w 4787893"/>
                <a:gd name="connsiteY64" fmla="*/ 1001258 h 1645303"/>
                <a:gd name="connsiteX65" fmla="*/ 3463573 w 4787893"/>
                <a:gd name="connsiteY65" fmla="*/ 1026166 h 1645303"/>
                <a:gd name="connsiteX66" fmla="*/ 3462174 w 4787893"/>
                <a:gd name="connsiteY66" fmla="*/ 1051237 h 1645303"/>
                <a:gd name="connsiteX67" fmla="*/ 3461331 w 4787893"/>
                <a:gd name="connsiteY67" fmla="*/ 1076464 h 1645303"/>
                <a:gd name="connsiteX68" fmla="*/ 3461048 w 4787893"/>
                <a:gd name="connsiteY68" fmla="*/ 1101838 h 1645303"/>
                <a:gd name="connsiteX69" fmla="*/ 3461048 w 4787893"/>
                <a:gd name="connsiteY69" fmla="*/ 1563139 h 1645303"/>
                <a:gd name="connsiteX70" fmla="*/ 4724392 w 4787893"/>
                <a:gd name="connsiteY70" fmla="*/ 1563139 h 1645303"/>
                <a:gd name="connsiteX71" fmla="*/ 4724392 w 4787893"/>
                <a:gd name="connsiteY71" fmla="*/ 57460 h 1645303"/>
                <a:gd name="connsiteX72" fmla="*/ 2745241 w 4787893"/>
                <a:gd name="connsiteY72" fmla="*/ 57460 h 1645303"/>
                <a:gd name="connsiteX73" fmla="*/ 2745251 w 4787893"/>
                <a:gd name="connsiteY73" fmla="*/ 1563139 h 1645303"/>
                <a:gd name="connsiteX74" fmla="*/ 2770148 w 4787893"/>
                <a:gd name="connsiteY74" fmla="*/ 1562678 h 1645303"/>
                <a:gd name="connsiteX75" fmla="*/ 2794827 w 4787893"/>
                <a:gd name="connsiteY75" fmla="*/ 1561302 h 1645303"/>
                <a:gd name="connsiteX76" fmla="*/ 2819275 w 4787893"/>
                <a:gd name="connsiteY76" fmla="*/ 1559029 h 1645303"/>
                <a:gd name="connsiteX77" fmla="*/ 2843477 w 4787893"/>
                <a:gd name="connsiteY77" fmla="*/ 1555873 h 1645303"/>
                <a:gd name="connsiteX78" fmla="*/ 2867419 w 4787893"/>
                <a:gd name="connsiteY78" fmla="*/ 1551849 h 1645303"/>
                <a:gd name="connsiteX79" fmla="*/ 2891087 w 4787893"/>
                <a:gd name="connsiteY79" fmla="*/ 1546973 h 1645303"/>
                <a:gd name="connsiteX80" fmla="*/ 2914466 w 4787893"/>
                <a:gd name="connsiteY80" fmla="*/ 1541260 h 1645303"/>
                <a:gd name="connsiteX81" fmla="*/ 2937544 w 4787893"/>
                <a:gd name="connsiteY81" fmla="*/ 1534724 h 1645303"/>
                <a:gd name="connsiteX82" fmla="*/ 2960304 w 4787893"/>
                <a:gd name="connsiteY82" fmla="*/ 1527383 h 1645303"/>
                <a:gd name="connsiteX83" fmla="*/ 2982732 w 4787893"/>
                <a:gd name="connsiteY83" fmla="*/ 1519249 h 1645303"/>
                <a:gd name="connsiteX84" fmla="*/ 3004816 w 4787893"/>
                <a:gd name="connsiteY84" fmla="*/ 1510340 h 1645303"/>
                <a:gd name="connsiteX85" fmla="*/ 3026539 w 4787893"/>
                <a:gd name="connsiteY85" fmla="*/ 1500670 h 1645303"/>
                <a:gd name="connsiteX86" fmla="*/ 3047888 w 4787893"/>
                <a:gd name="connsiteY86" fmla="*/ 1490254 h 1645303"/>
                <a:gd name="connsiteX87" fmla="*/ 3068849 w 4787893"/>
                <a:gd name="connsiteY87" fmla="*/ 1479108 h 1645303"/>
                <a:gd name="connsiteX88" fmla="*/ 3089408 w 4787893"/>
                <a:gd name="connsiteY88" fmla="*/ 1467247 h 1645303"/>
                <a:gd name="connsiteX89" fmla="*/ 3109549 w 4787893"/>
                <a:gd name="connsiteY89" fmla="*/ 1454685 h 1645303"/>
                <a:gd name="connsiteX90" fmla="*/ 3129260 w 4787893"/>
                <a:gd name="connsiteY90" fmla="*/ 1441440 h 1645303"/>
                <a:gd name="connsiteX91" fmla="*/ 3148525 w 4787893"/>
                <a:gd name="connsiteY91" fmla="*/ 1427525 h 1645303"/>
                <a:gd name="connsiteX92" fmla="*/ 3167331 w 4787893"/>
                <a:gd name="connsiteY92" fmla="*/ 1412955 h 1645303"/>
                <a:gd name="connsiteX93" fmla="*/ 3185663 w 4787893"/>
                <a:gd name="connsiteY93" fmla="*/ 1397747 h 1645303"/>
                <a:gd name="connsiteX94" fmla="*/ 3203506 w 4787893"/>
                <a:gd name="connsiteY94" fmla="*/ 1381915 h 1645303"/>
                <a:gd name="connsiteX95" fmla="*/ 3220847 w 4787893"/>
                <a:gd name="connsiteY95" fmla="*/ 1365475 h 1645303"/>
                <a:gd name="connsiteX96" fmla="*/ 3237672 w 4787893"/>
                <a:gd name="connsiteY96" fmla="*/ 1348442 h 1645303"/>
                <a:gd name="connsiteX97" fmla="*/ 3253965 w 4787893"/>
                <a:gd name="connsiteY97" fmla="*/ 1330831 h 1645303"/>
                <a:gd name="connsiteX98" fmla="*/ 3269714 w 4787893"/>
                <a:gd name="connsiteY98" fmla="*/ 1312657 h 1645303"/>
                <a:gd name="connsiteX99" fmla="*/ 3284902 w 4787893"/>
                <a:gd name="connsiteY99" fmla="*/ 1293936 h 1645303"/>
                <a:gd name="connsiteX100" fmla="*/ 3299517 w 4787893"/>
                <a:gd name="connsiteY100" fmla="*/ 1274683 h 1645303"/>
                <a:gd name="connsiteX101" fmla="*/ 3313544 w 4787893"/>
                <a:gd name="connsiteY101" fmla="*/ 1254913 h 1645303"/>
                <a:gd name="connsiteX102" fmla="*/ 3326968 w 4787893"/>
                <a:gd name="connsiteY102" fmla="*/ 1234641 h 1645303"/>
                <a:gd name="connsiteX103" fmla="*/ 3339777 w 4787893"/>
                <a:gd name="connsiteY103" fmla="*/ 1213883 h 1645303"/>
                <a:gd name="connsiteX104" fmla="*/ 3351954 w 4787893"/>
                <a:gd name="connsiteY104" fmla="*/ 1192654 h 1645303"/>
                <a:gd name="connsiteX105" fmla="*/ 3363486 w 4787893"/>
                <a:gd name="connsiteY105" fmla="*/ 1170969 h 1645303"/>
                <a:gd name="connsiteX106" fmla="*/ 3374358 w 4787893"/>
                <a:gd name="connsiteY106" fmla="*/ 1148844 h 1645303"/>
                <a:gd name="connsiteX107" fmla="*/ 3384557 w 4787893"/>
                <a:gd name="connsiteY107" fmla="*/ 1126293 h 1645303"/>
                <a:gd name="connsiteX108" fmla="*/ 3394068 w 4787893"/>
                <a:gd name="connsiteY108" fmla="*/ 1103332 h 1645303"/>
                <a:gd name="connsiteX109" fmla="*/ 3403387 w 4787893"/>
                <a:gd name="connsiteY109" fmla="*/ 1078550 h 1645303"/>
                <a:gd name="connsiteX110" fmla="*/ 3411899 w 4787893"/>
                <a:gd name="connsiteY110" fmla="*/ 1053342 h 1645303"/>
                <a:gd name="connsiteX111" fmla="*/ 3419588 w 4787893"/>
                <a:gd name="connsiteY111" fmla="*/ 1027725 h 1645303"/>
                <a:gd name="connsiteX112" fmla="*/ 3426436 w 4787893"/>
                <a:gd name="connsiteY112" fmla="*/ 1001720 h 1645303"/>
                <a:gd name="connsiteX113" fmla="*/ 3432426 w 4787893"/>
                <a:gd name="connsiteY113" fmla="*/ 975343 h 1645303"/>
                <a:gd name="connsiteX114" fmla="*/ 3437542 w 4787893"/>
                <a:gd name="connsiteY114" fmla="*/ 948613 h 1645303"/>
                <a:gd name="connsiteX115" fmla="*/ 3441765 w 4787893"/>
                <a:gd name="connsiteY115" fmla="*/ 921547 h 1645303"/>
                <a:gd name="connsiteX116" fmla="*/ 3445079 w 4787893"/>
                <a:gd name="connsiteY116" fmla="*/ 894165 h 1645303"/>
                <a:gd name="connsiteX117" fmla="*/ 3447468 w 4787893"/>
                <a:gd name="connsiteY117" fmla="*/ 866485 h 1645303"/>
                <a:gd name="connsiteX118" fmla="*/ 3448914 w 4787893"/>
                <a:gd name="connsiteY118" fmla="*/ 838523 h 1645303"/>
                <a:gd name="connsiteX119" fmla="*/ 3449400 w 4787893"/>
                <a:gd name="connsiteY119" fmla="*/ 810300 h 1645303"/>
                <a:gd name="connsiteX120" fmla="*/ 3449008 w 4787893"/>
                <a:gd name="connsiteY120" fmla="*/ 784944 h 1645303"/>
                <a:gd name="connsiteX121" fmla="*/ 3447840 w 4787893"/>
                <a:gd name="connsiteY121" fmla="*/ 759798 h 1645303"/>
                <a:gd name="connsiteX122" fmla="*/ 3445910 w 4787893"/>
                <a:gd name="connsiteY122" fmla="*/ 734875 h 1645303"/>
                <a:gd name="connsiteX123" fmla="*/ 3443229 w 4787893"/>
                <a:gd name="connsiteY123" fmla="*/ 710189 h 1645303"/>
                <a:gd name="connsiteX124" fmla="*/ 3439809 w 4787893"/>
                <a:gd name="connsiteY124" fmla="*/ 685752 h 1645303"/>
                <a:gd name="connsiteX125" fmla="*/ 3435663 w 4787893"/>
                <a:gd name="connsiteY125" fmla="*/ 661577 h 1645303"/>
                <a:gd name="connsiteX126" fmla="*/ 3430803 w 4787893"/>
                <a:gd name="connsiteY126" fmla="*/ 637679 h 1645303"/>
                <a:gd name="connsiteX127" fmla="*/ 3425241 w 4787893"/>
                <a:gd name="connsiteY127" fmla="*/ 614069 h 1645303"/>
                <a:gd name="connsiteX128" fmla="*/ 3418990 w 4787893"/>
                <a:gd name="connsiteY128" fmla="*/ 590762 h 1645303"/>
                <a:gd name="connsiteX129" fmla="*/ 3412063 w 4787893"/>
                <a:gd name="connsiteY129" fmla="*/ 567770 h 1645303"/>
                <a:gd name="connsiteX130" fmla="*/ 3404470 w 4787893"/>
                <a:gd name="connsiteY130" fmla="*/ 545106 h 1645303"/>
                <a:gd name="connsiteX131" fmla="*/ 3396226 w 4787893"/>
                <a:gd name="connsiteY131" fmla="*/ 522783 h 1645303"/>
                <a:gd name="connsiteX132" fmla="*/ 3387342 w 4787893"/>
                <a:gd name="connsiteY132" fmla="*/ 500816 h 1645303"/>
                <a:gd name="connsiteX133" fmla="*/ 3377829 w 4787893"/>
                <a:gd name="connsiteY133" fmla="*/ 479218 h 1645303"/>
                <a:gd name="connsiteX134" fmla="*/ 3367702 w 4787893"/>
                <a:gd name="connsiteY134" fmla="*/ 457999 h 1645303"/>
                <a:gd name="connsiteX135" fmla="*/ 3356972 w 4787893"/>
                <a:gd name="connsiteY135" fmla="*/ 437176 h 1645303"/>
                <a:gd name="connsiteX136" fmla="*/ 3345651 w 4787893"/>
                <a:gd name="connsiteY136" fmla="*/ 416760 h 1645303"/>
                <a:gd name="connsiteX137" fmla="*/ 3333751 w 4787893"/>
                <a:gd name="connsiteY137" fmla="*/ 396765 h 1645303"/>
                <a:gd name="connsiteX138" fmla="*/ 3321286 w 4787893"/>
                <a:gd name="connsiteY138" fmla="*/ 377203 h 1645303"/>
                <a:gd name="connsiteX139" fmla="*/ 3308267 w 4787893"/>
                <a:gd name="connsiteY139" fmla="*/ 358089 h 1645303"/>
                <a:gd name="connsiteX140" fmla="*/ 3294706 w 4787893"/>
                <a:gd name="connsiteY140" fmla="*/ 339435 h 1645303"/>
                <a:gd name="connsiteX141" fmla="*/ 3280617 w 4787893"/>
                <a:gd name="connsiteY141" fmla="*/ 321254 h 1645303"/>
                <a:gd name="connsiteX142" fmla="*/ 3266011 w 4787893"/>
                <a:gd name="connsiteY142" fmla="*/ 303560 h 1645303"/>
                <a:gd name="connsiteX143" fmla="*/ 3250900 w 4787893"/>
                <a:gd name="connsiteY143" fmla="*/ 286365 h 1645303"/>
                <a:gd name="connsiteX144" fmla="*/ 3235298 w 4787893"/>
                <a:gd name="connsiteY144" fmla="*/ 269684 h 1645303"/>
                <a:gd name="connsiteX145" fmla="*/ 3219215 w 4787893"/>
                <a:gd name="connsiteY145" fmla="*/ 253528 h 1645303"/>
                <a:gd name="connsiteX146" fmla="*/ 3202666 w 4787893"/>
                <a:gd name="connsiteY146" fmla="*/ 237912 h 1645303"/>
                <a:gd name="connsiteX147" fmla="*/ 3185660 w 4787893"/>
                <a:gd name="connsiteY147" fmla="*/ 222849 h 1645303"/>
                <a:gd name="connsiteX148" fmla="*/ 3168213 w 4787893"/>
                <a:gd name="connsiteY148" fmla="*/ 208351 h 1645303"/>
                <a:gd name="connsiteX149" fmla="*/ 3150335 w 4787893"/>
                <a:gd name="connsiteY149" fmla="*/ 194431 h 1645303"/>
                <a:gd name="connsiteX150" fmla="*/ 3132038 w 4787893"/>
                <a:gd name="connsiteY150" fmla="*/ 181104 h 1645303"/>
                <a:gd name="connsiteX151" fmla="*/ 3113336 w 4787893"/>
                <a:gd name="connsiteY151" fmla="*/ 168382 h 1645303"/>
                <a:gd name="connsiteX152" fmla="*/ 3094241 w 4787893"/>
                <a:gd name="connsiteY152" fmla="*/ 156278 h 1645303"/>
                <a:gd name="connsiteX153" fmla="*/ 3074764 w 4787893"/>
                <a:gd name="connsiteY153" fmla="*/ 144806 h 1645303"/>
                <a:gd name="connsiteX154" fmla="*/ 3054918 w 4787893"/>
                <a:gd name="connsiteY154" fmla="*/ 133978 h 1645303"/>
                <a:gd name="connsiteX155" fmla="*/ 3034716 w 4787893"/>
                <a:gd name="connsiteY155" fmla="*/ 123809 h 1645303"/>
                <a:gd name="connsiteX156" fmla="*/ 3014170 w 4787893"/>
                <a:gd name="connsiteY156" fmla="*/ 114310 h 1645303"/>
                <a:gd name="connsiteX157" fmla="*/ 2993292 w 4787893"/>
                <a:gd name="connsiteY157" fmla="*/ 105495 h 1645303"/>
                <a:gd name="connsiteX158" fmla="*/ 2972094 w 4787893"/>
                <a:gd name="connsiteY158" fmla="*/ 97378 h 1645303"/>
                <a:gd name="connsiteX159" fmla="*/ 2950588 w 4787893"/>
                <a:gd name="connsiteY159" fmla="*/ 89971 h 1645303"/>
                <a:gd name="connsiteX160" fmla="*/ 2928789 w 4787893"/>
                <a:gd name="connsiteY160" fmla="*/ 83289 h 1645303"/>
                <a:gd name="connsiteX161" fmla="*/ 2906706 w 4787893"/>
                <a:gd name="connsiteY161" fmla="*/ 77343 h 1645303"/>
                <a:gd name="connsiteX162" fmla="*/ 2884353 w 4787893"/>
                <a:gd name="connsiteY162" fmla="*/ 72147 h 1645303"/>
                <a:gd name="connsiteX163" fmla="*/ 2861743 w 4787893"/>
                <a:gd name="connsiteY163" fmla="*/ 67714 h 1645303"/>
                <a:gd name="connsiteX164" fmla="*/ 2838887 w 4787893"/>
                <a:gd name="connsiteY164" fmla="*/ 64058 h 1645303"/>
                <a:gd name="connsiteX165" fmla="*/ 2815797 w 4787893"/>
                <a:gd name="connsiteY165" fmla="*/ 61191 h 1645303"/>
                <a:gd name="connsiteX166" fmla="*/ 2792486 w 4787893"/>
                <a:gd name="connsiteY166" fmla="*/ 59127 h 1645303"/>
                <a:gd name="connsiteX167" fmla="*/ 2768967 w 4787893"/>
                <a:gd name="connsiteY167" fmla="*/ 57879 h 1645303"/>
                <a:gd name="connsiteX168" fmla="*/ 1057588 w 4787893"/>
                <a:gd name="connsiteY168" fmla="*/ 57460 h 1645303"/>
                <a:gd name="connsiteX169" fmla="*/ 1033854 w 4787893"/>
                <a:gd name="connsiteY169" fmla="*/ 57762 h 1645303"/>
                <a:gd name="connsiteX170" fmla="*/ 1010259 w 4787893"/>
                <a:gd name="connsiteY170" fmla="*/ 58664 h 1645303"/>
                <a:gd name="connsiteX171" fmla="*/ 986809 w 4787893"/>
                <a:gd name="connsiteY171" fmla="*/ 60160 h 1645303"/>
                <a:gd name="connsiteX172" fmla="*/ 963511 w 4787893"/>
                <a:gd name="connsiteY172" fmla="*/ 62241 h 1645303"/>
                <a:gd name="connsiteX173" fmla="*/ 940371 w 4787893"/>
                <a:gd name="connsiteY173" fmla="*/ 64901 h 1645303"/>
                <a:gd name="connsiteX174" fmla="*/ 917396 w 4787893"/>
                <a:gd name="connsiteY174" fmla="*/ 68135 h 1645303"/>
                <a:gd name="connsiteX175" fmla="*/ 894591 w 4787893"/>
                <a:gd name="connsiteY175" fmla="*/ 71934 h 1645303"/>
                <a:gd name="connsiteX176" fmla="*/ 871964 w 4787893"/>
                <a:gd name="connsiteY176" fmla="*/ 76292 h 1645303"/>
                <a:gd name="connsiteX177" fmla="*/ 849521 w 4787893"/>
                <a:gd name="connsiteY177" fmla="*/ 81201 h 1645303"/>
                <a:gd name="connsiteX178" fmla="*/ 827268 w 4787893"/>
                <a:gd name="connsiteY178" fmla="*/ 86657 h 1645303"/>
                <a:gd name="connsiteX179" fmla="*/ 805211 w 4787893"/>
                <a:gd name="connsiteY179" fmla="*/ 92650 h 1645303"/>
                <a:gd name="connsiteX180" fmla="*/ 783357 w 4787893"/>
                <a:gd name="connsiteY180" fmla="*/ 99175 h 1645303"/>
                <a:gd name="connsiteX181" fmla="*/ 761713 w 4787893"/>
                <a:gd name="connsiteY181" fmla="*/ 106224 h 1645303"/>
                <a:gd name="connsiteX182" fmla="*/ 740284 w 4787893"/>
                <a:gd name="connsiteY182" fmla="*/ 113792 h 1645303"/>
                <a:gd name="connsiteX183" fmla="*/ 719077 w 4787893"/>
                <a:gd name="connsiteY183" fmla="*/ 121870 h 1645303"/>
                <a:gd name="connsiteX184" fmla="*/ 698099 w 4787893"/>
                <a:gd name="connsiteY184" fmla="*/ 130453 h 1645303"/>
                <a:gd name="connsiteX185" fmla="*/ 677355 w 4787893"/>
                <a:gd name="connsiteY185" fmla="*/ 139532 h 1645303"/>
                <a:gd name="connsiteX186" fmla="*/ 656853 w 4787893"/>
                <a:gd name="connsiteY186" fmla="*/ 149103 h 1645303"/>
                <a:gd name="connsiteX187" fmla="*/ 636599 w 4787893"/>
                <a:gd name="connsiteY187" fmla="*/ 159157 h 1645303"/>
                <a:gd name="connsiteX188" fmla="*/ 616599 w 4787893"/>
                <a:gd name="connsiteY188" fmla="*/ 169688 h 1645303"/>
                <a:gd name="connsiteX189" fmla="*/ 596859 w 4787893"/>
                <a:gd name="connsiteY189" fmla="*/ 180688 h 1645303"/>
                <a:gd name="connsiteX190" fmla="*/ 577386 w 4787893"/>
                <a:gd name="connsiteY190" fmla="*/ 192152 h 1645303"/>
                <a:gd name="connsiteX191" fmla="*/ 558186 w 4787893"/>
                <a:gd name="connsiteY191" fmla="*/ 204072 h 1645303"/>
                <a:gd name="connsiteX192" fmla="*/ 539266 w 4787893"/>
                <a:gd name="connsiteY192" fmla="*/ 216442 h 1645303"/>
                <a:gd name="connsiteX193" fmla="*/ 520632 w 4787893"/>
                <a:gd name="connsiteY193" fmla="*/ 229254 h 1645303"/>
                <a:gd name="connsiteX194" fmla="*/ 502290 w 4787893"/>
                <a:gd name="connsiteY194" fmla="*/ 242502 h 1645303"/>
                <a:gd name="connsiteX195" fmla="*/ 484247 w 4787893"/>
                <a:gd name="connsiteY195" fmla="*/ 256179 h 1645303"/>
                <a:gd name="connsiteX196" fmla="*/ 466510 w 4787893"/>
                <a:gd name="connsiteY196" fmla="*/ 270277 h 1645303"/>
                <a:gd name="connsiteX197" fmla="*/ 449084 w 4787893"/>
                <a:gd name="connsiteY197" fmla="*/ 284792 h 1645303"/>
                <a:gd name="connsiteX198" fmla="*/ 431976 w 4787893"/>
                <a:gd name="connsiteY198" fmla="*/ 299714 h 1645303"/>
                <a:gd name="connsiteX199" fmla="*/ 415193 w 4787893"/>
                <a:gd name="connsiteY199" fmla="*/ 315038 h 1645303"/>
                <a:gd name="connsiteX200" fmla="*/ 398741 w 4787893"/>
                <a:gd name="connsiteY200" fmla="*/ 330757 h 1645303"/>
                <a:gd name="connsiteX201" fmla="*/ 382625 w 4787893"/>
                <a:gd name="connsiteY201" fmla="*/ 346864 h 1645303"/>
                <a:gd name="connsiteX202" fmla="*/ 366853 w 4787893"/>
                <a:gd name="connsiteY202" fmla="*/ 363352 h 1645303"/>
                <a:gd name="connsiteX203" fmla="*/ 351431 w 4787893"/>
                <a:gd name="connsiteY203" fmla="*/ 380214 h 1645303"/>
                <a:gd name="connsiteX204" fmla="*/ 336366 w 4787893"/>
                <a:gd name="connsiteY204" fmla="*/ 397443 h 1645303"/>
                <a:gd name="connsiteX205" fmla="*/ 321664 w 4787893"/>
                <a:gd name="connsiteY205" fmla="*/ 415033 h 1645303"/>
                <a:gd name="connsiteX206" fmla="*/ 307331 w 4787893"/>
                <a:gd name="connsiteY206" fmla="*/ 432977 h 1645303"/>
                <a:gd name="connsiteX207" fmla="*/ 293373 w 4787893"/>
                <a:gd name="connsiteY207" fmla="*/ 451268 h 1645303"/>
                <a:gd name="connsiteX208" fmla="*/ 279797 w 4787893"/>
                <a:gd name="connsiteY208" fmla="*/ 469898 h 1645303"/>
                <a:gd name="connsiteX209" fmla="*/ 266610 w 4787893"/>
                <a:gd name="connsiteY209" fmla="*/ 488862 h 1645303"/>
                <a:gd name="connsiteX210" fmla="*/ 253818 w 4787893"/>
                <a:gd name="connsiteY210" fmla="*/ 508152 h 1645303"/>
                <a:gd name="connsiteX211" fmla="*/ 241427 w 4787893"/>
                <a:gd name="connsiteY211" fmla="*/ 527762 h 1645303"/>
                <a:gd name="connsiteX212" fmla="*/ 229443 w 4787893"/>
                <a:gd name="connsiteY212" fmla="*/ 547684 h 1645303"/>
                <a:gd name="connsiteX213" fmla="*/ 217873 w 4787893"/>
                <a:gd name="connsiteY213" fmla="*/ 567912 h 1645303"/>
                <a:gd name="connsiteX214" fmla="*/ 206724 w 4787893"/>
                <a:gd name="connsiteY214" fmla="*/ 588439 h 1645303"/>
                <a:gd name="connsiteX215" fmla="*/ 196001 w 4787893"/>
                <a:gd name="connsiteY215" fmla="*/ 609258 h 1645303"/>
                <a:gd name="connsiteX216" fmla="*/ 185712 w 4787893"/>
                <a:gd name="connsiteY216" fmla="*/ 630363 h 1645303"/>
                <a:gd name="connsiteX217" fmla="*/ 175862 w 4787893"/>
                <a:gd name="connsiteY217" fmla="*/ 651746 h 1645303"/>
                <a:gd name="connsiteX218" fmla="*/ 166458 w 4787893"/>
                <a:gd name="connsiteY218" fmla="*/ 673400 h 1645303"/>
                <a:gd name="connsiteX219" fmla="*/ 157507 w 4787893"/>
                <a:gd name="connsiteY219" fmla="*/ 695320 h 1645303"/>
                <a:gd name="connsiteX220" fmla="*/ 149014 w 4787893"/>
                <a:gd name="connsiteY220" fmla="*/ 717497 h 1645303"/>
                <a:gd name="connsiteX221" fmla="*/ 140986 w 4787893"/>
                <a:gd name="connsiteY221" fmla="*/ 739926 h 1645303"/>
                <a:gd name="connsiteX222" fmla="*/ 133430 w 4787893"/>
                <a:gd name="connsiteY222" fmla="*/ 762599 h 1645303"/>
                <a:gd name="connsiteX223" fmla="*/ 126352 w 4787893"/>
                <a:gd name="connsiteY223" fmla="*/ 785509 h 1645303"/>
                <a:gd name="connsiteX224" fmla="*/ 119758 w 4787893"/>
                <a:gd name="connsiteY224" fmla="*/ 808650 h 1645303"/>
                <a:gd name="connsiteX225" fmla="*/ 113656 w 4787893"/>
                <a:gd name="connsiteY225" fmla="*/ 832014 h 1645303"/>
                <a:gd name="connsiteX226" fmla="*/ 108050 w 4787893"/>
                <a:gd name="connsiteY226" fmla="*/ 855596 h 1645303"/>
                <a:gd name="connsiteX227" fmla="*/ 102947 w 4787893"/>
                <a:gd name="connsiteY227" fmla="*/ 879387 h 1645303"/>
                <a:gd name="connsiteX228" fmla="*/ 98355 w 4787893"/>
                <a:gd name="connsiteY228" fmla="*/ 903382 h 1645303"/>
                <a:gd name="connsiteX229" fmla="*/ 94279 w 4787893"/>
                <a:gd name="connsiteY229" fmla="*/ 927574 h 1645303"/>
                <a:gd name="connsiteX230" fmla="*/ 90726 w 4787893"/>
                <a:gd name="connsiteY230" fmla="*/ 951955 h 1645303"/>
                <a:gd name="connsiteX231" fmla="*/ 87701 w 4787893"/>
                <a:gd name="connsiteY231" fmla="*/ 976518 h 1645303"/>
                <a:gd name="connsiteX232" fmla="*/ 85213 w 4787893"/>
                <a:gd name="connsiteY232" fmla="*/ 1001258 h 1645303"/>
                <a:gd name="connsiteX233" fmla="*/ 83266 w 4787893"/>
                <a:gd name="connsiteY233" fmla="*/ 1026166 h 1645303"/>
                <a:gd name="connsiteX234" fmla="*/ 81867 w 4787893"/>
                <a:gd name="connsiteY234" fmla="*/ 1051237 h 1645303"/>
                <a:gd name="connsiteX235" fmla="*/ 81024 w 4787893"/>
                <a:gd name="connsiteY235" fmla="*/ 1076464 h 1645303"/>
                <a:gd name="connsiteX236" fmla="*/ 80741 w 4787893"/>
                <a:gd name="connsiteY236" fmla="*/ 1101838 h 1645303"/>
                <a:gd name="connsiteX237" fmla="*/ 80741 w 4787893"/>
                <a:gd name="connsiteY237" fmla="*/ 1563139 h 1645303"/>
                <a:gd name="connsiteX238" fmla="*/ 1344086 w 4787893"/>
                <a:gd name="connsiteY238" fmla="*/ 1563139 h 1645303"/>
                <a:gd name="connsiteX239" fmla="*/ 1344086 w 4787893"/>
                <a:gd name="connsiteY239" fmla="*/ 57460 h 1645303"/>
                <a:gd name="connsiteX240" fmla="*/ 1409439 w 4787893"/>
                <a:gd name="connsiteY240" fmla="*/ 57454 h 1645303"/>
                <a:gd name="connsiteX241" fmla="*/ 1409439 w 4787893"/>
                <a:gd name="connsiteY241" fmla="*/ 1563133 h 1645303"/>
                <a:gd name="connsiteX242" fmla="*/ 1695937 w 4787893"/>
                <a:gd name="connsiteY242" fmla="*/ 1563133 h 1645303"/>
                <a:gd name="connsiteX243" fmla="*/ 1719671 w 4787893"/>
                <a:gd name="connsiteY243" fmla="*/ 1562831 h 1645303"/>
                <a:gd name="connsiteX244" fmla="*/ 1743266 w 4787893"/>
                <a:gd name="connsiteY244" fmla="*/ 1561929 h 1645303"/>
                <a:gd name="connsiteX245" fmla="*/ 1766716 w 4787893"/>
                <a:gd name="connsiteY245" fmla="*/ 1560434 h 1645303"/>
                <a:gd name="connsiteX246" fmla="*/ 1790013 w 4787893"/>
                <a:gd name="connsiteY246" fmla="*/ 1558352 h 1645303"/>
                <a:gd name="connsiteX247" fmla="*/ 1813153 w 4787893"/>
                <a:gd name="connsiteY247" fmla="*/ 1555692 h 1645303"/>
                <a:gd name="connsiteX248" fmla="*/ 1836128 w 4787893"/>
                <a:gd name="connsiteY248" fmla="*/ 1552458 h 1645303"/>
                <a:gd name="connsiteX249" fmla="*/ 1858933 w 4787893"/>
                <a:gd name="connsiteY249" fmla="*/ 1548659 h 1645303"/>
                <a:gd name="connsiteX250" fmla="*/ 1881560 w 4787893"/>
                <a:gd name="connsiteY250" fmla="*/ 1544302 h 1645303"/>
                <a:gd name="connsiteX251" fmla="*/ 1904003 w 4787893"/>
                <a:gd name="connsiteY251" fmla="*/ 1539392 h 1645303"/>
                <a:gd name="connsiteX252" fmla="*/ 1926257 w 4787893"/>
                <a:gd name="connsiteY252" fmla="*/ 1533936 h 1645303"/>
                <a:gd name="connsiteX253" fmla="*/ 1948313 w 4787893"/>
                <a:gd name="connsiteY253" fmla="*/ 1527943 h 1645303"/>
                <a:gd name="connsiteX254" fmla="*/ 1970167 w 4787893"/>
                <a:gd name="connsiteY254" fmla="*/ 1521418 h 1645303"/>
                <a:gd name="connsiteX255" fmla="*/ 1991812 w 4787893"/>
                <a:gd name="connsiteY255" fmla="*/ 1514369 h 1645303"/>
                <a:gd name="connsiteX256" fmla="*/ 2013241 w 4787893"/>
                <a:gd name="connsiteY256" fmla="*/ 1506801 h 1645303"/>
                <a:gd name="connsiteX257" fmla="*/ 2034447 w 4787893"/>
                <a:gd name="connsiteY257" fmla="*/ 1498723 h 1645303"/>
                <a:gd name="connsiteX258" fmla="*/ 2055426 w 4787893"/>
                <a:gd name="connsiteY258" fmla="*/ 1490140 h 1645303"/>
                <a:gd name="connsiteX259" fmla="*/ 2076169 w 4787893"/>
                <a:gd name="connsiteY259" fmla="*/ 1481061 h 1645303"/>
                <a:gd name="connsiteX260" fmla="*/ 2096671 w 4787893"/>
                <a:gd name="connsiteY260" fmla="*/ 1471490 h 1645303"/>
                <a:gd name="connsiteX261" fmla="*/ 2116926 w 4787893"/>
                <a:gd name="connsiteY261" fmla="*/ 1461436 h 1645303"/>
                <a:gd name="connsiteX262" fmla="*/ 2136926 w 4787893"/>
                <a:gd name="connsiteY262" fmla="*/ 1450905 h 1645303"/>
                <a:gd name="connsiteX263" fmla="*/ 2156666 w 4787893"/>
                <a:gd name="connsiteY263" fmla="*/ 1439905 h 1645303"/>
                <a:gd name="connsiteX264" fmla="*/ 2176139 w 4787893"/>
                <a:gd name="connsiteY264" fmla="*/ 1428441 h 1645303"/>
                <a:gd name="connsiteX265" fmla="*/ 2195339 w 4787893"/>
                <a:gd name="connsiteY265" fmla="*/ 1416521 h 1645303"/>
                <a:gd name="connsiteX266" fmla="*/ 2214259 w 4787893"/>
                <a:gd name="connsiteY266" fmla="*/ 1404151 h 1645303"/>
                <a:gd name="connsiteX267" fmla="*/ 2232893 w 4787893"/>
                <a:gd name="connsiteY267" fmla="*/ 1391339 h 1645303"/>
                <a:gd name="connsiteX268" fmla="*/ 2251234 w 4787893"/>
                <a:gd name="connsiteY268" fmla="*/ 1378091 h 1645303"/>
                <a:gd name="connsiteX269" fmla="*/ 2269277 w 4787893"/>
                <a:gd name="connsiteY269" fmla="*/ 1364415 h 1645303"/>
                <a:gd name="connsiteX270" fmla="*/ 2287015 w 4787893"/>
                <a:gd name="connsiteY270" fmla="*/ 1350316 h 1645303"/>
                <a:gd name="connsiteX271" fmla="*/ 2304441 w 4787893"/>
                <a:gd name="connsiteY271" fmla="*/ 1335801 h 1645303"/>
                <a:gd name="connsiteX272" fmla="*/ 2321548 w 4787893"/>
                <a:gd name="connsiteY272" fmla="*/ 1320879 h 1645303"/>
                <a:gd name="connsiteX273" fmla="*/ 2338332 w 4787893"/>
                <a:gd name="connsiteY273" fmla="*/ 1305555 h 1645303"/>
                <a:gd name="connsiteX274" fmla="*/ 2354784 w 4787893"/>
                <a:gd name="connsiteY274" fmla="*/ 1289836 h 1645303"/>
                <a:gd name="connsiteX275" fmla="*/ 2370900 w 4787893"/>
                <a:gd name="connsiteY275" fmla="*/ 1273729 h 1645303"/>
                <a:gd name="connsiteX276" fmla="*/ 2386671 w 4787893"/>
                <a:gd name="connsiteY276" fmla="*/ 1257241 h 1645303"/>
                <a:gd name="connsiteX277" fmla="*/ 2402093 w 4787893"/>
                <a:gd name="connsiteY277" fmla="*/ 1240379 h 1645303"/>
                <a:gd name="connsiteX278" fmla="*/ 2417158 w 4787893"/>
                <a:gd name="connsiteY278" fmla="*/ 1223150 h 1645303"/>
                <a:gd name="connsiteX279" fmla="*/ 2431860 w 4787893"/>
                <a:gd name="connsiteY279" fmla="*/ 1205560 h 1645303"/>
                <a:gd name="connsiteX280" fmla="*/ 2446194 w 4787893"/>
                <a:gd name="connsiteY280" fmla="*/ 1187616 h 1645303"/>
                <a:gd name="connsiteX281" fmla="*/ 2460151 w 4787893"/>
                <a:gd name="connsiteY281" fmla="*/ 1169325 h 1645303"/>
                <a:gd name="connsiteX282" fmla="*/ 2473727 w 4787893"/>
                <a:gd name="connsiteY282" fmla="*/ 1150695 h 1645303"/>
                <a:gd name="connsiteX283" fmla="*/ 2486914 w 4787893"/>
                <a:gd name="connsiteY283" fmla="*/ 1131732 h 1645303"/>
                <a:gd name="connsiteX284" fmla="*/ 2499707 w 4787893"/>
                <a:gd name="connsiteY284" fmla="*/ 1112441 h 1645303"/>
                <a:gd name="connsiteX285" fmla="*/ 2512098 w 4787893"/>
                <a:gd name="connsiteY285" fmla="*/ 1092832 h 1645303"/>
                <a:gd name="connsiteX286" fmla="*/ 2524082 w 4787893"/>
                <a:gd name="connsiteY286" fmla="*/ 1072909 h 1645303"/>
                <a:gd name="connsiteX287" fmla="*/ 2535652 w 4787893"/>
                <a:gd name="connsiteY287" fmla="*/ 1052682 h 1645303"/>
                <a:gd name="connsiteX288" fmla="*/ 2546801 w 4787893"/>
                <a:gd name="connsiteY288" fmla="*/ 1032154 h 1645303"/>
                <a:gd name="connsiteX289" fmla="*/ 2557524 w 4787893"/>
                <a:gd name="connsiteY289" fmla="*/ 1011335 h 1645303"/>
                <a:gd name="connsiteX290" fmla="*/ 2567813 w 4787893"/>
                <a:gd name="connsiteY290" fmla="*/ 990230 h 1645303"/>
                <a:gd name="connsiteX291" fmla="*/ 2577662 w 4787893"/>
                <a:gd name="connsiteY291" fmla="*/ 968848 h 1645303"/>
                <a:gd name="connsiteX292" fmla="*/ 2587066 w 4787893"/>
                <a:gd name="connsiteY292" fmla="*/ 947193 h 1645303"/>
                <a:gd name="connsiteX293" fmla="*/ 2596018 w 4787893"/>
                <a:gd name="connsiteY293" fmla="*/ 925274 h 1645303"/>
                <a:gd name="connsiteX294" fmla="*/ 2604510 w 4787893"/>
                <a:gd name="connsiteY294" fmla="*/ 903096 h 1645303"/>
                <a:gd name="connsiteX295" fmla="*/ 2612538 w 4787893"/>
                <a:gd name="connsiteY295" fmla="*/ 880667 h 1645303"/>
                <a:gd name="connsiteX296" fmla="*/ 2620094 w 4787893"/>
                <a:gd name="connsiteY296" fmla="*/ 857994 h 1645303"/>
                <a:gd name="connsiteX297" fmla="*/ 2627172 w 4787893"/>
                <a:gd name="connsiteY297" fmla="*/ 835084 h 1645303"/>
                <a:gd name="connsiteX298" fmla="*/ 2633766 w 4787893"/>
                <a:gd name="connsiteY298" fmla="*/ 811943 h 1645303"/>
                <a:gd name="connsiteX299" fmla="*/ 2639869 w 4787893"/>
                <a:gd name="connsiteY299" fmla="*/ 788579 h 1645303"/>
                <a:gd name="connsiteX300" fmla="*/ 2645475 w 4787893"/>
                <a:gd name="connsiteY300" fmla="*/ 764997 h 1645303"/>
                <a:gd name="connsiteX301" fmla="*/ 2650577 w 4787893"/>
                <a:gd name="connsiteY301" fmla="*/ 741206 h 1645303"/>
                <a:gd name="connsiteX302" fmla="*/ 2655169 w 4787893"/>
                <a:gd name="connsiteY302" fmla="*/ 717211 h 1645303"/>
                <a:gd name="connsiteX303" fmla="*/ 2659245 w 4787893"/>
                <a:gd name="connsiteY303" fmla="*/ 693020 h 1645303"/>
                <a:gd name="connsiteX304" fmla="*/ 2662799 w 4787893"/>
                <a:gd name="connsiteY304" fmla="*/ 668638 h 1645303"/>
                <a:gd name="connsiteX305" fmla="*/ 2665823 w 4787893"/>
                <a:gd name="connsiteY305" fmla="*/ 644075 h 1645303"/>
                <a:gd name="connsiteX306" fmla="*/ 2668312 w 4787893"/>
                <a:gd name="connsiteY306" fmla="*/ 619335 h 1645303"/>
                <a:gd name="connsiteX307" fmla="*/ 2670258 w 4787893"/>
                <a:gd name="connsiteY307" fmla="*/ 594427 h 1645303"/>
                <a:gd name="connsiteX308" fmla="*/ 2671657 w 4787893"/>
                <a:gd name="connsiteY308" fmla="*/ 569356 h 1645303"/>
                <a:gd name="connsiteX309" fmla="*/ 2672501 w 4787893"/>
                <a:gd name="connsiteY309" fmla="*/ 544130 h 1645303"/>
                <a:gd name="connsiteX310" fmla="*/ 2672784 w 4787893"/>
                <a:gd name="connsiteY310" fmla="*/ 518755 h 1645303"/>
                <a:gd name="connsiteX311" fmla="*/ 2672784 w 4787893"/>
                <a:gd name="connsiteY311" fmla="*/ 57454 h 1645303"/>
                <a:gd name="connsiteX312" fmla="*/ 0 w 4787893"/>
                <a:gd name="connsiteY312" fmla="*/ 0 h 1645303"/>
                <a:gd name="connsiteX313" fmla="*/ 4787893 w 4787893"/>
                <a:gd name="connsiteY313" fmla="*/ 0 h 1645303"/>
                <a:gd name="connsiteX314" fmla="*/ 4787893 w 4787893"/>
                <a:gd name="connsiteY314" fmla="*/ 1645303 h 1645303"/>
                <a:gd name="connsiteX315" fmla="*/ 0 w 4787893"/>
                <a:gd name="connsiteY315" fmla="*/ 1645303 h 1645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Lst>
              <a:rect l="l" t="t" r="r" b="b"/>
              <a:pathLst>
                <a:path w="4787893" h="1645303">
                  <a:moveTo>
                    <a:pt x="4437894" y="57460"/>
                  </a:moveTo>
                  <a:lnTo>
                    <a:pt x="4414161" y="57762"/>
                  </a:lnTo>
                  <a:lnTo>
                    <a:pt x="4390566" y="58664"/>
                  </a:lnTo>
                  <a:lnTo>
                    <a:pt x="4367116" y="60160"/>
                  </a:lnTo>
                  <a:lnTo>
                    <a:pt x="4343818" y="62241"/>
                  </a:lnTo>
                  <a:lnTo>
                    <a:pt x="4320678" y="64901"/>
                  </a:lnTo>
                  <a:lnTo>
                    <a:pt x="4297703" y="68135"/>
                  </a:lnTo>
                  <a:lnTo>
                    <a:pt x="4274898" y="71934"/>
                  </a:lnTo>
                  <a:lnTo>
                    <a:pt x="4252271" y="76292"/>
                  </a:lnTo>
                  <a:lnTo>
                    <a:pt x="4229828" y="81201"/>
                  </a:lnTo>
                  <a:lnTo>
                    <a:pt x="4207575" y="86657"/>
                  </a:lnTo>
                  <a:lnTo>
                    <a:pt x="4185518" y="92650"/>
                  </a:lnTo>
                  <a:lnTo>
                    <a:pt x="4163664" y="99175"/>
                  </a:lnTo>
                  <a:lnTo>
                    <a:pt x="4142020" y="106224"/>
                  </a:lnTo>
                  <a:lnTo>
                    <a:pt x="4120591" y="113792"/>
                  </a:lnTo>
                  <a:lnTo>
                    <a:pt x="4099384" y="121870"/>
                  </a:lnTo>
                  <a:lnTo>
                    <a:pt x="4078406" y="130453"/>
                  </a:lnTo>
                  <a:lnTo>
                    <a:pt x="4057662" y="139532"/>
                  </a:lnTo>
                  <a:lnTo>
                    <a:pt x="4037160" y="149103"/>
                  </a:lnTo>
                  <a:lnTo>
                    <a:pt x="4016906" y="159157"/>
                  </a:lnTo>
                  <a:lnTo>
                    <a:pt x="3996906" y="169688"/>
                  </a:lnTo>
                  <a:lnTo>
                    <a:pt x="3977166" y="180688"/>
                  </a:lnTo>
                  <a:lnTo>
                    <a:pt x="3957693" y="192152"/>
                  </a:lnTo>
                  <a:lnTo>
                    <a:pt x="3938493" y="204072"/>
                  </a:lnTo>
                  <a:lnTo>
                    <a:pt x="3919573" y="216442"/>
                  </a:lnTo>
                  <a:lnTo>
                    <a:pt x="3900939" y="229254"/>
                  </a:lnTo>
                  <a:lnTo>
                    <a:pt x="3882597" y="242502"/>
                  </a:lnTo>
                  <a:lnTo>
                    <a:pt x="3864554" y="256179"/>
                  </a:lnTo>
                  <a:lnTo>
                    <a:pt x="3846817" y="270277"/>
                  </a:lnTo>
                  <a:lnTo>
                    <a:pt x="3829391" y="284792"/>
                  </a:lnTo>
                  <a:lnTo>
                    <a:pt x="3812283" y="299714"/>
                  </a:lnTo>
                  <a:lnTo>
                    <a:pt x="3795500" y="315038"/>
                  </a:lnTo>
                  <a:lnTo>
                    <a:pt x="3779048" y="330757"/>
                  </a:lnTo>
                  <a:lnTo>
                    <a:pt x="3762932" y="346864"/>
                  </a:lnTo>
                  <a:lnTo>
                    <a:pt x="3747160" y="363352"/>
                  </a:lnTo>
                  <a:lnTo>
                    <a:pt x="3731738" y="380214"/>
                  </a:lnTo>
                  <a:lnTo>
                    <a:pt x="3716673" y="397443"/>
                  </a:lnTo>
                  <a:lnTo>
                    <a:pt x="3701971" y="415033"/>
                  </a:lnTo>
                  <a:lnTo>
                    <a:pt x="3687638" y="432977"/>
                  </a:lnTo>
                  <a:lnTo>
                    <a:pt x="3673680" y="451268"/>
                  </a:lnTo>
                  <a:lnTo>
                    <a:pt x="3660104" y="469898"/>
                  </a:lnTo>
                  <a:lnTo>
                    <a:pt x="3646917" y="488862"/>
                  </a:lnTo>
                  <a:lnTo>
                    <a:pt x="3634125" y="508152"/>
                  </a:lnTo>
                  <a:lnTo>
                    <a:pt x="3621734" y="527762"/>
                  </a:lnTo>
                  <a:lnTo>
                    <a:pt x="3609750" y="547684"/>
                  </a:lnTo>
                  <a:lnTo>
                    <a:pt x="3598180" y="567912"/>
                  </a:lnTo>
                  <a:lnTo>
                    <a:pt x="3587031" y="588439"/>
                  </a:lnTo>
                  <a:lnTo>
                    <a:pt x="3576308" y="609258"/>
                  </a:lnTo>
                  <a:lnTo>
                    <a:pt x="3566019" y="630363"/>
                  </a:lnTo>
                  <a:lnTo>
                    <a:pt x="3556169" y="651746"/>
                  </a:lnTo>
                  <a:lnTo>
                    <a:pt x="3546765" y="673400"/>
                  </a:lnTo>
                  <a:lnTo>
                    <a:pt x="3537814" y="695320"/>
                  </a:lnTo>
                  <a:lnTo>
                    <a:pt x="3529321" y="717497"/>
                  </a:lnTo>
                  <a:lnTo>
                    <a:pt x="3521293" y="739926"/>
                  </a:lnTo>
                  <a:lnTo>
                    <a:pt x="3513737" y="762599"/>
                  </a:lnTo>
                  <a:lnTo>
                    <a:pt x="3506659" y="785509"/>
                  </a:lnTo>
                  <a:lnTo>
                    <a:pt x="3500065" y="808650"/>
                  </a:lnTo>
                  <a:lnTo>
                    <a:pt x="3493963" y="832014"/>
                  </a:lnTo>
                  <a:lnTo>
                    <a:pt x="3488357" y="855596"/>
                  </a:lnTo>
                  <a:lnTo>
                    <a:pt x="3483254" y="879387"/>
                  </a:lnTo>
                  <a:lnTo>
                    <a:pt x="3478662" y="903382"/>
                  </a:lnTo>
                  <a:lnTo>
                    <a:pt x="3474586" y="927574"/>
                  </a:lnTo>
                  <a:lnTo>
                    <a:pt x="3471033" y="951955"/>
                  </a:lnTo>
                  <a:lnTo>
                    <a:pt x="3468008" y="976518"/>
                  </a:lnTo>
                  <a:lnTo>
                    <a:pt x="3465520" y="1001258"/>
                  </a:lnTo>
                  <a:lnTo>
                    <a:pt x="3463573" y="1026166"/>
                  </a:lnTo>
                  <a:lnTo>
                    <a:pt x="3462174" y="1051237"/>
                  </a:lnTo>
                  <a:lnTo>
                    <a:pt x="3461331" y="1076464"/>
                  </a:lnTo>
                  <a:lnTo>
                    <a:pt x="3461048" y="1101838"/>
                  </a:lnTo>
                  <a:lnTo>
                    <a:pt x="3461048" y="1563139"/>
                  </a:lnTo>
                  <a:lnTo>
                    <a:pt x="4724392" y="1563139"/>
                  </a:lnTo>
                  <a:lnTo>
                    <a:pt x="4724392" y="57460"/>
                  </a:lnTo>
                  <a:close/>
                  <a:moveTo>
                    <a:pt x="2745241" y="57460"/>
                  </a:moveTo>
                  <a:lnTo>
                    <a:pt x="2745251" y="1563139"/>
                  </a:lnTo>
                  <a:lnTo>
                    <a:pt x="2770148" y="1562678"/>
                  </a:lnTo>
                  <a:lnTo>
                    <a:pt x="2794827" y="1561302"/>
                  </a:lnTo>
                  <a:lnTo>
                    <a:pt x="2819275" y="1559029"/>
                  </a:lnTo>
                  <a:lnTo>
                    <a:pt x="2843477" y="1555873"/>
                  </a:lnTo>
                  <a:lnTo>
                    <a:pt x="2867419" y="1551849"/>
                  </a:lnTo>
                  <a:lnTo>
                    <a:pt x="2891087" y="1546973"/>
                  </a:lnTo>
                  <a:lnTo>
                    <a:pt x="2914466" y="1541260"/>
                  </a:lnTo>
                  <a:lnTo>
                    <a:pt x="2937544" y="1534724"/>
                  </a:lnTo>
                  <a:lnTo>
                    <a:pt x="2960304" y="1527383"/>
                  </a:lnTo>
                  <a:lnTo>
                    <a:pt x="2982732" y="1519249"/>
                  </a:lnTo>
                  <a:lnTo>
                    <a:pt x="3004816" y="1510340"/>
                  </a:lnTo>
                  <a:lnTo>
                    <a:pt x="3026539" y="1500670"/>
                  </a:lnTo>
                  <a:lnTo>
                    <a:pt x="3047888" y="1490254"/>
                  </a:lnTo>
                  <a:lnTo>
                    <a:pt x="3068849" y="1479108"/>
                  </a:lnTo>
                  <a:lnTo>
                    <a:pt x="3089408" y="1467247"/>
                  </a:lnTo>
                  <a:lnTo>
                    <a:pt x="3109549" y="1454685"/>
                  </a:lnTo>
                  <a:lnTo>
                    <a:pt x="3129260" y="1441440"/>
                  </a:lnTo>
                  <a:lnTo>
                    <a:pt x="3148525" y="1427525"/>
                  </a:lnTo>
                  <a:lnTo>
                    <a:pt x="3167331" y="1412955"/>
                  </a:lnTo>
                  <a:lnTo>
                    <a:pt x="3185663" y="1397747"/>
                  </a:lnTo>
                  <a:lnTo>
                    <a:pt x="3203506" y="1381915"/>
                  </a:lnTo>
                  <a:lnTo>
                    <a:pt x="3220847" y="1365475"/>
                  </a:lnTo>
                  <a:lnTo>
                    <a:pt x="3237672" y="1348442"/>
                  </a:lnTo>
                  <a:lnTo>
                    <a:pt x="3253965" y="1330831"/>
                  </a:lnTo>
                  <a:lnTo>
                    <a:pt x="3269714" y="1312657"/>
                  </a:lnTo>
                  <a:lnTo>
                    <a:pt x="3284902" y="1293936"/>
                  </a:lnTo>
                  <a:lnTo>
                    <a:pt x="3299517" y="1274683"/>
                  </a:lnTo>
                  <a:lnTo>
                    <a:pt x="3313544" y="1254913"/>
                  </a:lnTo>
                  <a:lnTo>
                    <a:pt x="3326968" y="1234641"/>
                  </a:lnTo>
                  <a:lnTo>
                    <a:pt x="3339777" y="1213883"/>
                  </a:lnTo>
                  <a:lnTo>
                    <a:pt x="3351954" y="1192654"/>
                  </a:lnTo>
                  <a:lnTo>
                    <a:pt x="3363486" y="1170969"/>
                  </a:lnTo>
                  <a:lnTo>
                    <a:pt x="3374358" y="1148844"/>
                  </a:lnTo>
                  <a:lnTo>
                    <a:pt x="3384557" y="1126293"/>
                  </a:lnTo>
                  <a:lnTo>
                    <a:pt x="3394068" y="1103332"/>
                  </a:lnTo>
                  <a:lnTo>
                    <a:pt x="3403387" y="1078550"/>
                  </a:lnTo>
                  <a:lnTo>
                    <a:pt x="3411899" y="1053342"/>
                  </a:lnTo>
                  <a:lnTo>
                    <a:pt x="3419588" y="1027725"/>
                  </a:lnTo>
                  <a:lnTo>
                    <a:pt x="3426436" y="1001720"/>
                  </a:lnTo>
                  <a:lnTo>
                    <a:pt x="3432426" y="975343"/>
                  </a:lnTo>
                  <a:lnTo>
                    <a:pt x="3437542" y="948613"/>
                  </a:lnTo>
                  <a:lnTo>
                    <a:pt x="3441765" y="921547"/>
                  </a:lnTo>
                  <a:lnTo>
                    <a:pt x="3445079" y="894165"/>
                  </a:lnTo>
                  <a:lnTo>
                    <a:pt x="3447468" y="866485"/>
                  </a:lnTo>
                  <a:lnTo>
                    <a:pt x="3448914" y="838523"/>
                  </a:lnTo>
                  <a:lnTo>
                    <a:pt x="3449400" y="810300"/>
                  </a:lnTo>
                  <a:lnTo>
                    <a:pt x="3449008" y="784944"/>
                  </a:lnTo>
                  <a:lnTo>
                    <a:pt x="3447840" y="759798"/>
                  </a:lnTo>
                  <a:lnTo>
                    <a:pt x="3445910" y="734875"/>
                  </a:lnTo>
                  <a:lnTo>
                    <a:pt x="3443229" y="710189"/>
                  </a:lnTo>
                  <a:lnTo>
                    <a:pt x="3439809" y="685752"/>
                  </a:lnTo>
                  <a:lnTo>
                    <a:pt x="3435663" y="661577"/>
                  </a:lnTo>
                  <a:lnTo>
                    <a:pt x="3430803" y="637679"/>
                  </a:lnTo>
                  <a:lnTo>
                    <a:pt x="3425241" y="614069"/>
                  </a:lnTo>
                  <a:lnTo>
                    <a:pt x="3418990" y="590762"/>
                  </a:lnTo>
                  <a:lnTo>
                    <a:pt x="3412063" y="567770"/>
                  </a:lnTo>
                  <a:lnTo>
                    <a:pt x="3404470" y="545106"/>
                  </a:lnTo>
                  <a:lnTo>
                    <a:pt x="3396226" y="522783"/>
                  </a:lnTo>
                  <a:lnTo>
                    <a:pt x="3387342" y="500816"/>
                  </a:lnTo>
                  <a:lnTo>
                    <a:pt x="3377829" y="479218"/>
                  </a:lnTo>
                  <a:lnTo>
                    <a:pt x="3367702" y="457999"/>
                  </a:lnTo>
                  <a:lnTo>
                    <a:pt x="3356972" y="437176"/>
                  </a:lnTo>
                  <a:lnTo>
                    <a:pt x="3345651" y="416760"/>
                  </a:lnTo>
                  <a:lnTo>
                    <a:pt x="3333751" y="396765"/>
                  </a:lnTo>
                  <a:lnTo>
                    <a:pt x="3321286" y="377203"/>
                  </a:lnTo>
                  <a:lnTo>
                    <a:pt x="3308267" y="358089"/>
                  </a:lnTo>
                  <a:lnTo>
                    <a:pt x="3294706" y="339435"/>
                  </a:lnTo>
                  <a:lnTo>
                    <a:pt x="3280617" y="321254"/>
                  </a:lnTo>
                  <a:lnTo>
                    <a:pt x="3266011" y="303560"/>
                  </a:lnTo>
                  <a:lnTo>
                    <a:pt x="3250900" y="286365"/>
                  </a:lnTo>
                  <a:lnTo>
                    <a:pt x="3235298" y="269684"/>
                  </a:lnTo>
                  <a:lnTo>
                    <a:pt x="3219215" y="253528"/>
                  </a:lnTo>
                  <a:lnTo>
                    <a:pt x="3202666" y="237912"/>
                  </a:lnTo>
                  <a:lnTo>
                    <a:pt x="3185660" y="222849"/>
                  </a:lnTo>
                  <a:lnTo>
                    <a:pt x="3168213" y="208351"/>
                  </a:lnTo>
                  <a:lnTo>
                    <a:pt x="3150335" y="194431"/>
                  </a:lnTo>
                  <a:lnTo>
                    <a:pt x="3132038" y="181104"/>
                  </a:lnTo>
                  <a:lnTo>
                    <a:pt x="3113336" y="168382"/>
                  </a:lnTo>
                  <a:lnTo>
                    <a:pt x="3094241" y="156278"/>
                  </a:lnTo>
                  <a:lnTo>
                    <a:pt x="3074764" y="144806"/>
                  </a:lnTo>
                  <a:lnTo>
                    <a:pt x="3054918" y="133978"/>
                  </a:lnTo>
                  <a:lnTo>
                    <a:pt x="3034716" y="123809"/>
                  </a:lnTo>
                  <a:lnTo>
                    <a:pt x="3014170" y="114310"/>
                  </a:lnTo>
                  <a:lnTo>
                    <a:pt x="2993292" y="105495"/>
                  </a:lnTo>
                  <a:lnTo>
                    <a:pt x="2972094" y="97378"/>
                  </a:lnTo>
                  <a:lnTo>
                    <a:pt x="2950588" y="89971"/>
                  </a:lnTo>
                  <a:lnTo>
                    <a:pt x="2928789" y="83289"/>
                  </a:lnTo>
                  <a:lnTo>
                    <a:pt x="2906706" y="77343"/>
                  </a:lnTo>
                  <a:lnTo>
                    <a:pt x="2884353" y="72147"/>
                  </a:lnTo>
                  <a:lnTo>
                    <a:pt x="2861743" y="67714"/>
                  </a:lnTo>
                  <a:lnTo>
                    <a:pt x="2838887" y="64058"/>
                  </a:lnTo>
                  <a:lnTo>
                    <a:pt x="2815797" y="61191"/>
                  </a:lnTo>
                  <a:lnTo>
                    <a:pt x="2792486" y="59127"/>
                  </a:lnTo>
                  <a:lnTo>
                    <a:pt x="2768967" y="57879"/>
                  </a:lnTo>
                  <a:close/>
                  <a:moveTo>
                    <a:pt x="1057588" y="57460"/>
                  </a:moveTo>
                  <a:lnTo>
                    <a:pt x="1033854" y="57762"/>
                  </a:lnTo>
                  <a:lnTo>
                    <a:pt x="1010259" y="58664"/>
                  </a:lnTo>
                  <a:lnTo>
                    <a:pt x="986809" y="60160"/>
                  </a:lnTo>
                  <a:lnTo>
                    <a:pt x="963511" y="62241"/>
                  </a:lnTo>
                  <a:lnTo>
                    <a:pt x="940371" y="64901"/>
                  </a:lnTo>
                  <a:lnTo>
                    <a:pt x="917396" y="68135"/>
                  </a:lnTo>
                  <a:lnTo>
                    <a:pt x="894591" y="71934"/>
                  </a:lnTo>
                  <a:lnTo>
                    <a:pt x="871964" y="76292"/>
                  </a:lnTo>
                  <a:lnTo>
                    <a:pt x="849521" y="81201"/>
                  </a:lnTo>
                  <a:lnTo>
                    <a:pt x="827268" y="86657"/>
                  </a:lnTo>
                  <a:lnTo>
                    <a:pt x="805211" y="92650"/>
                  </a:lnTo>
                  <a:lnTo>
                    <a:pt x="783357" y="99175"/>
                  </a:lnTo>
                  <a:lnTo>
                    <a:pt x="761713" y="106224"/>
                  </a:lnTo>
                  <a:lnTo>
                    <a:pt x="740284" y="113792"/>
                  </a:lnTo>
                  <a:lnTo>
                    <a:pt x="719077" y="121870"/>
                  </a:lnTo>
                  <a:lnTo>
                    <a:pt x="698099" y="130453"/>
                  </a:lnTo>
                  <a:lnTo>
                    <a:pt x="677355" y="139532"/>
                  </a:lnTo>
                  <a:lnTo>
                    <a:pt x="656853" y="149103"/>
                  </a:lnTo>
                  <a:lnTo>
                    <a:pt x="636599" y="159157"/>
                  </a:lnTo>
                  <a:lnTo>
                    <a:pt x="616599" y="169688"/>
                  </a:lnTo>
                  <a:lnTo>
                    <a:pt x="596859" y="180688"/>
                  </a:lnTo>
                  <a:lnTo>
                    <a:pt x="577386" y="192152"/>
                  </a:lnTo>
                  <a:lnTo>
                    <a:pt x="558186" y="204072"/>
                  </a:lnTo>
                  <a:lnTo>
                    <a:pt x="539266" y="216442"/>
                  </a:lnTo>
                  <a:lnTo>
                    <a:pt x="520632" y="229254"/>
                  </a:lnTo>
                  <a:lnTo>
                    <a:pt x="502290" y="242502"/>
                  </a:lnTo>
                  <a:lnTo>
                    <a:pt x="484247" y="256179"/>
                  </a:lnTo>
                  <a:lnTo>
                    <a:pt x="466510" y="270277"/>
                  </a:lnTo>
                  <a:lnTo>
                    <a:pt x="449084" y="284792"/>
                  </a:lnTo>
                  <a:lnTo>
                    <a:pt x="431976" y="299714"/>
                  </a:lnTo>
                  <a:lnTo>
                    <a:pt x="415193" y="315038"/>
                  </a:lnTo>
                  <a:lnTo>
                    <a:pt x="398741" y="330757"/>
                  </a:lnTo>
                  <a:lnTo>
                    <a:pt x="382625" y="346864"/>
                  </a:lnTo>
                  <a:lnTo>
                    <a:pt x="366853" y="363352"/>
                  </a:lnTo>
                  <a:lnTo>
                    <a:pt x="351431" y="380214"/>
                  </a:lnTo>
                  <a:lnTo>
                    <a:pt x="336366" y="397443"/>
                  </a:lnTo>
                  <a:lnTo>
                    <a:pt x="321664" y="415033"/>
                  </a:lnTo>
                  <a:lnTo>
                    <a:pt x="307331" y="432977"/>
                  </a:lnTo>
                  <a:lnTo>
                    <a:pt x="293373" y="451268"/>
                  </a:lnTo>
                  <a:lnTo>
                    <a:pt x="279797" y="469898"/>
                  </a:lnTo>
                  <a:lnTo>
                    <a:pt x="266610" y="488862"/>
                  </a:lnTo>
                  <a:lnTo>
                    <a:pt x="253818" y="508152"/>
                  </a:lnTo>
                  <a:lnTo>
                    <a:pt x="241427" y="527762"/>
                  </a:lnTo>
                  <a:lnTo>
                    <a:pt x="229443" y="547684"/>
                  </a:lnTo>
                  <a:lnTo>
                    <a:pt x="217873" y="567912"/>
                  </a:lnTo>
                  <a:lnTo>
                    <a:pt x="206724" y="588439"/>
                  </a:lnTo>
                  <a:lnTo>
                    <a:pt x="196001" y="609258"/>
                  </a:lnTo>
                  <a:lnTo>
                    <a:pt x="185712" y="630363"/>
                  </a:lnTo>
                  <a:lnTo>
                    <a:pt x="175862" y="651746"/>
                  </a:lnTo>
                  <a:lnTo>
                    <a:pt x="166458" y="673400"/>
                  </a:lnTo>
                  <a:lnTo>
                    <a:pt x="157507" y="695320"/>
                  </a:lnTo>
                  <a:lnTo>
                    <a:pt x="149014" y="717497"/>
                  </a:lnTo>
                  <a:lnTo>
                    <a:pt x="140986" y="739926"/>
                  </a:lnTo>
                  <a:lnTo>
                    <a:pt x="133430" y="762599"/>
                  </a:lnTo>
                  <a:lnTo>
                    <a:pt x="126352" y="785509"/>
                  </a:lnTo>
                  <a:lnTo>
                    <a:pt x="119758" y="808650"/>
                  </a:lnTo>
                  <a:lnTo>
                    <a:pt x="113656" y="832014"/>
                  </a:lnTo>
                  <a:lnTo>
                    <a:pt x="108050" y="855596"/>
                  </a:lnTo>
                  <a:lnTo>
                    <a:pt x="102947" y="879387"/>
                  </a:lnTo>
                  <a:lnTo>
                    <a:pt x="98355" y="903382"/>
                  </a:lnTo>
                  <a:lnTo>
                    <a:pt x="94279" y="927574"/>
                  </a:lnTo>
                  <a:lnTo>
                    <a:pt x="90726" y="951955"/>
                  </a:lnTo>
                  <a:lnTo>
                    <a:pt x="87701" y="976518"/>
                  </a:lnTo>
                  <a:lnTo>
                    <a:pt x="85213" y="1001258"/>
                  </a:lnTo>
                  <a:lnTo>
                    <a:pt x="83266" y="1026166"/>
                  </a:lnTo>
                  <a:lnTo>
                    <a:pt x="81867" y="1051237"/>
                  </a:lnTo>
                  <a:lnTo>
                    <a:pt x="81024" y="1076464"/>
                  </a:lnTo>
                  <a:lnTo>
                    <a:pt x="80741" y="1101838"/>
                  </a:lnTo>
                  <a:lnTo>
                    <a:pt x="80741" y="1563139"/>
                  </a:lnTo>
                  <a:lnTo>
                    <a:pt x="1344086" y="1563139"/>
                  </a:lnTo>
                  <a:lnTo>
                    <a:pt x="1344086" y="57460"/>
                  </a:lnTo>
                  <a:close/>
                  <a:moveTo>
                    <a:pt x="1409439" y="57454"/>
                  </a:moveTo>
                  <a:lnTo>
                    <a:pt x="1409439" y="1563133"/>
                  </a:lnTo>
                  <a:lnTo>
                    <a:pt x="1695937" y="1563133"/>
                  </a:lnTo>
                  <a:lnTo>
                    <a:pt x="1719671" y="1562831"/>
                  </a:lnTo>
                  <a:lnTo>
                    <a:pt x="1743266" y="1561929"/>
                  </a:lnTo>
                  <a:lnTo>
                    <a:pt x="1766716" y="1560434"/>
                  </a:lnTo>
                  <a:lnTo>
                    <a:pt x="1790013" y="1558352"/>
                  </a:lnTo>
                  <a:lnTo>
                    <a:pt x="1813153" y="1555692"/>
                  </a:lnTo>
                  <a:lnTo>
                    <a:pt x="1836128" y="1552458"/>
                  </a:lnTo>
                  <a:lnTo>
                    <a:pt x="1858933" y="1548659"/>
                  </a:lnTo>
                  <a:lnTo>
                    <a:pt x="1881560" y="1544302"/>
                  </a:lnTo>
                  <a:lnTo>
                    <a:pt x="1904003" y="1539392"/>
                  </a:lnTo>
                  <a:lnTo>
                    <a:pt x="1926257" y="1533936"/>
                  </a:lnTo>
                  <a:lnTo>
                    <a:pt x="1948313" y="1527943"/>
                  </a:lnTo>
                  <a:lnTo>
                    <a:pt x="1970167" y="1521418"/>
                  </a:lnTo>
                  <a:lnTo>
                    <a:pt x="1991812" y="1514369"/>
                  </a:lnTo>
                  <a:lnTo>
                    <a:pt x="2013241" y="1506801"/>
                  </a:lnTo>
                  <a:lnTo>
                    <a:pt x="2034447" y="1498723"/>
                  </a:lnTo>
                  <a:lnTo>
                    <a:pt x="2055426" y="1490140"/>
                  </a:lnTo>
                  <a:lnTo>
                    <a:pt x="2076169" y="1481061"/>
                  </a:lnTo>
                  <a:lnTo>
                    <a:pt x="2096671" y="1471490"/>
                  </a:lnTo>
                  <a:lnTo>
                    <a:pt x="2116926" y="1461436"/>
                  </a:lnTo>
                  <a:lnTo>
                    <a:pt x="2136926" y="1450905"/>
                  </a:lnTo>
                  <a:lnTo>
                    <a:pt x="2156666" y="1439905"/>
                  </a:lnTo>
                  <a:lnTo>
                    <a:pt x="2176139" y="1428441"/>
                  </a:lnTo>
                  <a:lnTo>
                    <a:pt x="2195339" y="1416521"/>
                  </a:lnTo>
                  <a:lnTo>
                    <a:pt x="2214259" y="1404151"/>
                  </a:lnTo>
                  <a:lnTo>
                    <a:pt x="2232893" y="1391339"/>
                  </a:lnTo>
                  <a:lnTo>
                    <a:pt x="2251234" y="1378091"/>
                  </a:lnTo>
                  <a:lnTo>
                    <a:pt x="2269277" y="1364415"/>
                  </a:lnTo>
                  <a:lnTo>
                    <a:pt x="2287015" y="1350316"/>
                  </a:lnTo>
                  <a:lnTo>
                    <a:pt x="2304441" y="1335801"/>
                  </a:lnTo>
                  <a:lnTo>
                    <a:pt x="2321548" y="1320879"/>
                  </a:lnTo>
                  <a:lnTo>
                    <a:pt x="2338332" y="1305555"/>
                  </a:lnTo>
                  <a:lnTo>
                    <a:pt x="2354784" y="1289836"/>
                  </a:lnTo>
                  <a:lnTo>
                    <a:pt x="2370900" y="1273729"/>
                  </a:lnTo>
                  <a:lnTo>
                    <a:pt x="2386671" y="1257241"/>
                  </a:lnTo>
                  <a:lnTo>
                    <a:pt x="2402093" y="1240379"/>
                  </a:lnTo>
                  <a:lnTo>
                    <a:pt x="2417158" y="1223150"/>
                  </a:lnTo>
                  <a:lnTo>
                    <a:pt x="2431860" y="1205560"/>
                  </a:lnTo>
                  <a:lnTo>
                    <a:pt x="2446194" y="1187616"/>
                  </a:lnTo>
                  <a:lnTo>
                    <a:pt x="2460151" y="1169325"/>
                  </a:lnTo>
                  <a:lnTo>
                    <a:pt x="2473727" y="1150695"/>
                  </a:lnTo>
                  <a:lnTo>
                    <a:pt x="2486914" y="1131732"/>
                  </a:lnTo>
                  <a:lnTo>
                    <a:pt x="2499707" y="1112441"/>
                  </a:lnTo>
                  <a:lnTo>
                    <a:pt x="2512098" y="1092832"/>
                  </a:lnTo>
                  <a:lnTo>
                    <a:pt x="2524082" y="1072909"/>
                  </a:lnTo>
                  <a:lnTo>
                    <a:pt x="2535652" y="1052682"/>
                  </a:lnTo>
                  <a:lnTo>
                    <a:pt x="2546801" y="1032154"/>
                  </a:lnTo>
                  <a:lnTo>
                    <a:pt x="2557524" y="1011335"/>
                  </a:lnTo>
                  <a:lnTo>
                    <a:pt x="2567813" y="990230"/>
                  </a:lnTo>
                  <a:lnTo>
                    <a:pt x="2577662" y="968848"/>
                  </a:lnTo>
                  <a:lnTo>
                    <a:pt x="2587066" y="947193"/>
                  </a:lnTo>
                  <a:lnTo>
                    <a:pt x="2596018" y="925274"/>
                  </a:lnTo>
                  <a:lnTo>
                    <a:pt x="2604510" y="903096"/>
                  </a:lnTo>
                  <a:lnTo>
                    <a:pt x="2612538" y="880667"/>
                  </a:lnTo>
                  <a:lnTo>
                    <a:pt x="2620094" y="857994"/>
                  </a:lnTo>
                  <a:lnTo>
                    <a:pt x="2627172" y="835084"/>
                  </a:lnTo>
                  <a:lnTo>
                    <a:pt x="2633766" y="811943"/>
                  </a:lnTo>
                  <a:lnTo>
                    <a:pt x="2639869" y="788579"/>
                  </a:lnTo>
                  <a:lnTo>
                    <a:pt x="2645475" y="764997"/>
                  </a:lnTo>
                  <a:lnTo>
                    <a:pt x="2650577" y="741206"/>
                  </a:lnTo>
                  <a:lnTo>
                    <a:pt x="2655169" y="717211"/>
                  </a:lnTo>
                  <a:lnTo>
                    <a:pt x="2659245" y="693020"/>
                  </a:lnTo>
                  <a:lnTo>
                    <a:pt x="2662799" y="668638"/>
                  </a:lnTo>
                  <a:lnTo>
                    <a:pt x="2665823" y="644075"/>
                  </a:lnTo>
                  <a:lnTo>
                    <a:pt x="2668312" y="619335"/>
                  </a:lnTo>
                  <a:lnTo>
                    <a:pt x="2670258" y="594427"/>
                  </a:lnTo>
                  <a:lnTo>
                    <a:pt x="2671657" y="569356"/>
                  </a:lnTo>
                  <a:lnTo>
                    <a:pt x="2672501" y="544130"/>
                  </a:lnTo>
                  <a:lnTo>
                    <a:pt x="2672784" y="518755"/>
                  </a:lnTo>
                  <a:lnTo>
                    <a:pt x="2672784" y="57454"/>
                  </a:lnTo>
                  <a:close/>
                  <a:moveTo>
                    <a:pt x="0" y="0"/>
                  </a:moveTo>
                  <a:lnTo>
                    <a:pt x="4787893" y="0"/>
                  </a:lnTo>
                  <a:lnTo>
                    <a:pt x="4787893" y="1645303"/>
                  </a:lnTo>
                  <a:lnTo>
                    <a:pt x="0" y="1645303"/>
                  </a:lnTo>
                  <a:close/>
                </a:path>
              </a:pathLst>
            </a:custGeom>
            <a:solidFill>
              <a:srgbClr val="F31825"/>
            </a:solidFill>
            <a:ln>
              <a:solidFill>
                <a:srgbClr val="F3182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l-PL">
                <a:latin typeface="Open Sans"/>
              </a:endParaRPr>
            </a:p>
          </p:txBody>
        </p:sp>
      </p:grpSp>
      <p:sp>
        <p:nvSpPr>
          <p:cNvPr id="3" name="TextBox 2">
            <a:extLst>
              <a:ext uri="{FF2B5EF4-FFF2-40B4-BE49-F238E27FC236}">
                <a16:creationId xmlns:a16="http://schemas.microsoft.com/office/drawing/2014/main" id="{F6620C9E-07F2-51F4-B0D0-0727307DAF9A}"/>
              </a:ext>
            </a:extLst>
          </p:cNvPr>
          <p:cNvSpPr txBox="1"/>
          <p:nvPr/>
        </p:nvSpPr>
        <p:spPr>
          <a:xfrm>
            <a:off x="792988" y="4208616"/>
            <a:ext cx="8132354" cy="1569660"/>
          </a:xfrm>
          <a:prstGeom prst="rect">
            <a:avLst/>
          </a:prstGeom>
          <a:noFill/>
        </p:spPr>
        <p:txBody>
          <a:bodyPr wrap="none" rtlCol="0">
            <a:noAutofit/>
          </a:bodyPr>
          <a:lstStyle/>
          <a:p>
            <a:pPr rtl="0"/>
            <a:r>
              <a:rPr lang="ja" sz="3200" b="0" i="0" u="none" strike="noStrike">
                <a:latin typeface="MS Gothic"/>
                <a:ea typeface="MS Gothic"/>
              </a:rPr>
              <a:t>再生可能エネルギー資源の設備容量：200 MW以上</a:t>
            </a:r>
          </a:p>
          <a:p>
            <a:endParaRPr lang="pl-PL" sz="3200">
              <a:latin typeface="Open Sans"/>
            </a:endParaRPr>
          </a:p>
          <a:p>
            <a:pPr rtl="0"/>
            <a:r>
              <a:rPr lang="ja" sz="3200" b="0" i="0" u="none" strike="noStrike">
                <a:latin typeface="MS Gothic"/>
                <a:ea typeface="MS Gothic"/>
              </a:rPr>
              <a:t>2030年までにさらに最低200 MWを計画</a:t>
            </a:r>
          </a:p>
        </p:txBody>
      </p:sp>
      <p:pic>
        <p:nvPicPr>
          <p:cNvPr id="13" name="Obraz 12">
            <a:extLst>
              <a:ext uri="{FF2B5EF4-FFF2-40B4-BE49-F238E27FC236}">
                <a16:creationId xmlns:a16="http://schemas.microsoft.com/office/drawing/2014/main" id="{8FC79C51-FEA2-43E7-B22D-C454F0F3BA6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06897" y="330016"/>
            <a:ext cx="2463353" cy="719323"/>
          </a:xfrm>
          <a:prstGeom prst="rect">
            <a:avLst/>
          </a:prstGeom>
        </p:spPr>
      </p:pic>
    </p:spTree>
    <p:extLst>
      <p:ext uri="{BB962C8B-B14F-4D97-AF65-F5344CB8AC3E}">
        <p14:creationId xmlns:p14="http://schemas.microsoft.com/office/powerpoint/2010/main" val="251630288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arn(inVertical)">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object 30">
            <a:extLst>
              <a:ext uri="{FF2B5EF4-FFF2-40B4-BE49-F238E27FC236}">
                <a16:creationId xmlns:a16="http://schemas.microsoft.com/office/drawing/2014/main" id="{8F681120-9041-4D43-B556-2E8359E55A97}"/>
              </a:ext>
            </a:extLst>
          </p:cNvPr>
          <p:cNvSpPr/>
          <p:nvPr/>
        </p:nvSpPr>
        <p:spPr>
          <a:xfrm>
            <a:off x="707" y="399"/>
            <a:ext cx="19956649" cy="1373096"/>
          </a:xfrm>
          <a:custGeom>
            <a:avLst/>
            <a:gdLst/>
            <a:ahLst/>
            <a:cxnLst/>
            <a:rect l="l" t="t" r="r" b="b"/>
            <a:pathLst>
              <a:path w="3808094" h="3808095">
                <a:moveTo>
                  <a:pt x="3807643" y="0"/>
                </a:moveTo>
                <a:lnTo>
                  <a:pt x="0" y="0"/>
                </a:lnTo>
                <a:lnTo>
                  <a:pt x="0" y="3807643"/>
                </a:lnTo>
                <a:lnTo>
                  <a:pt x="3807643" y="3807643"/>
                </a:lnTo>
                <a:lnTo>
                  <a:pt x="3807643" y="0"/>
                </a:lnTo>
                <a:close/>
              </a:path>
            </a:pathLst>
          </a:custGeom>
          <a:gradFill flip="none" rotWithShape="1">
            <a:gsLst>
              <a:gs pos="35000">
                <a:schemeClr val="bg1">
                  <a:alpha val="81000"/>
                  <a:lumMod val="28000"/>
                  <a:lumOff val="72000"/>
                </a:schemeClr>
              </a:gs>
              <a:gs pos="92000">
                <a:srgbClr val="E52632">
                  <a:shade val="100000"/>
                  <a:satMod val="115000"/>
                </a:srgbClr>
              </a:gs>
            </a:gsLst>
            <a:lin ang="10800000" scaled="1"/>
          </a:gradFill>
        </p:spPr>
        <p:txBody>
          <a:bodyPr wrap="square" lIns="0" tIns="0" rIns="0" bIns="0" rtlCol="0">
            <a:noAutofit/>
          </a:bodyPr>
          <a:lstStyle/>
          <a:p>
            <a:endParaRPr sz="1801"/>
          </a:p>
        </p:txBody>
      </p:sp>
      <p:pic>
        <p:nvPicPr>
          <p:cNvPr id="39" name="Grafika 38">
            <a:extLst>
              <a:ext uri="{FF2B5EF4-FFF2-40B4-BE49-F238E27FC236}">
                <a16:creationId xmlns:a16="http://schemas.microsoft.com/office/drawing/2014/main" id="{FE4D5EDF-3DA8-420E-9376-3429EAED414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458114" y="365160"/>
            <a:ext cx="4808120" cy="709197"/>
          </a:xfrm>
          <a:prstGeom prst="rect">
            <a:avLst/>
          </a:prstGeom>
        </p:spPr>
      </p:pic>
      <p:pic>
        <p:nvPicPr>
          <p:cNvPr id="18" name="Obraz 17">
            <a:extLst>
              <a:ext uri="{FF2B5EF4-FFF2-40B4-BE49-F238E27FC236}">
                <a16:creationId xmlns:a16="http://schemas.microsoft.com/office/drawing/2014/main" id="{33958BDC-8629-4747-9D15-1DA6A09EA02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03304" y="9718078"/>
            <a:ext cx="14151452" cy="1566458"/>
          </a:xfrm>
          <a:prstGeom prst="rect">
            <a:avLst/>
          </a:prstGeom>
        </p:spPr>
      </p:pic>
      <p:pic>
        <p:nvPicPr>
          <p:cNvPr id="7" name="Tekst akapitu (1)">
            <a:hlinkClick r:id="" action="ppaction://media"/>
            <a:extLst>
              <a:ext uri="{FF2B5EF4-FFF2-40B4-BE49-F238E27FC236}">
                <a16:creationId xmlns:a16="http://schemas.microsoft.com/office/drawing/2014/main" id="{A5063FBA-16EA-1CC9-44C1-F3FB4DEE6CB7}"/>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2736865" y="1539883"/>
            <a:ext cx="14630371" cy="8009962"/>
          </a:xfrm>
          <a:prstGeom prst="rect">
            <a:avLst/>
          </a:prstGeom>
        </p:spPr>
      </p:pic>
      <p:pic>
        <p:nvPicPr>
          <p:cNvPr id="8" name="Obraz 7">
            <a:extLst>
              <a:ext uri="{FF2B5EF4-FFF2-40B4-BE49-F238E27FC236}">
                <a16:creationId xmlns:a16="http://schemas.microsoft.com/office/drawing/2014/main" id="{62785593-37B4-4E18-B6A5-20362CABFBA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06897" y="330016"/>
            <a:ext cx="2463353" cy="719323"/>
          </a:xfrm>
          <a:prstGeom prst="rect">
            <a:avLst/>
          </a:prstGeom>
        </p:spPr>
      </p:pic>
    </p:spTree>
    <p:extLst>
      <p:ext uri="{BB962C8B-B14F-4D97-AF65-F5344CB8AC3E}">
        <p14:creationId xmlns:p14="http://schemas.microsoft.com/office/powerpoint/2010/main" val="406722962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 presetClass="mediacall" presetSubtype="0" fill="hold" nodeType="afterEffect">
                                  <p:stCondLst>
                                    <p:cond delay="0"/>
                                  </p:stCondLst>
                                  <p:childTnLst>
                                    <p:cmd type="call" cmd="playFrom(0.0)">
                                      <p:cBhvr>
                                        <p:cTn id="6" dur="107124"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nodeType="clickPar">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ole tekstowe 4"/>
          <p:cNvSpPr txBox="1"/>
          <p:nvPr/>
        </p:nvSpPr>
        <p:spPr>
          <a:xfrm>
            <a:off x="755650" y="488758"/>
            <a:ext cx="2590800" cy="1100282"/>
          </a:xfrm>
          <a:prstGeom prst="rect">
            <a:avLst/>
          </a:prstGeom>
          <a:solidFill>
            <a:schemeClr val="bg1"/>
          </a:solidFill>
        </p:spPr>
        <p:txBody>
          <a:bodyPr wrap="square" rtlCol="0">
            <a:noAutofit/>
          </a:bodyPr>
          <a:lstStyle/>
          <a:p>
            <a:endParaRPr lang="pl-PL"/>
          </a:p>
        </p:txBody>
      </p:sp>
      <p:pic>
        <p:nvPicPr>
          <p:cNvPr id="20" name="Obraz 19">
            <a:extLst>
              <a:ext uri="{FF2B5EF4-FFF2-40B4-BE49-F238E27FC236}">
                <a16:creationId xmlns:a16="http://schemas.microsoft.com/office/drawing/2014/main" id="{5E495B4E-FCB2-40A8-AF5D-946AAB9B2D63}"/>
              </a:ext>
            </a:extLst>
          </p:cNvPr>
          <p:cNvPicPr>
            <a:picLocks noChangeAspect="1"/>
          </p:cNvPicPr>
          <p:nvPr/>
        </p:nvPicPr>
        <p:blipFill>
          <a:blip r:embed="rId3">
            <a:alphaModFix amt="5000"/>
          </a:blip>
          <a:stretch>
            <a:fillRect/>
          </a:stretch>
        </p:blipFill>
        <p:spPr>
          <a:xfrm>
            <a:off x="-86425" y="64170"/>
            <a:ext cx="20171514" cy="11243089"/>
          </a:xfrm>
          <a:prstGeom prst="rect">
            <a:avLst/>
          </a:prstGeom>
        </p:spPr>
      </p:pic>
      <p:sp>
        <p:nvSpPr>
          <p:cNvPr id="22" name="Symbol zastępczy numeru slajdu 7">
            <a:extLst>
              <a:ext uri="{FF2B5EF4-FFF2-40B4-BE49-F238E27FC236}">
                <a16:creationId xmlns:a16="http://schemas.microsoft.com/office/drawing/2014/main" id="{703486A7-E3C3-4E94-9E96-7C4F1B4AE0F8}"/>
              </a:ext>
            </a:extLst>
          </p:cNvPr>
          <p:cNvSpPr>
            <a:spLocks noGrp="1"/>
          </p:cNvSpPr>
          <p:nvPr>
            <p:ph type="sldNum" sz="quarter" idx="7"/>
          </p:nvPr>
        </p:nvSpPr>
        <p:spPr>
          <a:xfrm>
            <a:off x="14776120" y="10073966"/>
            <a:ext cx="4623618" cy="492314"/>
          </a:xfrm>
        </p:spPr>
        <p:txBody>
          <a:bodyPr>
            <a:noAutofit/>
          </a:bodyPr>
          <a:lstStyle/>
          <a:p>
            <a:pPr rtl="0"/>
            <a:r>
              <a:rPr lang="ja" sz="3100" b="0" i="0" u="none" strike="noStrike">
                <a:solidFill>
                  <a:srgbClr val="FFFFFF"/>
                </a:solidFill>
                <a:latin typeface="MS Gothic"/>
                <a:ea typeface="MS Gothic"/>
              </a:rPr>
              <a:t>18</a:t>
            </a:r>
            <a:endParaRPr lang="pl-PL" sz="3199">
              <a:solidFill>
                <a:schemeClr val="bg1"/>
              </a:solidFill>
              <a:latin typeface="Montserrat SemiBold" panose="00000700000000000000" pitchFamily="50" charset="-18"/>
            </a:endParaRPr>
          </a:p>
        </p:txBody>
      </p:sp>
      <p:sp>
        <p:nvSpPr>
          <p:cNvPr id="23" name="Tytuł 22">
            <a:extLst>
              <a:ext uri="{FF2B5EF4-FFF2-40B4-BE49-F238E27FC236}">
                <a16:creationId xmlns:a16="http://schemas.microsoft.com/office/drawing/2014/main" id="{0982FF2C-0603-4865-B8D8-363DC56ADFB7}"/>
              </a:ext>
            </a:extLst>
          </p:cNvPr>
          <p:cNvSpPr>
            <a:spLocks noGrp="1"/>
          </p:cNvSpPr>
          <p:nvPr>
            <p:ph type="title"/>
          </p:nvPr>
        </p:nvSpPr>
        <p:spPr>
          <a:xfrm>
            <a:off x="6251184" y="4720008"/>
            <a:ext cx="7601733" cy="792525"/>
          </a:xfrm>
        </p:spPr>
        <p:txBody>
          <a:bodyPr>
            <a:noAutofit/>
          </a:bodyPr>
          <a:lstStyle/>
          <a:p>
            <a:pPr algn="ctr" rtl="0"/>
            <a:r>
              <a:rPr lang="ja" sz="5100" b="1" i="0" u="none" strike="noStrike">
                <a:latin typeface="MS Gothic"/>
                <a:ea typeface="MS Gothic"/>
              </a:rPr>
              <a:t>1</a:t>
            </a:r>
          </a:p>
        </p:txBody>
      </p:sp>
      <p:sp>
        <p:nvSpPr>
          <p:cNvPr id="8" name="Tytuł 22">
            <a:extLst>
              <a:ext uri="{FF2B5EF4-FFF2-40B4-BE49-F238E27FC236}">
                <a16:creationId xmlns:a16="http://schemas.microsoft.com/office/drawing/2014/main" id="{A5599354-7CBC-4016-8B2E-7FFFB42EC7D3}"/>
              </a:ext>
            </a:extLst>
          </p:cNvPr>
          <p:cNvSpPr txBox="1"/>
          <p:nvPr/>
        </p:nvSpPr>
        <p:spPr>
          <a:xfrm>
            <a:off x="6502485" y="4971309"/>
            <a:ext cx="7601733" cy="1868539"/>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245" b="0" i="0" kern="1200">
                <a:solidFill>
                  <a:schemeClr val="bg1"/>
                </a:solidFill>
                <a:latin typeface="lodzer"/>
                <a:ea typeface="+mj-ea"/>
                <a:cs typeface="lodzer"/>
              </a:defRPr>
            </a:lvl1pPr>
          </a:lstStyle>
          <a:p>
            <a:pPr algn="ctr"/>
            <a:endParaRPr lang="pl-PL" sz="7000">
              <a:solidFill>
                <a:schemeClr val="tx1"/>
              </a:solidFill>
            </a:endParaRPr>
          </a:p>
        </p:txBody>
      </p:sp>
      <p:sp>
        <p:nvSpPr>
          <p:cNvPr id="11" name="pole tekstowe 9">
            <a:extLst>
              <a:ext uri="{FF2B5EF4-FFF2-40B4-BE49-F238E27FC236}">
                <a16:creationId xmlns:a16="http://schemas.microsoft.com/office/drawing/2014/main" id="{7EBBB113-8A6B-2A93-A8F9-A1C9E9AAA45F}"/>
              </a:ext>
            </a:extLst>
          </p:cNvPr>
          <p:cNvSpPr txBox="1"/>
          <p:nvPr/>
        </p:nvSpPr>
        <p:spPr>
          <a:xfrm>
            <a:off x="528604" y="1806302"/>
            <a:ext cx="18444240" cy="8881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xmlns:p159="http://schemas.microsoft.com/office/powerpoint/2015/09/main" xmlns:p15="http://schemas.microsoft.com/office/powerpoint/2012/main" xmlns:p14="http://schemas.microsoft.com/office/powerpoint/2010/main" xmlns:mc="http://schemas.openxmlformats.org/markup-compatibility/2006" xmlns:wp="http://schemas.openxmlformats.org/drawingml/2006/wordprocessingDrawing" xmlns:w="http://schemas.openxmlformats.org/wordprocessingml/2006/main" val="1"/>
            </a:ext>
          </a:extLst>
        </p:spPr>
        <p:txBody>
          <a:bodyPr wrap="square" lIns="113081" tIns="113081" rIns="113081" bIns="113081">
            <a:noAutofit/>
          </a:bodyPr>
          <a:lstStyle/>
          <a:p>
            <a:pPr algn="ctr" rtl="0">
              <a:defRPr sz="2000">
                <a:solidFill>
                  <a:srgbClr val="FFFFFF"/>
                </a:solidFill>
                <a:latin typeface="lodzer"/>
                <a:ea typeface="lodzer"/>
                <a:cs typeface="lodzer"/>
                <a:sym typeface="lodzer"/>
              </a:defRPr>
            </a:pPr>
            <a:r>
              <a:rPr lang="ja" sz="4200" b="1" i="0" u="none" strike="noStrike">
                <a:solidFill>
                  <a:srgbClr val="FF0000"/>
                </a:solidFill>
                <a:latin typeface="MS Gothic"/>
                <a:ea typeface="MS Gothic"/>
                <a:cs typeface="Arial"/>
              </a:rPr>
              <a:t>ウッチ県県議庁</a:t>
            </a:r>
            <a:endParaRPr lang="en-US" sz="4287" b="1">
              <a:solidFill>
                <a:srgbClr val="FF0000"/>
              </a:solidFill>
              <a:latin typeface="Open Sans SemiBold"/>
              <a:cs typeface="Arial" panose="020B0604020202020204" pitchFamily="34" charset="0"/>
            </a:endParaRPr>
          </a:p>
        </p:txBody>
      </p:sp>
      <p:sp>
        <p:nvSpPr>
          <p:cNvPr id="12" name="pole tekstowe 11">
            <a:extLst>
              <a:ext uri="{FF2B5EF4-FFF2-40B4-BE49-F238E27FC236}">
                <a16:creationId xmlns:a16="http://schemas.microsoft.com/office/drawing/2014/main" id="{7DBAAD59-A63E-A14C-C981-5E66A4544433}"/>
              </a:ext>
            </a:extLst>
          </p:cNvPr>
          <p:cNvSpPr txBox="1"/>
          <p:nvPr/>
        </p:nvSpPr>
        <p:spPr>
          <a:xfrm>
            <a:off x="1165989" y="3767541"/>
            <a:ext cx="4959544" cy="327343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xmlns:p159="http://schemas.microsoft.com/office/powerpoint/2015/09/main" xmlns:p15="http://schemas.microsoft.com/office/powerpoint/2012/main" xmlns:p14="http://schemas.microsoft.com/office/powerpoint/2010/main" xmlns:mc="http://schemas.openxmlformats.org/markup-compatibility/2006" xmlns:wp="http://schemas.openxmlformats.org/drawingml/2006/wordprocessingDrawing" xmlns:w="http://schemas.openxmlformats.org/wordprocessingml/2006/main" val="1"/>
            </a:ext>
          </a:extLst>
        </p:spPr>
        <p:txBody>
          <a:bodyPr wrap="square" lIns="113081" tIns="113081" rIns="113081" bIns="113081">
            <a:noAutofit/>
          </a:bodyPr>
          <a:lstStyle/>
          <a:p>
            <a:pPr rtl="0">
              <a:defRPr sz="2000">
                <a:solidFill>
                  <a:srgbClr val="FFFFFF"/>
                </a:solidFill>
                <a:latin typeface="lodzer"/>
                <a:ea typeface="lodzer"/>
                <a:cs typeface="lodzer"/>
                <a:sym typeface="lodzer"/>
              </a:defRPr>
            </a:pPr>
            <a:r>
              <a:rPr lang="ja" sz="3200" b="1" i="0" u="none" strike="noStrike">
                <a:solidFill>
                  <a:srgbClr val="FF0000"/>
                </a:solidFill>
                <a:latin typeface="MS Gothic"/>
                <a:ea typeface="MS Gothic"/>
                <a:cs typeface="Arial"/>
              </a:rPr>
              <a:t>連絡先</a:t>
            </a:r>
          </a:p>
          <a:p>
            <a:pPr>
              <a:defRPr sz="2000">
                <a:solidFill>
                  <a:srgbClr val="FFFFFF"/>
                </a:solidFill>
                <a:latin typeface="lodzer"/>
                <a:ea typeface="lodzer"/>
                <a:cs typeface="lodzer"/>
                <a:sym typeface="lodzer"/>
              </a:defRPr>
            </a:pPr>
            <a:r>
              <a:rPr lang="pl-PL" sz="3298">
                <a:solidFill>
                  <a:srgbClr val="FF0000"/>
                </a:solidFill>
                <a:latin typeface="Open Sans SemiBold"/>
                <a:cs typeface="Arial" panose="020B0604020202020204" pitchFamily="34" charset="0"/>
              </a:rPr>
              <a:t>        </a:t>
            </a:r>
          </a:p>
          <a:p>
            <a:pPr rtl="0">
              <a:defRPr sz="2000">
                <a:solidFill>
                  <a:srgbClr val="FFFFFF"/>
                </a:solidFill>
                <a:latin typeface="lodzer"/>
                <a:ea typeface="lodzer"/>
                <a:cs typeface="lodzer"/>
                <a:sym typeface="lodzer"/>
              </a:defRPr>
            </a:pPr>
            <a:r>
              <a:rPr lang="ja" sz="3200" b="1" i="0" u="none" strike="noStrike">
                <a:solidFill>
                  <a:srgbClr val="FF0000"/>
                </a:solidFill>
                <a:latin typeface="MS Gothic"/>
                <a:ea typeface="MS Gothic"/>
                <a:cs typeface="Arial"/>
              </a:rPr>
              <a:t>biznes@lodzkie.pl</a:t>
            </a:r>
            <a:br>
              <a:rPr lang="ja" sz="3200" b="0" i="0" u="none" strike="noStrike">
                <a:solidFill>
                  <a:srgbClr val="FF0000"/>
                </a:solidFill>
                <a:latin typeface="MS Gothic"/>
                <a:ea typeface="MS Gothic"/>
                <a:cs typeface="Arial"/>
              </a:rPr>
            </a:br>
            <a:endParaRPr lang="ja" sz="3200" b="0" i="0" u="none" strike="noStrike">
              <a:solidFill>
                <a:srgbClr val="FF0000"/>
              </a:solidFill>
              <a:latin typeface="MS Gothic"/>
              <a:ea typeface="MS Gothic"/>
              <a:cs typeface="Arial"/>
            </a:endParaRPr>
          </a:p>
          <a:p>
            <a:pPr rtl="0">
              <a:defRPr sz="2000">
                <a:solidFill>
                  <a:srgbClr val="FFFFFF"/>
                </a:solidFill>
                <a:latin typeface="lodzer"/>
                <a:ea typeface="lodzer"/>
                <a:cs typeface="lodzer"/>
                <a:sym typeface="lodzer"/>
              </a:defRPr>
            </a:pPr>
            <a:r>
              <a:rPr lang="ja" sz="3200" b="1" i="0" u="none" strike="noStrike">
                <a:solidFill>
                  <a:srgbClr val="FF0000"/>
                </a:solidFill>
                <a:latin typeface="MS Gothic"/>
                <a:ea typeface="MS Gothic"/>
                <a:cs typeface="Arial"/>
              </a:rPr>
              <a:t>+048 42 663 30 56</a:t>
            </a:r>
            <a:br>
              <a:rPr lang="ja" sz="3200" b="0" i="0" u="none" strike="noStrike">
                <a:solidFill>
                  <a:srgbClr val="09185C"/>
                </a:solidFill>
                <a:latin typeface="MS Gothic"/>
                <a:ea typeface="MS Gothic"/>
                <a:cs typeface="Arial"/>
              </a:rPr>
            </a:br>
            <a:endParaRPr lang="pl-PL" sz="3298">
              <a:solidFill>
                <a:srgbClr val="09185C"/>
              </a:solidFill>
              <a:latin typeface="Open Sans SemiBold"/>
              <a:cs typeface="Arial" panose="020B0604020202020204" pitchFamily="34" charset="0"/>
            </a:endParaRPr>
          </a:p>
        </p:txBody>
      </p:sp>
      <p:sp>
        <p:nvSpPr>
          <p:cNvPr id="13" name="pole tekstowe 9">
            <a:extLst>
              <a:ext uri="{FF2B5EF4-FFF2-40B4-BE49-F238E27FC236}">
                <a16:creationId xmlns:a16="http://schemas.microsoft.com/office/drawing/2014/main" id="{289EB392-20C7-6D6E-A52E-2CEEA1B364BA}"/>
              </a:ext>
            </a:extLst>
          </p:cNvPr>
          <p:cNvSpPr txBox="1"/>
          <p:nvPr/>
        </p:nvSpPr>
        <p:spPr>
          <a:xfrm>
            <a:off x="13847332" y="3895296"/>
            <a:ext cx="5658445" cy="37049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xmlns:p159="http://schemas.microsoft.com/office/powerpoint/2015/09/main" xmlns:p15="http://schemas.microsoft.com/office/powerpoint/2012/main" xmlns:p14="http://schemas.microsoft.com/office/powerpoint/2010/main" xmlns:mc="http://schemas.openxmlformats.org/markup-compatibility/2006" xmlns:wp="http://schemas.openxmlformats.org/drawingml/2006/wordprocessingDrawing" xmlns:w="http://schemas.openxmlformats.org/wordprocessingml/2006/main" val="1"/>
            </a:ext>
          </a:extLst>
        </p:spPr>
        <p:txBody>
          <a:bodyPr wrap="square" lIns="113081" tIns="113081" rIns="113081" bIns="113081">
            <a:noAutofit/>
          </a:bodyPr>
          <a:lstStyle/>
          <a:p>
            <a:pPr rtl="0">
              <a:defRPr sz="2000">
                <a:solidFill>
                  <a:srgbClr val="FFFFFF"/>
                </a:solidFill>
                <a:latin typeface="lodzer"/>
                <a:ea typeface="lodzer"/>
                <a:cs typeface="lodzer"/>
                <a:sym typeface="lodzer"/>
              </a:defRPr>
            </a:pPr>
            <a:r>
              <a:rPr lang="ja" sz="3200" b="1" i="0" u="none" strike="noStrike">
                <a:solidFill>
                  <a:srgbClr val="FF0000"/>
                </a:solidFill>
                <a:latin typeface="MS Gothic"/>
                <a:ea typeface="MS Gothic"/>
                <a:cs typeface="Arial"/>
              </a:rPr>
              <a:t>ウッチ県のソーシャルメディア：           </a:t>
            </a:r>
            <a:br>
              <a:rPr lang="ja" sz="3200" b="1" i="0" u="none" strike="noStrike">
                <a:solidFill>
                  <a:srgbClr val="FF0000"/>
                </a:solidFill>
                <a:latin typeface="MS Gothic"/>
                <a:ea typeface="MS Gothic"/>
                <a:cs typeface="Arial"/>
              </a:rPr>
            </a:br>
            <a:br>
              <a:rPr lang="ja" sz="3200" b="1" i="0" u="none" strike="noStrike">
                <a:solidFill>
                  <a:srgbClr val="FF0000"/>
                </a:solidFill>
                <a:latin typeface="MS Gothic"/>
                <a:ea typeface="MS Gothic"/>
                <a:cs typeface="Arial"/>
              </a:rPr>
            </a:br>
            <a:r>
              <a:rPr lang="ja" sz="3200" b="1" i="0" u="none" strike="noStrike">
                <a:solidFill>
                  <a:srgbClr val="FF0000"/>
                </a:solidFill>
                <a:latin typeface="MS Gothic"/>
                <a:ea typeface="MS Gothic"/>
                <a:cs typeface="Arial"/>
              </a:rPr>
              <a:t>      </a:t>
            </a:r>
            <a:r>
              <a:rPr lang="ja" sz="2600" b="1" i="0" u="none" strike="noStrike">
                <a:solidFill>
                  <a:srgbClr val="FF0000"/>
                </a:solidFill>
                <a:latin typeface="MS Gothic"/>
                <a:ea typeface="MS Gothic"/>
                <a:cs typeface="Arial"/>
              </a:rPr>
              <a:t>ビジネスのためのウッチ県</a:t>
            </a:r>
            <a:endParaRPr lang="pl-PL" sz="2309" b="1">
              <a:solidFill>
                <a:srgbClr val="FF0000"/>
              </a:solidFill>
              <a:latin typeface="Open Sans SemiBold"/>
              <a:cs typeface="Arial" panose="020B0604020202020204" pitchFamily="34" charset="0"/>
            </a:endParaRPr>
          </a:p>
          <a:p>
            <a:pPr>
              <a:lnSpc>
                <a:spcPct val="150000"/>
              </a:lnSpc>
              <a:defRPr sz="2000">
                <a:solidFill>
                  <a:srgbClr val="FFFFFF"/>
                </a:solidFill>
                <a:latin typeface="lodzer"/>
                <a:ea typeface="lodzer"/>
                <a:cs typeface="lodzer"/>
                <a:sym typeface="lodzer"/>
              </a:defRPr>
            </a:pPr>
            <a:r>
              <a:rPr lang="pl-PL" sz="2309" b="1">
                <a:solidFill>
                  <a:srgbClr val="FF0000"/>
                </a:solidFill>
                <a:latin typeface="Open Sans SemiBold"/>
                <a:cs typeface="Arial" panose="020B0604020202020204" pitchFamily="34" charset="0"/>
              </a:rPr>
              <a:t>	</a:t>
            </a:r>
            <a:endParaRPr lang="pl-PL" sz="3298" b="1">
              <a:solidFill>
                <a:srgbClr val="FF0000"/>
              </a:solidFill>
              <a:latin typeface="Open Sans SemiBold"/>
              <a:cs typeface="Arial" panose="020B0604020202020204" pitchFamily="34" charset="0"/>
            </a:endParaRPr>
          </a:p>
          <a:p>
            <a:pPr rtl="0">
              <a:defRPr sz="2000">
                <a:solidFill>
                  <a:srgbClr val="FFFFFF"/>
                </a:solidFill>
                <a:latin typeface="lodzer"/>
                <a:ea typeface="lodzer"/>
                <a:cs typeface="lodzer"/>
                <a:sym typeface="lodzer"/>
              </a:defRPr>
            </a:pPr>
            <a:r>
              <a:rPr lang="ja" sz="2600" b="1" i="0" u="none" strike="noStrike">
                <a:solidFill>
                  <a:srgbClr val="FF0000"/>
                </a:solidFill>
                <a:latin typeface="MS Gothic"/>
                <a:ea typeface="MS Gothic"/>
                <a:cs typeface="Arial"/>
              </a:rPr>
              <a:t>あなたのためのウッチ県</a:t>
            </a:r>
            <a:br>
              <a:rPr lang="ja" sz="3200" b="0" i="0" u="none" strike="noStrike">
                <a:solidFill>
                  <a:srgbClr val="0A195D"/>
                </a:solidFill>
                <a:latin typeface="MS Gothic"/>
                <a:ea typeface="MS Gothic"/>
                <a:cs typeface="Arial"/>
              </a:rPr>
            </a:br>
            <a:br>
              <a:rPr lang="ja" sz="3200" b="0" i="0" u="none" strike="noStrike">
                <a:solidFill>
                  <a:srgbClr val="0A195D"/>
                </a:solidFill>
                <a:latin typeface="MS Gothic"/>
                <a:ea typeface="MS Gothic"/>
                <a:cs typeface="Arial"/>
              </a:rPr>
            </a:br>
            <a:endParaRPr lang="pl-PL" sz="2638">
              <a:solidFill>
                <a:srgbClr val="0A195D"/>
              </a:solidFill>
              <a:latin typeface="Open Sans SemiBold"/>
              <a:cs typeface="Arial" panose="020B0604020202020204" pitchFamily="34" charset="0"/>
            </a:endParaRPr>
          </a:p>
        </p:txBody>
      </p:sp>
      <p:sp>
        <p:nvSpPr>
          <p:cNvPr id="16" name="pole tekstowe 9">
            <a:extLst>
              <a:ext uri="{FF2B5EF4-FFF2-40B4-BE49-F238E27FC236}">
                <a16:creationId xmlns:a16="http://schemas.microsoft.com/office/drawing/2014/main" id="{48AAB3E9-538D-2559-AB0D-96B191EFE193}"/>
              </a:ext>
            </a:extLst>
          </p:cNvPr>
          <p:cNvSpPr txBox="1"/>
          <p:nvPr/>
        </p:nvSpPr>
        <p:spPr>
          <a:xfrm>
            <a:off x="-19011" y="8801088"/>
            <a:ext cx="20104100" cy="104045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xmlns:p159="http://schemas.microsoft.com/office/powerpoint/2015/09/main" xmlns:p15="http://schemas.microsoft.com/office/powerpoint/2012/main" xmlns:p14="http://schemas.microsoft.com/office/powerpoint/2010/main" xmlns:mc="http://schemas.openxmlformats.org/markup-compatibility/2006" xmlns:wp="http://schemas.openxmlformats.org/drawingml/2006/wordprocessingDrawing" xmlns:w="http://schemas.openxmlformats.org/wordprocessingml/2006/main" val="1"/>
            </a:ext>
          </a:extLst>
        </p:spPr>
        <p:txBody>
          <a:bodyPr wrap="square" lIns="113081" tIns="113081" rIns="113081" bIns="113081">
            <a:noAutofit/>
          </a:bodyPr>
          <a:lstStyle>
            <a:lvl1pPr algn="ctr">
              <a:defRPr sz="1400">
                <a:solidFill>
                  <a:srgbClr val="FFFFFF"/>
                </a:solidFill>
                <a:latin typeface="lodzer"/>
                <a:ea typeface="lodzer"/>
                <a:cs typeface="lodzer"/>
                <a:sym typeface="lodzer"/>
              </a:defRPr>
            </a:lvl1pPr>
          </a:lstStyle>
          <a:p>
            <a:pPr rtl="0"/>
            <a:r>
              <a:rPr lang="ja" sz="5200" b="1" i="0" u="none" strike="noStrike">
                <a:solidFill>
                  <a:srgbClr val="FF0000"/>
                </a:solidFill>
                <a:latin typeface="MS Gothic"/>
                <a:ea typeface="MS Gothic"/>
                <a:cs typeface="Arial"/>
              </a:rPr>
              <a:t>www.biznes.lodzkie.pl</a:t>
            </a:r>
            <a:endParaRPr sz="5277" b="1">
              <a:solidFill>
                <a:srgbClr val="FF0000"/>
              </a:solidFill>
              <a:latin typeface="Open Sans SemiBold"/>
              <a:cs typeface="Arial" panose="020B0604020202020204" pitchFamily="34" charset="0"/>
            </a:endParaRPr>
          </a:p>
        </p:txBody>
      </p:sp>
      <p:pic>
        <p:nvPicPr>
          <p:cNvPr id="19" name="Obraz 18">
            <a:extLst>
              <a:ext uri="{FF2B5EF4-FFF2-40B4-BE49-F238E27FC236}">
                <a16:creationId xmlns:a16="http://schemas.microsoft.com/office/drawing/2014/main" id="{A2ABA15B-C78D-46D5-BAD1-885509A3881B}"/>
              </a:ext>
            </a:extLst>
          </p:cNvPr>
          <p:cNvPicPr>
            <a:picLocks noChangeAspect="1"/>
          </p:cNvPicPr>
          <p:nvPr/>
        </p:nvPicPr>
        <p:blipFill>
          <a:blip r:embed="rId4">
            <a:extLst>
              <a:ext uri="{28A0092B-C50C-407E-A947-70E740481C1C}">
                <a14:useLocalDpi xmlns:a14="http://schemas.microsoft.com/office/drawing/2010/main" val="0"/>
              </a:ext>
            </a:extLst>
          </a:blip>
          <a:srcRect l="6715" t="31100" r="90141" b="64023"/>
          <a:stretch>
            <a:fillRect/>
          </a:stretch>
        </p:blipFill>
        <p:spPr>
          <a:xfrm>
            <a:off x="13781729" y="5052278"/>
            <a:ext cx="656086" cy="633437"/>
          </a:xfrm>
          <a:prstGeom prst="rect">
            <a:avLst/>
          </a:prstGeom>
          <a:ln>
            <a:noFill/>
          </a:ln>
          <a:effectLst>
            <a:outerShdw blurRad="292100" dist="139700" dir="2700000" algn="tl" rotWithShape="0">
              <a:srgbClr val="333333">
                <a:alpha val="65000"/>
              </a:srgbClr>
            </a:outerShdw>
          </a:effectLst>
        </p:spPr>
      </p:pic>
      <p:pic>
        <p:nvPicPr>
          <p:cNvPr id="1026" name="Picture 2">
            <a:extLst>
              <a:ext uri="{FF2B5EF4-FFF2-40B4-BE49-F238E27FC236}">
                <a16:creationId xmlns:a16="http://schemas.microsoft.com/office/drawing/2014/main" id="{D3E51CE1-351E-4FE2-ACAF-59AC007E8078}"/>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13804378" y="6097928"/>
            <a:ext cx="633437" cy="63343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4" name="Grafika 3">
            <a:extLst>
              <a:ext uri="{FF2B5EF4-FFF2-40B4-BE49-F238E27FC236}">
                <a16:creationId xmlns:a16="http://schemas.microsoft.com/office/drawing/2014/main" id="{7E5BF62E-8462-466B-A8E7-F3994322E7FB}"/>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921500" y="2958307"/>
            <a:ext cx="5658445" cy="5658445"/>
          </a:xfrm>
          <a:prstGeom prst="rect">
            <a:avLst/>
          </a:prstGeom>
        </p:spPr>
      </p:pic>
      <p:pic>
        <p:nvPicPr>
          <p:cNvPr id="21" name="Obraz 2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613650" y="639357"/>
            <a:ext cx="3362826" cy="981573"/>
          </a:xfrm>
          <a:prstGeom prst="rect">
            <a:avLst/>
          </a:prstGeom>
        </p:spPr>
      </p:pic>
      <p:pic>
        <p:nvPicPr>
          <p:cNvPr id="17" name="Obraz 16">
            <a:extLst>
              <a:ext uri="{FF2B5EF4-FFF2-40B4-BE49-F238E27FC236}">
                <a16:creationId xmlns:a16="http://schemas.microsoft.com/office/drawing/2014/main" id="{33958BDC-8629-4747-9D15-1DA6A09EA02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780866" y="9677028"/>
            <a:ext cx="14151452" cy="1566458"/>
          </a:xfrm>
          <a:prstGeom prst="rect">
            <a:avLst/>
          </a:prstGeom>
        </p:spPr>
      </p:pic>
      <p:pic>
        <p:nvPicPr>
          <p:cNvPr id="2" name="Obraz 1">
            <a:extLst>
              <a:ext uri="{FF2B5EF4-FFF2-40B4-BE49-F238E27FC236}">
                <a16:creationId xmlns:a16="http://schemas.microsoft.com/office/drawing/2014/main" id="{5550CAA5-F2B9-4E8A-9ADB-7E78543FC638}"/>
              </a:ext>
            </a:extLst>
          </p:cNvPr>
          <p:cNvPicPr>
            <a:picLocks noChangeAspect="1"/>
          </p:cNvPicPr>
          <p:nvPr/>
        </p:nvPicPr>
        <p:blipFill>
          <a:blip r:embed="rId10">
            <a:duotone>
              <a:schemeClr val="accent2">
                <a:shade val="45000"/>
                <a:satMod val="135000"/>
              </a:schemeClr>
              <a:prstClr val="white"/>
            </a:duotone>
          </a:blip>
          <a:stretch>
            <a:fillRect/>
          </a:stretch>
        </p:blipFill>
        <p:spPr>
          <a:xfrm>
            <a:off x="1179088" y="5839827"/>
            <a:ext cx="669809" cy="669809"/>
          </a:xfrm>
          <a:prstGeom prst="rect">
            <a:avLst/>
          </a:prstGeom>
        </p:spPr>
      </p:pic>
      <p:pic>
        <p:nvPicPr>
          <p:cNvPr id="3" name="Obraz 2">
            <a:extLst>
              <a:ext uri="{FF2B5EF4-FFF2-40B4-BE49-F238E27FC236}">
                <a16:creationId xmlns:a16="http://schemas.microsoft.com/office/drawing/2014/main" id="{AAED9ED5-52A8-4D72-AB98-06AE38499D54}"/>
              </a:ext>
            </a:extLst>
          </p:cNvPr>
          <p:cNvPicPr>
            <a:picLocks noChangeAspect="1"/>
          </p:cNvPicPr>
          <p:nvPr/>
        </p:nvPicPr>
        <p:blipFill>
          <a:blip r:embed="rId11">
            <a:duotone>
              <a:schemeClr val="accent2">
                <a:shade val="45000"/>
                <a:satMod val="135000"/>
              </a:schemeClr>
              <a:prstClr val="white"/>
            </a:duotone>
            <a:extLst>
              <a:ext uri="{BEBA8EAE-BF5A-486C-A8C5-ECC9F3942E4B}">
                <a14:imgProps xmlns:a14="http://schemas.microsoft.com/office/drawing/2010/main">
                  <a14:imgLayer r:embed="rId12">
                    <a14:imgEffect>
                      <a14:saturation sat="0"/>
                    </a14:imgEffect>
                  </a14:imgLayer>
                </a14:imgProps>
              </a:ext>
            </a:extLst>
          </a:blip>
          <a:stretch>
            <a:fillRect/>
          </a:stretch>
        </p:blipFill>
        <p:spPr>
          <a:xfrm>
            <a:off x="1165989" y="4846922"/>
            <a:ext cx="669809" cy="669809"/>
          </a:xfrm>
          <a:prstGeom prst="rect">
            <a:avLst/>
          </a:prstGeom>
        </p:spPr>
      </p:pic>
    </p:spTree>
    <p:extLst>
      <p:ext uri="{BB962C8B-B14F-4D97-AF65-F5344CB8AC3E}">
        <p14:creationId xmlns:p14="http://schemas.microsoft.com/office/powerpoint/2010/main" val="1729010490"/>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0">
            <a:extLst>
              <a:ext uri="{FF2B5EF4-FFF2-40B4-BE49-F238E27FC236}">
                <a16:creationId xmlns:a16="http://schemas.microsoft.com/office/drawing/2014/main" id="{AC08FE6C-826F-4153-A094-950D806141F2}"/>
              </a:ext>
            </a:extLst>
          </p:cNvPr>
          <p:cNvSpPr/>
          <p:nvPr/>
        </p:nvSpPr>
        <p:spPr>
          <a:xfrm>
            <a:off x="0" y="1"/>
            <a:ext cx="19958050" cy="1373192"/>
          </a:xfrm>
          <a:custGeom>
            <a:avLst/>
            <a:gdLst/>
            <a:ahLst/>
            <a:cxnLst/>
            <a:rect l="l" t="t" r="r" b="b"/>
            <a:pathLst>
              <a:path w="3808094" h="3808095">
                <a:moveTo>
                  <a:pt x="3807643" y="0"/>
                </a:moveTo>
                <a:lnTo>
                  <a:pt x="0" y="0"/>
                </a:lnTo>
                <a:lnTo>
                  <a:pt x="0" y="3807643"/>
                </a:lnTo>
                <a:lnTo>
                  <a:pt x="3807643" y="3807643"/>
                </a:lnTo>
                <a:lnTo>
                  <a:pt x="3807643" y="0"/>
                </a:lnTo>
                <a:close/>
              </a:path>
            </a:pathLst>
          </a:custGeom>
          <a:gradFill flip="none" rotWithShape="1">
            <a:gsLst>
              <a:gs pos="35000">
                <a:schemeClr val="bg1">
                  <a:alpha val="81000"/>
                  <a:lumMod val="28000"/>
                  <a:lumOff val="72000"/>
                </a:schemeClr>
              </a:gs>
              <a:gs pos="92000">
                <a:srgbClr val="E52632">
                  <a:shade val="100000"/>
                  <a:satMod val="115000"/>
                </a:srgbClr>
              </a:gs>
            </a:gsLst>
            <a:lin ang="10800000" scaled="1"/>
          </a:gradFill>
        </p:spPr>
        <p:txBody>
          <a:bodyPr wrap="square" lIns="0" tIns="0" rIns="0" bIns="0" rtlCol="0">
            <a:noAutofit/>
          </a:bodyPr>
          <a:lstStyle/>
          <a:p>
            <a:endParaRPr/>
          </a:p>
        </p:txBody>
      </p:sp>
      <p:pic>
        <p:nvPicPr>
          <p:cNvPr id="6" name="Obraz 5">
            <a:extLst>
              <a:ext uri="{FF2B5EF4-FFF2-40B4-BE49-F238E27FC236}">
                <a16:creationId xmlns:a16="http://schemas.microsoft.com/office/drawing/2014/main" id="{A723F772-8871-4D3E-B761-36D1F78E3C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6897" y="330016"/>
            <a:ext cx="2667000" cy="778790"/>
          </a:xfrm>
          <a:prstGeom prst="rect">
            <a:avLst/>
          </a:prstGeom>
        </p:spPr>
      </p:pic>
      <p:pic>
        <p:nvPicPr>
          <p:cNvPr id="7" name="Grafika 6">
            <a:extLst>
              <a:ext uri="{FF2B5EF4-FFF2-40B4-BE49-F238E27FC236}">
                <a16:creationId xmlns:a16="http://schemas.microsoft.com/office/drawing/2014/main" id="{8967A66C-623D-4C5A-9761-0E900F44DE0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4458423" y="364788"/>
            <a:ext cx="4808457" cy="709247"/>
          </a:xfrm>
          <a:prstGeom prst="rect">
            <a:avLst/>
          </a:prstGeom>
        </p:spPr>
      </p:pic>
      <p:pic>
        <p:nvPicPr>
          <p:cNvPr id="17" name="Obraz 16">
            <a:extLst>
              <a:ext uri="{FF2B5EF4-FFF2-40B4-BE49-F238E27FC236}">
                <a16:creationId xmlns:a16="http://schemas.microsoft.com/office/drawing/2014/main" id="{16540B9E-F398-4161-AC2A-2A51FFA516F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02802" y="9718363"/>
            <a:ext cx="14152446" cy="1566567"/>
          </a:xfrm>
          <a:prstGeom prst="rect">
            <a:avLst/>
          </a:prstGeom>
        </p:spPr>
      </p:pic>
      <p:pic>
        <p:nvPicPr>
          <p:cNvPr id="11" name="Obraz 10" descr=" Katarzyna Kobro, Kompozycja przestrzenna (4)">
            <a:extLst>
              <a:ext uri="{FF2B5EF4-FFF2-40B4-BE49-F238E27FC236}">
                <a16:creationId xmlns:a16="http://schemas.microsoft.com/office/drawing/2014/main" id="{0D62EEFD-D7CC-4280-A41B-A9F03E9D935A}"/>
              </a:ext>
            </a:extLst>
          </p:cNvPr>
          <p:cNvPicPr/>
          <p:nvPr/>
        </p:nvPicPr>
        <p:blipFill>
          <a:blip r:embed="rId7">
            <a:extLst>
              <a:ext uri="{28A0092B-C50C-407E-A947-70E740481C1C}">
                <a14:useLocalDpi xmlns:a14="http://schemas.microsoft.com/office/drawing/2010/main" val="0"/>
              </a:ext>
            </a:extLst>
          </a:blip>
          <a:stretch>
            <a:fillRect/>
          </a:stretch>
        </p:blipFill>
        <p:spPr bwMode="auto">
          <a:xfrm>
            <a:off x="8250995" y="4387173"/>
            <a:ext cx="10651004" cy="5530555"/>
          </a:xfrm>
          <a:prstGeom prst="rect">
            <a:avLst/>
          </a:prstGeom>
          <a:ln>
            <a:noFill/>
          </a:ln>
          <a:effectLst>
            <a:outerShdw blurRad="292100" dist="139700" dir="2700000" algn="tl" rotWithShape="0">
              <a:srgbClr val="333333">
                <a:alpha val="65000"/>
              </a:srgbClr>
            </a:outerShdw>
          </a:effectLst>
        </p:spPr>
      </p:pic>
      <p:sp>
        <p:nvSpPr>
          <p:cNvPr id="12" name="Tytuł 3">
            <a:extLst>
              <a:ext uri="{FF2B5EF4-FFF2-40B4-BE49-F238E27FC236}">
                <a16:creationId xmlns:a16="http://schemas.microsoft.com/office/drawing/2014/main" id="{632B5EA6-F961-4639-92A7-A4A233DA9E65}"/>
              </a:ext>
            </a:extLst>
          </p:cNvPr>
          <p:cNvSpPr txBox="1"/>
          <p:nvPr/>
        </p:nvSpPr>
        <p:spPr>
          <a:xfrm>
            <a:off x="1136650" y="5180383"/>
            <a:ext cx="6472208" cy="3048000"/>
          </a:xfrm>
          <a:prstGeom prst="rect">
            <a:avLst/>
          </a:prstGeom>
          <a:ln>
            <a:noFill/>
          </a:ln>
        </p:spPr>
        <p:txBody>
          <a:bodyPr vert="horz" lIns="150781" tIns="75390" rIns="150781" bIns="753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rtl="0"/>
            <a:r>
              <a:rPr lang="ja" sz="2800" b="0" i="0" u="none" strike="noStrike">
                <a:latin typeface="MS Gothic"/>
                <a:ea typeface="MS Gothic"/>
              </a:rPr>
              <a:t>カタジナ・コブロ作</a:t>
            </a:r>
            <a:r>
              <a:rPr lang="ja" sz="2800" b="1" i="0" u="none" strike="noStrike">
                <a:latin typeface="MS Gothic"/>
                <a:ea typeface="MS Gothic"/>
              </a:rPr>
              <a:t>「空間構成（4）」</a:t>
            </a:r>
          </a:p>
          <a:p>
            <a:pPr rtl="0"/>
            <a:r>
              <a:rPr lang="ja" sz="2800" b="0" i="0" u="none" strike="noStrike">
                <a:latin typeface="MS Gothic"/>
                <a:ea typeface="MS Gothic"/>
              </a:rPr>
              <a:t>はウッチ県週間中にポーランドパビリオンの中央部に展示されています。</a:t>
            </a:r>
          </a:p>
        </p:txBody>
      </p:sp>
      <p:sp>
        <p:nvSpPr>
          <p:cNvPr id="14" name="Tytuł 3">
            <a:extLst>
              <a:ext uri="{FF2B5EF4-FFF2-40B4-BE49-F238E27FC236}">
                <a16:creationId xmlns:a16="http://schemas.microsoft.com/office/drawing/2014/main" id="{C1BDDEF0-4724-7FFA-2A9A-A1C8E58189EF}"/>
              </a:ext>
            </a:extLst>
          </p:cNvPr>
          <p:cNvSpPr>
            <a:spLocks noGrp="1"/>
          </p:cNvSpPr>
          <p:nvPr>
            <p:ph type="title"/>
          </p:nvPr>
        </p:nvSpPr>
        <p:spPr>
          <a:xfrm>
            <a:off x="450850" y="2100378"/>
            <a:ext cx="7340154" cy="2352819"/>
          </a:xfrm>
          <a:ln>
            <a:noFill/>
          </a:ln>
        </p:spPr>
        <p:txBody>
          <a:bodyPr>
            <a:noAutofit/>
          </a:bodyPr>
          <a:lstStyle/>
          <a:p>
            <a:pPr algn="ctr" rtl="0"/>
            <a:r>
              <a:rPr lang="ja" sz="3600" b="1" i="0" u="none" strike="noStrike">
                <a:latin typeface="MS Gothic"/>
                <a:ea typeface="MS Gothic"/>
                <a:cs typeface="Arial"/>
              </a:rPr>
              <a:t>2025年大阪・関西万博における</a:t>
            </a:r>
            <a:br>
              <a:rPr lang="ja" sz="3600" b="1" i="0" u="none" strike="noStrike">
                <a:latin typeface="MS Gothic"/>
                <a:ea typeface="MS Gothic"/>
                <a:cs typeface="Arial"/>
              </a:rPr>
            </a:br>
            <a:r>
              <a:rPr lang="ja" sz="3600" b="1" i="0" u="none" strike="noStrike">
                <a:latin typeface="MS Gothic"/>
                <a:ea typeface="MS Gothic"/>
                <a:cs typeface="Arial"/>
              </a:rPr>
              <a:t>ウッチ県の地方週間</a:t>
            </a:r>
            <a:br>
              <a:rPr lang="ja" sz="3600" b="1" i="0" u="none" strike="noStrike">
                <a:latin typeface="MS Gothic"/>
                <a:ea typeface="MS Gothic"/>
                <a:cs typeface="Arial"/>
              </a:rPr>
            </a:br>
            <a:r>
              <a:rPr lang="ja" sz="3600" b="1" i="0" u="none" strike="noStrike">
                <a:latin typeface="MS Gothic"/>
                <a:ea typeface="MS Gothic"/>
                <a:cs typeface="Arial"/>
              </a:rPr>
              <a:t>2025年4月27日～5月3日</a:t>
            </a:r>
          </a:p>
        </p:txBody>
      </p:sp>
      <p:sp>
        <p:nvSpPr>
          <p:cNvPr id="15" name="Tytuł 3">
            <a:extLst>
              <a:ext uri="{FF2B5EF4-FFF2-40B4-BE49-F238E27FC236}">
                <a16:creationId xmlns:a16="http://schemas.microsoft.com/office/drawing/2014/main" id="{6C914587-BE18-4175-9CA2-FFAFCDB0BB21}"/>
              </a:ext>
            </a:extLst>
          </p:cNvPr>
          <p:cNvSpPr txBox="1"/>
          <p:nvPr/>
        </p:nvSpPr>
        <p:spPr>
          <a:xfrm>
            <a:off x="7918449" y="1886188"/>
            <a:ext cx="10983549" cy="1927997"/>
          </a:xfrm>
          <a:prstGeom prst="rect">
            <a:avLst/>
          </a:prstGeom>
          <a:ln>
            <a:noFill/>
          </a:ln>
        </p:spPr>
        <p:txBody>
          <a:bodyPr vert="horz" lIns="150781" tIns="75390" rIns="150781" bIns="753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0">
              <a:lnSpc>
                <a:spcPct val="150000"/>
              </a:lnSpc>
            </a:pPr>
            <a:r>
              <a:rPr lang="ja" sz="3600" b="1" i="0" u="none" strike="noStrike">
                <a:latin typeface="MS Gothic"/>
                <a:ea typeface="MS Gothic"/>
                <a:cs typeface="Arial"/>
              </a:rPr>
              <a:t>ウッチ県。多様性からくる力</a:t>
            </a:r>
          </a:p>
          <a:p>
            <a:pPr lvl="0" algn="ctr" rtl="0">
              <a:lnSpc>
                <a:spcPct val="150000"/>
              </a:lnSpc>
            </a:pPr>
            <a:r>
              <a:rPr lang="ja" sz="3600" b="1" i="0" u="none" strike="noStrike">
                <a:latin typeface="MS Gothic"/>
                <a:ea typeface="MS Gothic"/>
                <a:cs typeface="Arial"/>
              </a:rPr>
              <a:t>LODZKIE.POWER IN DIVERSITY</a:t>
            </a:r>
          </a:p>
        </p:txBody>
      </p:sp>
    </p:spTree>
    <p:extLst>
      <p:ext uri="{BB962C8B-B14F-4D97-AF65-F5344CB8AC3E}">
        <p14:creationId xmlns:p14="http://schemas.microsoft.com/office/powerpoint/2010/main" val="2027848993"/>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Obraz 10">
            <a:extLst>
              <a:ext uri="{FF2B5EF4-FFF2-40B4-BE49-F238E27FC236}">
                <a16:creationId xmlns:a16="http://schemas.microsoft.com/office/drawing/2014/main" id="{863580E2-659E-4DCD-ABDB-B30230D8D2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14250" y="5288551"/>
            <a:ext cx="6089650" cy="4059767"/>
          </a:xfrm>
          <a:prstGeom prst="rect">
            <a:avLst/>
          </a:prstGeom>
        </p:spPr>
      </p:pic>
      <p:sp>
        <p:nvSpPr>
          <p:cNvPr id="4" name="object 30">
            <a:extLst>
              <a:ext uri="{FF2B5EF4-FFF2-40B4-BE49-F238E27FC236}">
                <a16:creationId xmlns:a16="http://schemas.microsoft.com/office/drawing/2014/main" id="{AC08FE6C-826F-4153-A094-950D806141F2}"/>
              </a:ext>
            </a:extLst>
          </p:cNvPr>
          <p:cNvSpPr/>
          <p:nvPr/>
        </p:nvSpPr>
        <p:spPr>
          <a:xfrm>
            <a:off x="0" y="1"/>
            <a:ext cx="19958050" cy="1373192"/>
          </a:xfrm>
          <a:custGeom>
            <a:avLst/>
            <a:gdLst/>
            <a:ahLst/>
            <a:cxnLst/>
            <a:rect l="l" t="t" r="r" b="b"/>
            <a:pathLst>
              <a:path w="3808094" h="3808095">
                <a:moveTo>
                  <a:pt x="3807643" y="0"/>
                </a:moveTo>
                <a:lnTo>
                  <a:pt x="0" y="0"/>
                </a:lnTo>
                <a:lnTo>
                  <a:pt x="0" y="3807643"/>
                </a:lnTo>
                <a:lnTo>
                  <a:pt x="3807643" y="3807643"/>
                </a:lnTo>
                <a:lnTo>
                  <a:pt x="3807643" y="0"/>
                </a:lnTo>
                <a:close/>
              </a:path>
            </a:pathLst>
          </a:custGeom>
          <a:gradFill flip="none" rotWithShape="1">
            <a:gsLst>
              <a:gs pos="35000">
                <a:schemeClr val="bg1">
                  <a:alpha val="81000"/>
                  <a:lumMod val="28000"/>
                  <a:lumOff val="72000"/>
                </a:schemeClr>
              </a:gs>
              <a:gs pos="92000">
                <a:srgbClr val="E52632">
                  <a:shade val="100000"/>
                  <a:satMod val="115000"/>
                </a:srgbClr>
              </a:gs>
            </a:gsLst>
            <a:lin ang="10800000" scaled="1"/>
          </a:gradFill>
        </p:spPr>
        <p:txBody>
          <a:bodyPr wrap="square" lIns="0" tIns="0" rIns="0" bIns="0" rtlCol="0">
            <a:noAutofit/>
          </a:bodyPr>
          <a:lstStyle/>
          <a:p>
            <a:endParaRPr/>
          </a:p>
        </p:txBody>
      </p:sp>
      <p:pic>
        <p:nvPicPr>
          <p:cNvPr id="6" name="Obraz 5">
            <a:extLst>
              <a:ext uri="{FF2B5EF4-FFF2-40B4-BE49-F238E27FC236}">
                <a16:creationId xmlns:a16="http://schemas.microsoft.com/office/drawing/2014/main" id="{A723F772-8871-4D3E-B761-36D1F78E3CB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897" y="330016"/>
            <a:ext cx="2667000" cy="778790"/>
          </a:xfrm>
          <a:prstGeom prst="rect">
            <a:avLst/>
          </a:prstGeom>
        </p:spPr>
      </p:pic>
      <p:pic>
        <p:nvPicPr>
          <p:cNvPr id="7" name="Grafika 6">
            <a:extLst>
              <a:ext uri="{FF2B5EF4-FFF2-40B4-BE49-F238E27FC236}">
                <a16:creationId xmlns:a16="http://schemas.microsoft.com/office/drawing/2014/main" id="{8967A66C-623D-4C5A-9761-0E900F44DE0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4458423" y="364788"/>
            <a:ext cx="4808457" cy="709247"/>
          </a:xfrm>
          <a:prstGeom prst="rect">
            <a:avLst/>
          </a:prstGeom>
        </p:spPr>
      </p:pic>
      <p:sp>
        <p:nvSpPr>
          <p:cNvPr id="13" name="object 4">
            <a:extLst>
              <a:ext uri="{FF2B5EF4-FFF2-40B4-BE49-F238E27FC236}">
                <a16:creationId xmlns:a16="http://schemas.microsoft.com/office/drawing/2014/main" id="{51735C58-89A0-40D3-AEE2-5D2D6057E3DE}"/>
              </a:ext>
            </a:extLst>
          </p:cNvPr>
          <p:cNvSpPr txBox="1">
            <a:spLocks noGrp="1"/>
          </p:cNvSpPr>
          <p:nvPr>
            <p:ph type="title"/>
          </p:nvPr>
        </p:nvSpPr>
        <p:spPr>
          <a:xfrm>
            <a:off x="758070" y="3698531"/>
            <a:ext cx="18441910" cy="893706"/>
          </a:xfrm>
          <a:prstGeom prst="rect">
            <a:avLst/>
          </a:prstGeom>
        </p:spPr>
        <p:txBody>
          <a:bodyPr vert="horz" wrap="square" lIns="0" tIns="59690" rIns="0" bIns="0" rtlCol="0">
            <a:noAutofit/>
          </a:bodyPr>
          <a:lstStyle/>
          <a:p>
            <a:pPr marL="12700" marR="5080" algn="ctr" rtl="0">
              <a:lnSpc>
                <a:spcPts val="5940"/>
              </a:lnSpc>
              <a:spcBef>
                <a:spcPts val="470"/>
              </a:spcBef>
            </a:pPr>
            <a:r>
              <a:rPr lang="pl-PL" sz="8800" dirty="0" err="1"/>
              <a:t>ご清聴ありがとうございました</a:t>
            </a:r>
            <a:r>
              <a:rPr lang="pl-PL" sz="8800" dirty="0"/>
              <a:t>。</a:t>
            </a:r>
            <a:endParaRPr sz="28700" spc="-10" dirty="0"/>
          </a:p>
        </p:txBody>
      </p:sp>
      <p:pic>
        <p:nvPicPr>
          <p:cNvPr id="17" name="Obraz 16">
            <a:extLst>
              <a:ext uri="{FF2B5EF4-FFF2-40B4-BE49-F238E27FC236}">
                <a16:creationId xmlns:a16="http://schemas.microsoft.com/office/drawing/2014/main" id="{16540B9E-F398-4161-AC2A-2A51FFA516F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02802" y="9718363"/>
            <a:ext cx="14152446" cy="1566567"/>
          </a:xfrm>
          <a:prstGeom prst="rect">
            <a:avLst/>
          </a:prstGeom>
        </p:spPr>
      </p:pic>
      <p:pic>
        <p:nvPicPr>
          <p:cNvPr id="10" name="Obraz 9">
            <a:extLst>
              <a:ext uri="{FF2B5EF4-FFF2-40B4-BE49-F238E27FC236}">
                <a16:creationId xmlns:a16="http://schemas.microsoft.com/office/drawing/2014/main" id="{07B6D074-60B5-450C-A699-DE8B04A1580B}"/>
              </a:ext>
            </a:extLst>
          </p:cNvPr>
          <p:cNvPicPr>
            <a:picLocks noChangeAspect="1"/>
          </p:cNvPicPr>
          <p:nvPr/>
        </p:nvPicPr>
        <p:blipFill>
          <a:blip r:embed="rId8">
            <a:extLst>
              <a:ext uri="{28A0092B-C50C-407E-A947-70E740481C1C}">
                <a14:useLocalDpi xmlns:a14="http://schemas.microsoft.com/office/drawing/2010/main" val="0"/>
              </a:ext>
            </a:extLst>
          </a:blip>
          <a:srcRect l="5161" r="5365"/>
          <a:stretch>
            <a:fillRect/>
          </a:stretch>
        </p:blipFill>
        <p:spPr>
          <a:xfrm rot="20404756">
            <a:off x="17822844" y="5915904"/>
            <a:ext cx="3962400" cy="6190476"/>
          </a:xfrm>
          <a:prstGeom prst="rect">
            <a:avLst/>
          </a:prstGeom>
        </p:spPr>
      </p:pic>
      <p:pic>
        <p:nvPicPr>
          <p:cNvPr id="3" name="Obraz 2">
            <a:extLst>
              <a:ext uri="{FF2B5EF4-FFF2-40B4-BE49-F238E27FC236}">
                <a16:creationId xmlns:a16="http://schemas.microsoft.com/office/drawing/2014/main" id="{2F0D238D-A0F1-46BF-8C98-0E32410C4A6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5293948"/>
            <a:ext cx="6089650" cy="4060324"/>
          </a:xfrm>
          <a:prstGeom prst="rect">
            <a:avLst/>
          </a:prstGeom>
        </p:spPr>
      </p:pic>
      <p:pic>
        <p:nvPicPr>
          <p:cNvPr id="8" name="Obraz 7">
            <a:extLst>
              <a:ext uri="{FF2B5EF4-FFF2-40B4-BE49-F238E27FC236}">
                <a16:creationId xmlns:a16="http://schemas.microsoft.com/office/drawing/2014/main" id="{39596B9B-E1E5-416C-9A3A-3B158D98C52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202160" y="5288550"/>
            <a:ext cx="6089650" cy="4059767"/>
          </a:xfrm>
          <a:prstGeom prst="rect">
            <a:avLst/>
          </a:prstGeom>
        </p:spPr>
      </p:pic>
    </p:spTree>
    <p:extLst>
      <p:ext uri="{BB962C8B-B14F-4D97-AF65-F5344CB8AC3E}">
        <p14:creationId xmlns:p14="http://schemas.microsoft.com/office/powerpoint/2010/main" val="372383867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par>
                                <p:cTn id="8" presetID="14" presetClass="entr" presetSubtype="1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randombar(horizontal)">
                                      <p:cBhvr>
                                        <p:cTn id="10" dur="500"/>
                                        <p:tgtEl>
                                          <p:spTgt spid="8"/>
                                        </p:tgtEl>
                                      </p:cBhvr>
                                    </p:animEffect>
                                  </p:childTnLst>
                                </p:cTn>
                              </p:par>
                              <p:par>
                                <p:cTn id="11" presetID="14" presetClass="entr" presetSubtype="1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randombar(horizontal)">
                                      <p:cBhvr>
                                        <p:cTn id="13" dur="500"/>
                                        <p:tgtEl>
                                          <p:spTgt spid="3"/>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randombar(horizontal)">
                                      <p:cBhvr>
                                        <p:cTn id="16" dur="1250"/>
                                        <p:tgtEl>
                                          <p:spTgt spid="13"/>
                                        </p:tgtEl>
                                      </p:cBhvr>
                                    </p:animEffect>
                                  </p:childTnLst>
                                </p:cTn>
                              </p:par>
                              <p:par>
                                <p:cTn id="17" presetID="42"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tags/tag1.xml><?xml version="1.0" encoding="utf-8"?>
<p:tagLst xmlns:a="http://schemas.openxmlformats.org/drawingml/2006/main" xmlns:r="http://schemas.openxmlformats.org/officeDocument/2006/relationships" xmlns:p="http://schemas.openxmlformats.org/presentationml/2006/main">
  <p:tag name="AS_NET" val="8.0.7"/>
  <p:tag name="AS_OS" val="Unix 5.10.228.219"/>
  <p:tag name="AS_RELEASE_DATE" val="2024.11.14"/>
  <p:tag name="AS_TITLE" val="Aspose.Slides for .NET6"/>
  <p:tag name="AS_VERSION" val="24.1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Calibri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Calibri"/>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b703af0-bd75-489c-9a4c-9bfd5afdf339">
      <Terms xmlns="http://schemas.microsoft.com/office/infopath/2007/PartnerControls"/>
    </lcf76f155ced4ddcb4097134ff3c332f>
    <TaxCatchAll xmlns="7f87260b-4471-4112-9e13-a4ac0022851d"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E0E99033FBBDF943A3D31693FFC3BAB4" ma:contentTypeVersion="16" ma:contentTypeDescription="Utwórz nowy dokument." ma:contentTypeScope="" ma:versionID="e8a2f4acfdb2a993573991d2866ab897">
  <xsd:schema xmlns:xsd="http://www.w3.org/2001/XMLSchema" xmlns:xs="http://www.w3.org/2001/XMLSchema" xmlns:p="http://schemas.microsoft.com/office/2006/metadata/properties" xmlns:ns2="8b703af0-bd75-489c-9a4c-9bfd5afdf339" xmlns:ns3="7f87260b-4471-4112-9e13-a4ac0022851d" targetNamespace="http://schemas.microsoft.com/office/2006/metadata/properties" ma:root="true" ma:fieldsID="7505831bc4990e1aba06e42ea91ed871" ns2:_="" ns3:_="">
    <xsd:import namespace="8b703af0-bd75-489c-9a4c-9bfd5afdf339"/>
    <xsd:import namespace="7f87260b-4471-4112-9e13-a4ac0022851d"/>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ServiceSearchProperties" minOccurs="0"/>
                <xsd:element ref="ns2:MediaLengthInSeconds" minOccurs="0"/>
                <xsd:element ref="ns3:SharedWithUsers" minOccurs="0"/>
                <xsd:element ref="ns3:SharedWithDetail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b703af0-bd75-489c-9a4c-9bfd5afdf33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Tagi obrazów" ma:readOnly="false" ma:fieldId="{5cf76f15-5ced-4ddc-b409-7134ff3c332f}" ma:taxonomyMulti="true" ma:sspId="8110cfe6-e8a2-4e19-9a2c-a541c0dcf688"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f87260b-4471-4112-9e13-a4ac0022851d"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f46ec8f4-d62e-4a94-ab5c-68e3bde98aca}" ma:internalName="TaxCatchAll" ma:showField="CatchAllData" ma:web="7f87260b-4471-4112-9e13-a4ac0022851d">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Udostępniani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Udostępnione dla — szczegóły"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zawartości"/>
        <xsd:element ref="dc:title" minOccurs="0" maxOccurs="1" ma:index="4" ma:displayName="Tytuł"/>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F7367A0-0F6D-43F3-8AA0-E005F0B06B21}">
  <ds:schemaRefs/>
</ds:datastoreItem>
</file>

<file path=customXml/itemProps2.xml><?xml version="1.0" encoding="utf-8"?>
<ds:datastoreItem xmlns:ds="http://schemas.openxmlformats.org/officeDocument/2006/customXml" ds:itemID="{13CD2DAF-27F6-42FB-B47D-FFBD9440270F}">
  <ds:schemaRefs/>
</ds:datastoreItem>
</file>

<file path=customXml/itemProps3.xml><?xml version="1.0" encoding="utf-8"?>
<ds:datastoreItem xmlns:ds="http://schemas.openxmlformats.org/officeDocument/2006/customXml" ds:itemID="{A7B4444F-20B8-44CD-AE26-D4A9D3626594}">
  <ds:schemaRefs/>
</ds:datastoreItem>
</file>

<file path=docProps/app.xml><?xml version="1.0" encoding="utf-8"?>
<Properties xmlns="http://schemas.openxmlformats.org/officeDocument/2006/extended-properties" xmlns:vt="http://schemas.openxmlformats.org/officeDocument/2006/docPropsVTypes">
  <TotalTime>3241</TotalTime>
  <Words>3434</Words>
  <Application>Microsoft Office PowerPoint</Application>
  <PresentationFormat>Niestandardowy</PresentationFormat>
  <Paragraphs>212</Paragraphs>
  <Slides>20</Slides>
  <Notes>20</Notes>
  <HiddenSlides>0</HiddenSlides>
  <MMClips>1</MMClips>
  <ScaleCrop>false</ScaleCrop>
  <HeadingPairs>
    <vt:vector size="6" baseType="variant">
      <vt:variant>
        <vt:lpstr>Używane czcionki</vt:lpstr>
      </vt:variant>
      <vt:variant>
        <vt:i4>10</vt:i4>
      </vt:variant>
      <vt:variant>
        <vt:lpstr>Motyw</vt:lpstr>
      </vt:variant>
      <vt:variant>
        <vt:i4>1</vt:i4>
      </vt:variant>
      <vt:variant>
        <vt:lpstr>Tytuły slajdów</vt:lpstr>
      </vt:variant>
      <vt:variant>
        <vt:i4>20</vt:i4>
      </vt:variant>
    </vt:vector>
  </HeadingPairs>
  <TitlesOfParts>
    <vt:vector size="31" baseType="lpstr">
      <vt:lpstr>MS Gothic</vt:lpstr>
      <vt:lpstr>Arial</vt:lpstr>
      <vt:lpstr>Arial Black</vt:lpstr>
      <vt:lpstr>Calibri</vt:lpstr>
      <vt:lpstr>lodzer</vt:lpstr>
      <vt:lpstr>Montserrat Medium</vt:lpstr>
      <vt:lpstr>Montserrat SemiBold</vt:lpstr>
      <vt:lpstr>Open Sans</vt:lpstr>
      <vt:lpstr>Open Sans SemiBold</vt:lpstr>
      <vt:lpstr>Wingdings</vt:lpstr>
      <vt:lpstr>Office Theme</vt:lpstr>
      <vt:lpstr>Prezentacja programu PowerPoint</vt:lpstr>
      <vt:lpstr>Prezentacja programu PowerPoint</vt:lpstr>
      <vt:lpstr>ウッチ県に投資しましょう</vt:lpstr>
      <vt:lpstr>ウッチ県に投資しましょう</vt:lpstr>
      <vt:lpstr>ヨーロッパの中心のウッチ県</vt:lpstr>
      <vt:lpstr>ヨーロッパの中心のウッチ県</vt:lpstr>
      <vt:lpstr>優秀人材</vt:lpstr>
      <vt:lpstr>Prezentacja programu PowerPoint</vt:lpstr>
      <vt:lpstr>経済的将来性（地域の優先）</vt:lpstr>
      <vt:lpstr>Prezentacja programu PowerPoint</vt:lpstr>
      <vt:lpstr>魅力的な開発区域の利用可能</vt:lpstr>
      <vt:lpstr>新エネルギー地域</vt:lpstr>
      <vt:lpstr>新エネルギー地域の利点</vt:lpstr>
      <vt:lpstr>新エネルギー地域における企業の環境 </vt:lpstr>
      <vt:lpstr>ベウハトゥフ褐炭鉱山と発電所</vt:lpstr>
      <vt:lpstr>新エネルギー地域における再生可能エネルギー資源 </vt:lpstr>
      <vt:lpstr>Prezentacja programu PowerPoint</vt:lpstr>
      <vt:lpstr>1</vt:lpstr>
      <vt:lpstr>2025年大阪・関西万博における ウッチ県の地方週間 2025年4月27日～5月3日</vt:lpstr>
      <vt:lpstr>ご清聴ありがとうございました。</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Kompleksowo wspieramy rozwój Twojego biznesu!</dc:title>
  <dc:creator>Jurczyk Design</dc:creator>
  <cp:lastModifiedBy>Małgorzata Neuman</cp:lastModifiedBy>
  <cp:revision>179</cp:revision>
  <dcterms:created xsi:type="dcterms:W3CDTF">2025-01-29T12:39:31Z</dcterms:created>
  <dcterms:modified xsi:type="dcterms:W3CDTF">2025-04-17T12:54:29Z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0x010100E0E99033FBBDF943A3D31693FFC3BAB4</vt:lpwstr>
  </property>
  <property fmtid="{D5CDD505-2E9C-101B-9397-08002B2CF9AE}" pid="3" name="Created">
    <vt:filetime>2025-01-29T00:00:00Z</vt:filetime>
  </property>
  <property fmtid="{D5CDD505-2E9C-101B-9397-08002B2CF9AE}" pid="4" name="Creator">
    <vt:lpwstr>Adobe InDesign 20.1 (Windows)</vt:lpwstr>
  </property>
  <property fmtid="{D5CDD505-2E9C-101B-9397-08002B2CF9AE}" pid="5" name="LastSaved">
    <vt:filetime>2025-01-29T00:00:00Z</vt:filetime>
  </property>
  <property fmtid="{D5CDD505-2E9C-101B-9397-08002B2CF9AE}" pid="6" name="Producer">
    <vt:lpwstr>Adobe PDF Library 17.0</vt:lpwstr>
  </property>
</Properties>
</file>