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7"/>
  </p:notesMasterIdLst>
  <p:sldIdLst>
    <p:sldId id="256" r:id="rId5"/>
    <p:sldId id="284" r:id="rId6"/>
    <p:sldId id="281" r:id="rId7"/>
    <p:sldId id="286" r:id="rId8"/>
    <p:sldId id="282" r:id="rId9"/>
    <p:sldId id="283" r:id="rId10"/>
    <p:sldId id="287" r:id="rId11"/>
    <p:sldId id="288" r:id="rId12"/>
    <p:sldId id="285" r:id="rId13"/>
    <p:sldId id="267" r:id="rId14"/>
    <p:sldId id="275" r:id="rId15"/>
    <p:sldId id="272" r:id="rId16"/>
  </p:sldIdLst>
  <p:sldSz cx="20104100" cy="11309350"/>
  <p:notesSz cx="6797675" cy="9926638"/>
  <p:custDataLst>
    <p:tags r:id="rId18"/>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Stolarek" initials="MS" lastIdx="0" clrIdx="0">
    <p:extLst>
      <p:ext uri="{19B8F6BF-5375-455C-9EA6-DF929625EA0E}">
        <p15:presenceInfo xmlns:p15="http://schemas.microsoft.com/office/powerpoint/2012/main" userId="S-1-5-21-3876571917-2764203739-1476313084-22751" providerId="AD"/>
      </p:ext>
    </p:extLst>
  </p:cmAuthor>
  <p:cmAuthor id="2" name="Marysia Hanczka" initials="MH" lastIdx="0" clrIdx="1">
    <p:extLst>
      <p:ext uri="{19B8F6BF-5375-455C-9EA6-DF929625EA0E}">
        <p15:presenceInfo xmlns:p15="http://schemas.microsoft.com/office/powerpoint/2012/main" userId="35a86296faf3a3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42"/>
    <p:restoredTop sz="67543" autoAdjust="0"/>
  </p:normalViewPr>
  <p:slideViewPr>
    <p:cSldViewPr>
      <p:cViewPr varScale="1">
        <p:scale>
          <a:sx n="61" d="100"/>
          <a:sy n="61" d="100"/>
        </p:scale>
        <p:origin x="1698" y="42"/>
      </p:cViewPr>
      <p:guideLst>
        <p:guide orient="horz" pos="2880"/>
        <p:guide pos="2160"/>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802" cy="497448"/>
          </a:xfrm>
          <a:prstGeom prst="rect">
            <a:avLst/>
          </a:prstGeom>
        </p:spPr>
        <p:txBody>
          <a:bodyPr vert="horz" lIns="48719" tIns="24360" rIns="48719" bIns="24360" rtlCol="0"/>
          <a:lstStyle>
            <a:lvl1pPr algn="l">
              <a:defRPr sz="600"/>
            </a:lvl1pPr>
          </a:lstStyle>
          <a:p>
            <a:endParaRPr lang="pl-PL"/>
          </a:p>
        </p:txBody>
      </p:sp>
      <p:sp>
        <p:nvSpPr>
          <p:cNvPr id="3" name="Symbol zastępczy daty 2"/>
          <p:cNvSpPr>
            <a:spLocks noGrp="1"/>
          </p:cNvSpPr>
          <p:nvPr>
            <p:ph type="dt" idx="1"/>
          </p:nvPr>
        </p:nvSpPr>
        <p:spPr>
          <a:xfrm>
            <a:off x="3850263" y="0"/>
            <a:ext cx="2945802" cy="497448"/>
          </a:xfrm>
          <a:prstGeom prst="rect">
            <a:avLst/>
          </a:prstGeom>
        </p:spPr>
        <p:txBody>
          <a:bodyPr vert="horz" lIns="48719" tIns="24360" rIns="48719" bIns="24360" rtlCol="0"/>
          <a:lstStyle>
            <a:lvl1pPr algn="r">
              <a:defRPr sz="600"/>
            </a:lvl1pPr>
          </a:lstStyle>
          <a:p>
            <a:fld id="{444166A8-DCD1-4609-8E0C-5DDE8C199555}" type="datetimeFigureOut">
              <a:rPr lang="pl-PL" smtClean="0"/>
              <a:t>25.04.2025</a:t>
            </a:fld>
            <a:endParaRPr lang="pl-PL"/>
          </a:p>
        </p:txBody>
      </p:sp>
      <p:sp>
        <p:nvSpPr>
          <p:cNvPr id="4" name="Symbol zastępczy obrazu slajdu 3"/>
          <p:cNvSpPr>
            <a:spLocks noGrp="1" noRot="1" noChangeAspect="1"/>
          </p:cNvSpPr>
          <p:nvPr>
            <p:ph type="sldImg" idx="2"/>
          </p:nvPr>
        </p:nvSpPr>
        <p:spPr>
          <a:xfrm>
            <a:off x="422275" y="1241425"/>
            <a:ext cx="5953125" cy="3349625"/>
          </a:xfrm>
          <a:prstGeom prst="rect">
            <a:avLst/>
          </a:prstGeom>
          <a:noFill/>
          <a:ln w="12700">
            <a:solidFill>
              <a:prstClr val="black"/>
            </a:solidFill>
          </a:ln>
        </p:spPr>
      </p:sp>
      <p:sp>
        <p:nvSpPr>
          <p:cNvPr id="5" name="Symbol zastępczy notatek 4"/>
          <p:cNvSpPr>
            <a:spLocks noGrp="1"/>
          </p:cNvSpPr>
          <p:nvPr>
            <p:ph type="body" sz="quarter" idx="3"/>
          </p:nvPr>
        </p:nvSpPr>
        <p:spPr>
          <a:xfrm>
            <a:off x="679553" y="4776602"/>
            <a:ext cx="5438570" cy="3909903"/>
          </a:xfrm>
          <a:prstGeom prst="rect">
            <a:avLst/>
          </a:prstGeom>
        </p:spPr>
        <p:txBody>
          <a:bodyPr vert="horz" lIns="48719" tIns="24360" rIns="48719" bIns="24360" rtlCol="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9193"/>
            <a:ext cx="2945802" cy="497447"/>
          </a:xfrm>
          <a:prstGeom prst="rect">
            <a:avLst/>
          </a:prstGeom>
        </p:spPr>
        <p:txBody>
          <a:bodyPr vert="horz" lIns="48719" tIns="24360" rIns="48719" bIns="24360" rtlCol="0" anchor="b"/>
          <a:lstStyle>
            <a:lvl1pPr algn="l">
              <a:defRPr sz="600"/>
            </a:lvl1pPr>
          </a:lstStyle>
          <a:p>
            <a:endParaRPr lang="pl-PL"/>
          </a:p>
        </p:txBody>
      </p:sp>
      <p:sp>
        <p:nvSpPr>
          <p:cNvPr id="7" name="Symbol zastępczy numeru slajdu 6"/>
          <p:cNvSpPr>
            <a:spLocks noGrp="1"/>
          </p:cNvSpPr>
          <p:nvPr>
            <p:ph type="sldNum" sz="quarter" idx="5"/>
          </p:nvPr>
        </p:nvSpPr>
        <p:spPr>
          <a:xfrm>
            <a:off x="3850263" y="9429193"/>
            <a:ext cx="2945802" cy="497447"/>
          </a:xfrm>
          <a:prstGeom prst="rect">
            <a:avLst/>
          </a:prstGeom>
        </p:spPr>
        <p:txBody>
          <a:bodyPr vert="horz" lIns="48719" tIns="24360" rIns="48719" bIns="24360" rtlCol="0" anchor="b"/>
          <a:lstStyle>
            <a:lvl1pPr algn="r">
              <a:defRPr sz="600"/>
            </a:lvl1pPr>
          </a:lstStyle>
          <a:p>
            <a:fld id="{7D609AB9-6385-498A-92EA-3075F6618841}" type="slidenum">
              <a:rPr lang="pl-PL" smtClean="0"/>
              <a:t>‹#›</a:t>
            </a:fld>
            <a:endParaRPr lang="pl-PL"/>
          </a:p>
        </p:txBody>
      </p:sp>
    </p:spTree>
    <p:extLst>
      <p:ext uri="{BB962C8B-B14F-4D97-AF65-F5344CB8AC3E}">
        <p14:creationId xmlns:p14="http://schemas.microsoft.com/office/powerpoint/2010/main" val="339378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a:t>
            </a:fld>
            <a:endParaRPr lang="pl-PL"/>
          </a:p>
        </p:txBody>
      </p:sp>
    </p:spTree>
    <p:extLst>
      <p:ext uri="{BB962C8B-B14F-4D97-AF65-F5344CB8AC3E}">
        <p14:creationId xmlns:p14="http://schemas.microsoft.com/office/powerpoint/2010/main" val="757802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2</a:t>
            </a:fld>
            <a:endParaRPr lang="pl-PL"/>
          </a:p>
        </p:txBody>
      </p:sp>
    </p:spTree>
    <p:extLst>
      <p:ext uri="{BB962C8B-B14F-4D97-AF65-F5344CB8AC3E}">
        <p14:creationId xmlns:p14="http://schemas.microsoft.com/office/powerpoint/2010/main" val="2140329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3</a:t>
            </a:fld>
            <a:endParaRPr lang="pl-PL"/>
          </a:p>
        </p:txBody>
      </p:sp>
    </p:spTree>
    <p:extLst>
      <p:ext uri="{BB962C8B-B14F-4D97-AF65-F5344CB8AC3E}">
        <p14:creationId xmlns:p14="http://schemas.microsoft.com/office/powerpoint/2010/main" val="4043019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4</a:t>
            </a:fld>
            <a:endParaRPr lang="pl-PL"/>
          </a:p>
        </p:txBody>
      </p:sp>
    </p:spTree>
    <p:extLst>
      <p:ext uri="{BB962C8B-B14F-4D97-AF65-F5344CB8AC3E}">
        <p14:creationId xmlns:p14="http://schemas.microsoft.com/office/powerpoint/2010/main" val="1830679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a:p>
            <a:pPr rtl="0"/>
            <a:r>
              <a:rPr lang="ja" sz="1200" b="0" i="0" u="none" strike="noStrike">
                <a:latin typeface="MS Gothic"/>
                <a:ea typeface="MS Gothic"/>
              </a:rPr>
              <a:t>下部テキスト Open Sans SemiBold 24</a:t>
            </a:r>
          </a:p>
          <a:p>
            <a:br>
              <a:rPr lang="pl-PL"/>
            </a:br>
            <a:br>
              <a:rPr lang="pl-PL"/>
            </a:br>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5</a:t>
            </a:fld>
            <a:endParaRPr lang="pl-PL"/>
          </a:p>
        </p:txBody>
      </p:sp>
    </p:spTree>
    <p:extLst>
      <p:ext uri="{BB962C8B-B14F-4D97-AF65-F5344CB8AC3E}">
        <p14:creationId xmlns:p14="http://schemas.microsoft.com/office/powerpoint/2010/main" val="1240025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6</a:t>
            </a:fld>
            <a:endParaRPr lang="pl-PL"/>
          </a:p>
        </p:txBody>
      </p:sp>
    </p:spTree>
    <p:extLst>
      <p:ext uri="{BB962C8B-B14F-4D97-AF65-F5344CB8AC3E}">
        <p14:creationId xmlns:p14="http://schemas.microsoft.com/office/powerpoint/2010/main" val="1695511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7</a:t>
            </a:fld>
            <a:endParaRPr lang="pl-PL"/>
          </a:p>
        </p:txBody>
      </p:sp>
    </p:spTree>
    <p:extLst>
      <p:ext uri="{BB962C8B-B14F-4D97-AF65-F5344CB8AC3E}">
        <p14:creationId xmlns:p14="http://schemas.microsoft.com/office/powerpoint/2010/main" val="2060474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8</a:t>
            </a:fld>
            <a:endParaRPr lang="pl-PL"/>
          </a:p>
        </p:txBody>
      </p:sp>
    </p:spTree>
    <p:extLst>
      <p:ext uri="{BB962C8B-B14F-4D97-AF65-F5344CB8AC3E}">
        <p14:creationId xmlns:p14="http://schemas.microsoft.com/office/powerpoint/2010/main" val="2752829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9</a:t>
            </a:fld>
            <a:endParaRPr lang="pl-PL"/>
          </a:p>
        </p:txBody>
      </p:sp>
    </p:spTree>
    <p:extLst>
      <p:ext uri="{BB962C8B-B14F-4D97-AF65-F5344CB8AC3E}">
        <p14:creationId xmlns:p14="http://schemas.microsoft.com/office/powerpoint/2010/main" val="1821946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rtl="0"/>
            <a:r>
              <a:rPr lang="ja" sz="1200" b="0" i="0" u="none" strike="noStrike">
                <a:latin typeface="MS Gothic"/>
                <a:ea typeface="MS Gothic"/>
              </a:rPr>
              <a:t>動画/アニメーションを埋め込むためのスライドのテンプレート</a:t>
            </a:r>
          </a:p>
          <a:p>
            <a:endParaRPr lang="pl-PL"/>
          </a:p>
          <a:p>
            <a:br>
              <a:rPr lang="pl-PL"/>
            </a:br>
            <a:endParaRPr lang="pl-PL"/>
          </a:p>
          <a:p>
            <a:br>
              <a:rPr lang="pl-PL"/>
            </a:br>
            <a:br>
              <a:rPr lang="pl-PL"/>
            </a:br>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10</a:t>
            </a:fld>
            <a:endParaRPr lang="pl-PL"/>
          </a:p>
        </p:txBody>
      </p:sp>
    </p:spTree>
    <p:extLst>
      <p:ext uri="{BB962C8B-B14F-4D97-AF65-F5344CB8AC3E}">
        <p14:creationId xmlns:p14="http://schemas.microsoft.com/office/powerpoint/2010/main" val="3652037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br>
              <a:rPr lang="pl-PL"/>
            </a:br>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11</a:t>
            </a:fld>
            <a:endParaRPr lang="pl-PL"/>
          </a:p>
        </p:txBody>
      </p:sp>
    </p:spTree>
    <p:extLst>
      <p:ext uri="{BB962C8B-B14F-4D97-AF65-F5344CB8AC3E}">
        <p14:creationId xmlns:p14="http://schemas.microsoft.com/office/powerpoint/2010/main" val="2089838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br>
              <a:rPr lang="pl-PL"/>
            </a:br>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12</a:t>
            </a:fld>
            <a:endParaRPr lang="pl-PL"/>
          </a:p>
        </p:txBody>
      </p:sp>
    </p:spTree>
    <p:extLst>
      <p:ext uri="{BB962C8B-B14F-4D97-AF65-F5344CB8AC3E}">
        <p14:creationId xmlns:p14="http://schemas.microsoft.com/office/powerpoint/2010/main" val="1161006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5" name="Holder 5"/>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5" name="Holder 5"/>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6" name="Holder 6"/>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4" name="Holder 4"/>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3" name="Holder 3"/>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 Id="rId1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37670" y="730951"/>
            <a:ext cx="420370" cy="420370"/>
          </a:xfrm>
          <a:custGeom>
            <a:avLst/>
            <a:gdLst/>
            <a:ahLst/>
            <a:cxnLst/>
            <a:rect l="l" t="t" r="r" b="b"/>
            <a:pathLst>
              <a:path w="420369" h="420369">
                <a:moveTo>
                  <a:pt x="420228" y="0"/>
                </a:moveTo>
                <a:lnTo>
                  <a:pt x="0" y="0"/>
                </a:lnTo>
                <a:lnTo>
                  <a:pt x="0" y="420228"/>
                </a:lnTo>
                <a:lnTo>
                  <a:pt x="420228" y="420228"/>
                </a:lnTo>
                <a:lnTo>
                  <a:pt x="420228" y="0"/>
                </a:lnTo>
                <a:close/>
              </a:path>
            </a:pathLst>
          </a:custGeom>
          <a:solidFill>
            <a:srgbClr val="E52632"/>
          </a:solidFill>
        </p:spPr>
        <p:txBody>
          <a:bodyPr wrap="square" lIns="0" tIns="0" rIns="0" bIns="0" rtlCol="0"/>
          <a:lstStyle/>
          <a:p>
            <a:endParaRPr/>
          </a:p>
        </p:txBody>
      </p:sp>
      <p:sp>
        <p:nvSpPr>
          <p:cNvPr id="17" name="bg object 17"/>
          <p:cNvSpPr/>
          <p:nvPr/>
        </p:nvSpPr>
        <p:spPr>
          <a:xfrm>
            <a:off x="996073" y="789018"/>
            <a:ext cx="204470" cy="304165"/>
          </a:xfrm>
          <a:custGeom>
            <a:avLst/>
            <a:gdLst/>
            <a:ahLst/>
            <a:cxnLst/>
            <a:rect l="l" t="t" r="r" b="b"/>
            <a:pathLst>
              <a:path w="204469" h="304165">
                <a:moveTo>
                  <a:pt x="23710" y="90017"/>
                </a:moveTo>
                <a:lnTo>
                  <a:pt x="0" y="106680"/>
                </a:lnTo>
                <a:lnTo>
                  <a:pt x="0" y="108254"/>
                </a:lnTo>
                <a:lnTo>
                  <a:pt x="23710" y="91630"/>
                </a:lnTo>
                <a:lnTo>
                  <a:pt x="23710" y="90017"/>
                </a:lnTo>
                <a:close/>
              </a:path>
              <a:path w="204469" h="304165">
                <a:moveTo>
                  <a:pt x="204355" y="225005"/>
                </a:moveTo>
                <a:lnTo>
                  <a:pt x="189166" y="178904"/>
                </a:lnTo>
                <a:lnTo>
                  <a:pt x="151409" y="152654"/>
                </a:lnTo>
                <a:lnTo>
                  <a:pt x="134607" y="149034"/>
                </a:lnTo>
                <a:lnTo>
                  <a:pt x="127241" y="147574"/>
                </a:lnTo>
                <a:lnTo>
                  <a:pt x="168643" y="126631"/>
                </a:lnTo>
                <a:lnTo>
                  <a:pt x="188760" y="85547"/>
                </a:lnTo>
                <a:lnTo>
                  <a:pt x="189484" y="74282"/>
                </a:lnTo>
                <a:lnTo>
                  <a:pt x="188112" y="58216"/>
                </a:lnTo>
                <a:lnTo>
                  <a:pt x="167347" y="20358"/>
                </a:lnTo>
                <a:lnTo>
                  <a:pt x="133337" y="2336"/>
                </a:lnTo>
                <a:lnTo>
                  <a:pt x="114757" y="0"/>
                </a:lnTo>
                <a:lnTo>
                  <a:pt x="0" y="0"/>
                </a:lnTo>
                <a:lnTo>
                  <a:pt x="0" y="81597"/>
                </a:lnTo>
                <a:lnTo>
                  <a:pt x="23710" y="64935"/>
                </a:lnTo>
                <a:lnTo>
                  <a:pt x="23710" y="20193"/>
                </a:lnTo>
                <a:lnTo>
                  <a:pt x="100317" y="20193"/>
                </a:lnTo>
                <a:lnTo>
                  <a:pt x="140233" y="29337"/>
                </a:lnTo>
                <a:lnTo>
                  <a:pt x="164744" y="66776"/>
                </a:lnTo>
                <a:lnTo>
                  <a:pt x="165760" y="79578"/>
                </a:lnTo>
                <a:lnTo>
                  <a:pt x="164693" y="92214"/>
                </a:lnTo>
                <a:lnTo>
                  <a:pt x="140893" y="128739"/>
                </a:lnTo>
                <a:lnTo>
                  <a:pt x="107911" y="139014"/>
                </a:lnTo>
                <a:lnTo>
                  <a:pt x="24358" y="139014"/>
                </a:lnTo>
                <a:lnTo>
                  <a:pt x="0" y="156121"/>
                </a:lnTo>
                <a:lnTo>
                  <a:pt x="0" y="263118"/>
                </a:lnTo>
                <a:lnTo>
                  <a:pt x="23710" y="263118"/>
                </a:lnTo>
                <a:lnTo>
                  <a:pt x="23710" y="159207"/>
                </a:lnTo>
                <a:lnTo>
                  <a:pt x="120675" y="159207"/>
                </a:lnTo>
                <a:lnTo>
                  <a:pt x="162001" y="176555"/>
                </a:lnTo>
                <a:lnTo>
                  <a:pt x="180136" y="221500"/>
                </a:lnTo>
                <a:lnTo>
                  <a:pt x="179057" y="234784"/>
                </a:lnTo>
                <a:lnTo>
                  <a:pt x="154152" y="273519"/>
                </a:lnTo>
                <a:lnTo>
                  <a:pt x="118618" y="283641"/>
                </a:lnTo>
                <a:lnTo>
                  <a:pt x="118618" y="304025"/>
                </a:lnTo>
                <a:lnTo>
                  <a:pt x="126657" y="304025"/>
                </a:lnTo>
                <a:lnTo>
                  <a:pt x="136334" y="303428"/>
                </a:lnTo>
                <a:lnTo>
                  <a:pt x="176237" y="287540"/>
                </a:lnTo>
                <a:lnTo>
                  <a:pt x="202412" y="245618"/>
                </a:lnTo>
                <a:lnTo>
                  <a:pt x="204355" y="226326"/>
                </a:lnTo>
                <a:lnTo>
                  <a:pt x="204355" y="225005"/>
                </a:lnTo>
                <a:close/>
              </a:path>
            </a:pathLst>
          </a:custGeom>
          <a:solidFill>
            <a:srgbClr val="000000"/>
          </a:solidFill>
        </p:spPr>
        <p:txBody>
          <a:bodyPr wrap="square" lIns="0" tIns="0" rIns="0" bIns="0" rtlCol="0"/>
          <a:lstStyle/>
          <a:p>
            <a:endParaRPr/>
          </a:p>
        </p:txBody>
      </p:sp>
      <p:pic>
        <p:nvPicPr>
          <p:cNvPr id="18" name="bg object 18"/>
          <p:cNvPicPr/>
          <p:nvPr/>
        </p:nvPicPr>
        <p:blipFill>
          <a:blip r:embed="rId7" cstate="screen">
            <a:extLst>
              <a:ext uri="{28A0092B-C50C-407E-A947-70E740481C1C}">
                <a14:useLocalDpi xmlns:a14="http://schemas.microsoft.com/office/drawing/2010/main"/>
              </a:ext>
            </a:extLst>
          </a:blip>
          <a:stretch>
            <a:fillRect/>
          </a:stretch>
        </p:blipFill>
        <p:spPr>
          <a:xfrm>
            <a:off x="895141" y="789442"/>
            <a:ext cx="198894" cy="303529"/>
          </a:xfrm>
          <a:prstGeom prst="rect">
            <a:avLst/>
          </a:prstGeom>
        </p:spPr>
      </p:pic>
      <p:sp>
        <p:nvSpPr>
          <p:cNvPr id="19" name="bg object 19"/>
          <p:cNvSpPr/>
          <p:nvPr/>
        </p:nvSpPr>
        <p:spPr>
          <a:xfrm>
            <a:off x="1349171" y="990377"/>
            <a:ext cx="409575" cy="161925"/>
          </a:xfrm>
          <a:custGeom>
            <a:avLst/>
            <a:gdLst/>
            <a:ahLst/>
            <a:cxnLst/>
            <a:rect l="l" t="t" r="r" b="b"/>
            <a:pathLst>
              <a:path w="409575" h="161925">
                <a:moveTo>
                  <a:pt x="348907" y="20866"/>
                </a:moveTo>
                <a:lnTo>
                  <a:pt x="300050" y="20866"/>
                </a:lnTo>
                <a:lnTo>
                  <a:pt x="309892" y="35915"/>
                </a:lnTo>
                <a:lnTo>
                  <a:pt x="321398" y="49618"/>
                </a:lnTo>
                <a:lnTo>
                  <a:pt x="334454" y="61874"/>
                </a:lnTo>
                <a:lnTo>
                  <a:pt x="348907" y="72504"/>
                </a:lnTo>
                <a:lnTo>
                  <a:pt x="348907" y="20866"/>
                </a:lnTo>
                <a:close/>
              </a:path>
              <a:path w="409575" h="161925">
                <a:moveTo>
                  <a:pt x="348919" y="96735"/>
                </a:moveTo>
                <a:lnTo>
                  <a:pt x="317169" y="74472"/>
                </a:lnTo>
                <a:lnTo>
                  <a:pt x="291338" y="45720"/>
                </a:lnTo>
                <a:lnTo>
                  <a:pt x="270738" y="7264"/>
                </a:lnTo>
                <a:lnTo>
                  <a:pt x="268478" y="0"/>
                </a:lnTo>
                <a:lnTo>
                  <a:pt x="80543" y="0"/>
                </a:lnTo>
                <a:lnTo>
                  <a:pt x="80543" y="83870"/>
                </a:lnTo>
                <a:lnTo>
                  <a:pt x="277888" y="83870"/>
                </a:lnTo>
                <a:lnTo>
                  <a:pt x="277888" y="104368"/>
                </a:lnTo>
                <a:lnTo>
                  <a:pt x="58534" y="104368"/>
                </a:lnTo>
                <a:lnTo>
                  <a:pt x="58534" y="0"/>
                </a:lnTo>
                <a:lnTo>
                  <a:pt x="0" y="0"/>
                </a:lnTo>
                <a:lnTo>
                  <a:pt x="0" y="161607"/>
                </a:lnTo>
                <a:lnTo>
                  <a:pt x="348919" y="161607"/>
                </a:lnTo>
                <a:lnTo>
                  <a:pt x="348919" y="96735"/>
                </a:lnTo>
                <a:close/>
              </a:path>
              <a:path w="409575" h="161925">
                <a:moveTo>
                  <a:pt x="409092" y="115747"/>
                </a:moveTo>
                <a:lnTo>
                  <a:pt x="399072" y="114198"/>
                </a:lnTo>
                <a:lnTo>
                  <a:pt x="389153" y="112102"/>
                </a:lnTo>
                <a:lnTo>
                  <a:pt x="379374" y="109448"/>
                </a:lnTo>
                <a:lnTo>
                  <a:pt x="369785" y="106235"/>
                </a:lnTo>
                <a:lnTo>
                  <a:pt x="369785" y="161582"/>
                </a:lnTo>
                <a:lnTo>
                  <a:pt x="409092" y="161582"/>
                </a:lnTo>
                <a:lnTo>
                  <a:pt x="409092" y="115747"/>
                </a:lnTo>
                <a:close/>
              </a:path>
              <a:path w="409575" h="161925">
                <a:moveTo>
                  <a:pt x="409092" y="20866"/>
                </a:moveTo>
                <a:lnTo>
                  <a:pt x="369785" y="20866"/>
                </a:lnTo>
                <a:lnTo>
                  <a:pt x="369785" y="83693"/>
                </a:lnTo>
                <a:lnTo>
                  <a:pt x="379260" y="87426"/>
                </a:lnTo>
                <a:lnTo>
                  <a:pt x="389001" y="90512"/>
                </a:lnTo>
                <a:lnTo>
                  <a:pt x="398957" y="92938"/>
                </a:lnTo>
                <a:lnTo>
                  <a:pt x="409092" y="94665"/>
                </a:lnTo>
                <a:lnTo>
                  <a:pt x="409092" y="20866"/>
                </a:lnTo>
                <a:close/>
              </a:path>
            </a:pathLst>
          </a:custGeom>
          <a:solidFill>
            <a:srgbClr val="000000"/>
          </a:solidFill>
        </p:spPr>
        <p:txBody>
          <a:bodyPr wrap="square" lIns="0" tIns="0" rIns="0" bIns="0" rtlCol="0"/>
          <a:lstStyle/>
          <a:p>
            <a:endParaRPr/>
          </a:p>
        </p:txBody>
      </p:sp>
      <p:sp>
        <p:nvSpPr>
          <p:cNvPr id="20" name="bg object 20"/>
          <p:cNvSpPr/>
          <p:nvPr/>
        </p:nvSpPr>
        <p:spPr>
          <a:xfrm>
            <a:off x="2266848" y="732440"/>
            <a:ext cx="287655" cy="354330"/>
          </a:xfrm>
          <a:custGeom>
            <a:avLst/>
            <a:gdLst/>
            <a:ahLst/>
            <a:cxnLst/>
            <a:rect l="l" t="t" r="r" b="b"/>
            <a:pathLst>
              <a:path w="287655" h="354330">
                <a:moveTo>
                  <a:pt x="31026" y="341960"/>
                </a:moveTo>
                <a:lnTo>
                  <a:pt x="22580" y="353695"/>
                </a:lnTo>
                <a:lnTo>
                  <a:pt x="24218" y="354139"/>
                </a:lnTo>
                <a:lnTo>
                  <a:pt x="25247" y="354037"/>
                </a:lnTo>
                <a:lnTo>
                  <a:pt x="25247" y="353072"/>
                </a:lnTo>
                <a:lnTo>
                  <a:pt x="28397" y="349072"/>
                </a:lnTo>
                <a:lnTo>
                  <a:pt x="31026" y="341960"/>
                </a:lnTo>
                <a:close/>
              </a:path>
              <a:path w="287655" h="354330">
                <a:moveTo>
                  <a:pt x="201485" y="78651"/>
                </a:moveTo>
                <a:lnTo>
                  <a:pt x="0" y="78651"/>
                </a:lnTo>
                <a:lnTo>
                  <a:pt x="0" y="346646"/>
                </a:lnTo>
                <a:lnTo>
                  <a:pt x="749" y="345897"/>
                </a:lnTo>
                <a:lnTo>
                  <a:pt x="201485" y="78651"/>
                </a:lnTo>
                <a:close/>
              </a:path>
              <a:path w="287655" h="354330">
                <a:moveTo>
                  <a:pt x="287324" y="0"/>
                </a:moveTo>
                <a:lnTo>
                  <a:pt x="0" y="0"/>
                </a:lnTo>
                <a:lnTo>
                  <a:pt x="0" y="58166"/>
                </a:lnTo>
                <a:lnTo>
                  <a:pt x="243738" y="58166"/>
                </a:lnTo>
                <a:lnTo>
                  <a:pt x="287324" y="0"/>
                </a:lnTo>
                <a:close/>
              </a:path>
            </a:pathLst>
          </a:custGeom>
          <a:solidFill>
            <a:srgbClr val="000000"/>
          </a:solidFill>
        </p:spPr>
        <p:txBody>
          <a:bodyPr wrap="square" lIns="0" tIns="0" rIns="0" bIns="0" rtlCol="0"/>
          <a:lstStyle/>
          <a:p>
            <a:endParaRPr/>
          </a:p>
        </p:txBody>
      </p:sp>
      <p:sp>
        <p:nvSpPr>
          <p:cNvPr id="21" name="bg object 21"/>
          <p:cNvSpPr/>
          <p:nvPr/>
        </p:nvSpPr>
        <p:spPr>
          <a:xfrm>
            <a:off x="2936100" y="732440"/>
            <a:ext cx="262255" cy="261620"/>
          </a:xfrm>
          <a:custGeom>
            <a:avLst/>
            <a:gdLst/>
            <a:ahLst/>
            <a:cxnLst/>
            <a:rect l="l" t="t" r="r" b="b"/>
            <a:pathLst>
              <a:path w="262255" h="261619">
                <a:moveTo>
                  <a:pt x="262051" y="0"/>
                </a:moveTo>
                <a:lnTo>
                  <a:pt x="0" y="0"/>
                </a:lnTo>
                <a:lnTo>
                  <a:pt x="0" y="58420"/>
                </a:lnTo>
                <a:lnTo>
                  <a:pt x="150406" y="58420"/>
                </a:lnTo>
                <a:lnTo>
                  <a:pt x="150406" y="78740"/>
                </a:lnTo>
                <a:lnTo>
                  <a:pt x="0" y="78740"/>
                </a:lnTo>
                <a:lnTo>
                  <a:pt x="0" y="198120"/>
                </a:lnTo>
                <a:lnTo>
                  <a:pt x="124142" y="198120"/>
                </a:lnTo>
                <a:lnTo>
                  <a:pt x="124142" y="218440"/>
                </a:lnTo>
                <a:lnTo>
                  <a:pt x="0" y="218440"/>
                </a:lnTo>
                <a:lnTo>
                  <a:pt x="0" y="261620"/>
                </a:lnTo>
                <a:lnTo>
                  <a:pt x="262051" y="261620"/>
                </a:lnTo>
                <a:lnTo>
                  <a:pt x="262051" y="218440"/>
                </a:lnTo>
                <a:lnTo>
                  <a:pt x="262051" y="198120"/>
                </a:lnTo>
                <a:lnTo>
                  <a:pt x="262051" y="78740"/>
                </a:lnTo>
                <a:lnTo>
                  <a:pt x="262051" y="58420"/>
                </a:lnTo>
                <a:lnTo>
                  <a:pt x="262051" y="0"/>
                </a:lnTo>
                <a:close/>
              </a:path>
            </a:pathLst>
          </a:custGeom>
          <a:solidFill>
            <a:srgbClr val="E52632"/>
          </a:solidFill>
        </p:spPr>
        <p:txBody>
          <a:bodyPr wrap="square" lIns="0" tIns="0" rIns="0" bIns="0" rtlCol="0"/>
          <a:lstStyle/>
          <a:p>
            <a:endParaRPr/>
          </a:p>
        </p:txBody>
      </p:sp>
      <p:sp>
        <p:nvSpPr>
          <p:cNvPr id="22" name="bg object 22"/>
          <p:cNvSpPr/>
          <p:nvPr/>
        </p:nvSpPr>
        <p:spPr>
          <a:xfrm>
            <a:off x="1609356" y="672966"/>
            <a:ext cx="638175" cy="434340"/>
          </a:xfrm>
          <a:custGeom>
            <a:avLst/>
            <a:gdLst/>
            <a:ahLst/>
            <a:cxnLst/>
            <a:rect l="l" t="t" r="r" b="b"/>
            <a:pathLst>
              <a:path w="638175" h="434340">
                <a:moveTo>
                  <a:pt x="336575" y="265772"/>
                </a:moveTo>
                <a:lnTo>
                  <a:pt x="331000" y="223304"/>
                </a:lnTo>
                <a:lnTo>
                  <a:pt x="330885" y="222351"/>
                </a:lnTo>
                <a:lnTo>
                  <a:pt x="314820" y="183108"/>
                </a:lnTo>
                <a:lnTo>
                  <a:pt x="289877" y="149555"/>
                </a:lnTo>
                <a:lnTo>
                  <a:pt x="257568" y="123215"/>
                </a:lnTo>
                <a:lnTo>
                  <a:pt x="252704" y="120408"/>
                </a:lnTo>
                <a:lnTo>
                  <a:pt x="251574" y="119684"/>
                </a:lnTo>
                <a:lnTo>
                  <a:pt x="250278" y="118732"/>
                </a:lnTo>
                <a:lnTo>
                  <a:pt x="249402" y="118351"/>
                </a:lnTo>
                <a:lnTo>
                  <a:pt x="248983" y="118173"/>
                </a:lnTo>
                <a:lnTo>
                  <a:pt x="247853" y="117436"/>
                </a:lnTo>
                <a:lnTo>
                  <a:pt x="246557" y="116878"/>
                </a:lnTo>
                <a:lnTo>
                  <a:pt x="245249" y="116128"/>
                </a:lnTo>
                <a:lnTo>
                  <a:pt x="243941" y="115582"/>
                </a:lnTo>
                <a:lnTo>
                  <a:pt x="240969" y="114071"/>
                </a:lnTo>
                <a:lnTo>
                  <a:pt x="226745" y="108127"/>
                </a:lnTo>
                <a:lnTo>
                  <a:pt x="224320" y="107111"/>
                </a:lnTo>
                <a:lnTo>
                  <a:pt x="206832" y="101942"/>
                </a:lnTo>
                <a:lnTo>
                  <a:pt x="188620" y="98691"/>
                </a:lnTo>
                <a:lnTo>
                  <a:pt x="169773" y="97472"/>
                </a:lnTo>
                <a:lnTo>
                  <a:pt x="169773" y="0"/>
                </a:lnTo>
                <a:lnTo>
                  <a:pt x="148907" y="0"/>
                </a:lnTo>
                <a:lnTo>
                  <a:pt x="148907" y="98691"/>
                </a:lnTo>
                <a:lnTo>
                  <a:pt x="148323" y="98691"/>
                </a:lnTo>
                <a:lnTo>
                  <a:pt x="138887" y="100076"/>
                </a:lnTo>
                <a:lnTo>
                  <a:pt x="128968" y="102184"/>
                </a:lnTo>
                <a:lnTo>
                  <a:pt x="119189" y="104889"/>
                </a:lnTo>
                <a:lnTo>
                  <a:pt x="109588" y="108127"/>
                </a:lnTo>
                <a:lnTo>
                  <a:pt x="109588" y="59474"/>
                </a:lnTo>
                <a:lnTo>
                  <a:pt x="88722" y="59474"/>
                </a:lnTo>
                <a:lnTo>
                  <a:pt x="88722" y="117640"/>
                </a:lnTo>
                <a:lnTo>
                  <a:pt x="81978" y="121424"/>
                </a:lnTo>
                <a:lnTo>
                  <a:pt x="57391" y="139420"/>
                </a:lnTo>
                <a:lnTo>
                  <a:pt x="56083" y="140550"/>
                </a:lnTo>
                <a:lnTo>
                  <a:pt x="54991" y="141655"/>
                </a:lnTo>
                <a:lnTo>
                  <a:pt x="53657" y="142773"/>
                </a:lnTo>
                <a:lnTo>
                  <a:pt x="50292" y="145973"/>
                </a:lnTo>
                <a:lnTo>
                  <a:pt x="46951" y="149313"/>
                </a:lnTo>
                <a:lnTo>
                  <a:pt x="43802" y="152666"/>
                </a:lnTo>
                <a:lnTo>
                  <a:pt x="43053" y="153593"/>
                </a:lnTo>
                <a:lnTo>
                  <a:pt x="42125" y="154508"/>
                </a:lnTo>
                <a:lnTo>
                  <a:pt x="41376" y="155448"/>
                </a:lnTo>
                <a:lnTo>
                  <a:pt x="41160" y="155638"/>
                </a:lnTo>
                <a:lnTo>
                  <a:pt x="40449" y="156578"/>
                </a:lnTo>
                <a:lnTo>
                  <a:pt x="39497" y="157695"/>
                </a:lnTo>
                <a:lnTo>
                  <a:pt x="38773" y="158623"/>
                </a:lnTo>
                <a:lnTo>
                  <a:pt x="36512" y="161226"/>
                </a:lnTo>
                <a:lnTo>
                  <a:pt x="35585" y="162521"/>
                </a:lnTo>
                <a:lnTo>
                  <a:pt x="33909" y="164414"/>
                </a:lnTo>
                <a:lnTo>
                  <a:pt x="32410" y="166624"/>
                </a:lnTo>
                <a:lnTo>
                  <a:pt x="30937" y="168681"/>
                </a:lnTo>
                <a:lnTo>
                  <a:pt x="30721" y="168681"/>
                </a:lnTo>
                <a:lnTo>
                  <a:pt x="30721" y="168884"/>
                </a:lnTo>
                <a:lnTo>
                  <a:pt x="30556" y="169062"/>
                </a:lnTo>
                <a:lnTo>
                  <a:pt x="30010" y="169976"/>
                </a:lnTo>
                <a:lnTo>
                  <a:pt x="29260" y="170916"/>
                </a:lnTo>
                <a:lnTo>
                  <a:pt x="28702" y="172046"/>
                </a:lnTo>
                <a:lnTo>
                  <a:pt x="28333" y="172402"/>
                </a:lnTo>
                <a:lnTo>
                  <a:pt x="28130" y="172580"/>
                </a:lnTo>
                <a:lnTo>
                  <a:pt x="27584" y="173532"/>
                </a:lnTo>
                <a:lnTo>
                  <a:pt x="26835" y="174637"/>
                </a:lnTo>
                <a:lnTo>
                  <a:pt x="26289" y="175590"/>
                </a:lnTo>
                <a:lnTo>
                  <a:pt x="25323" y="176885"/>
                </a:lnTo>
                <a:lnTo>
                  <a:pt x="24612" y="178193"/>
                </a:lnTo>
                <a:lnTo>
                  <a:pt x="23850" y="179501"/>
                </a:lnTo>
                <a:lnTo>
                  <a:pt x="22733" y="180987"/>
                </a:lnTo>
                <a:lnTo>
                  <a:pt x="21971" y="182676"/>
                </a:lnTo>
                <a:lnTo>
                  <a:pt x="5422" y="223304"/>
                </a:lnTo>
                <a:lnTo>
                  <a:pt x="0" y="265772"/>
                </a:lnTo>
                <a:lnTo>
                  <a:pt x="533" y="279095"/>
                </a:lnTo>
                <a:lnTo>
                  <a:pt x="2070" y="292011"/>
                </a:lnTo>
                <a:lnTo>
                  <a:pt x="4660" y="304939"/>
                </a:lnTo>
                <a:lnTo>
                  <a:pt x="8178" y="317411"/>
                </a:lnTo>
                <a:lnTo>
                  <a:pt x="30187" y="317411"/>
                </a:lnTo>
                <a:lnTo>
                  <a:pt x="26136" y="304939"/>
                </a:lnTo>
                <a:lnTo>
                  <a:pt x="23215" y="292163"/>
                </a:lnTo>
                <a:lnTo>
                  <a:pt x="21463" y="279095"/>
                </a:lnTo>
                <a:lnTo>
                  <a:pt x="20878" y="265772"/>
                </a:lnTo>
                <a:lnTo>
                  <a:pt x="25577" y="229146"/>
                </a:lnTo>
                <a:lnTo>
                  <a:pt x="39065" y="195224"/>
                </a:lnTo>
                <a:lnTo>
                  <a:pt x="60426" y="165608"/>
                </a:lnTo>
                <a:lnTo>
                  <a:pt x="88722" y="141859"/>
                </a:lnTo>
                <a:lnTo>
                  <a:pt x="88722" y="317411"/>
                </a:lnTo>
                <a:lnTo>
                  <a:pt x="109588" y="317411"/>
                </a:lnTo>
                <a:lnTo>
                  <a:pt x="109588" y="141859"/>
                </a:lnTo>
                <a:lnTo>
                  <a:pt x="109588" y="130467"/>
                </a:lnTo>
                <a:lnTo>
                  <a:pt x="119075" y="126746"/>
                </a:lnTo>
                <a:lnTo>
                  <a:pt x="128816" y="123685"/>
                </a:lnTo>
                <a:lnTo>
                  <a:pt x="138315" y="121424"/>
                </a:lnTo>
                <a:lnTo>
                  <a:pt x="138099" y="121424"/>
                </a:lnTo>
                <a:lnTo>
                  <a:pt x="148907" y="119684"/>
                </a:lnTo>
                <a:lnTo>
                  <a:pt x="148907" y="317411"/>
                </a:lnTo>
                <a:lnTo>
                  <a:pt x="169773" y="317411"/>
                </a:lnTo>
                <a:lnTo>
                  <a:pt x="169773" y="119684"/>
                </a:lnTo>
                <a:lnTo>
                  <a:pt x="169773" y="118351"/>
                </a:lnTo>
                <a:lnTo>
                  <a:pt x="215938" y="126225"/>
                </a:lnTo>
                <a:lnTo>
                  <a:pt x="256006" y="147320"/>
                </a:lnTo>
                <a:lnTo>
                  <a:pt x="287578" y="179235"/>
                </a:lnTo>
                <a:lnTo>
                  <a:pt x="308279" y="219519"/>
                </a:lnTo>
                <a:lnTo>
                  <a:pt x="315709" y="265772"/>
                </a:lnTo>
                <a:lnTo>
                  <a:pt x="315137" y="279095"/>
                </a:lnTo>
                <a:lnTo>
                  <a:pt x="313436" y="292011"/>
                </a:lnTo>
                <a:lnTo>
                  <a:pt x="313423" y="292163"/>
                </a:lnTo>
                <a:lnTo>
                  <a:pt x="310515" y="304939"/>
                </a:lnTo>
                <a:lnTo>
                  <a:pt x="306400" y="317411"/>
                </a:lnTo>
                <a:lnTo>
                  <a:pt x="169773" y="317411"/>
                </a:lnTo>
                <a:lnTo>
                  <a:pt x="169773" y="338289"/>
                </a:lnTo>
                <a:lnTo>
                  <a:pt x="296672" y="338289"/>
                </a:lnTo>
                <a:lnTo>
                  <a:pt x="277355" y="365048"/>
                </a:lnTo>
                <a:lnTo>
                  <a:pt x="224802" y="402107"/>
                </a:lnTo>
                <a:lnTo>
                  <a:pt x="185788" y="412457"/>
                </a:lnTo>
                <a:lnTo>
                  <a:pt x="169773" y="413385"/>
                </a:lnTo>
                <a:lnTo>
                  <a:pt x="169773" y="434073"/>
                </a:lnTo>
                <a:lnTo>
                  <a:pt x="177774" y="434073"/>
                </a:lnTo>
                <a:lnTo>
                  <a:pt x="185788" y="433527"/>
                </a:lnTo>
                <a:lnTo>
                  <a:pt x="239547" y="418325"/>
                </a:lnTo>
                <a:lnTo>
                  <a:pt x="278879" y="392645"/>
                </a:lnTo>
                <a:lnTo>
                  <a:pt x="309549" y="357263"/>
                </a:lnTo>
                <a:lnTo>
                  <a:pt x="329463" y="314274"/>
                </a:lnTo>
                <a:lnTo>
                  <a:pt x="336575" y="265772"/>
                </a:lnTo>
                <a:close/>
              </a:path>
              <a:path w="638175" h="434340">
                <a:moveTo>
                  <a:pt x="637921" y="269760"/>
                </a:moveTo>
                <a:lnTo>
                  <a:pt x="635266" y="237032"/>
                </a:lnTo>
                <a:lnTo>
                  <a:pt x="627392" y="207505"/>
                </a:lnTo>
                <a:lnTo>
                  <a:pt x="616026" y="184734"/>
                </a:lnTo>
                <a:lnTo>
                  <a:pt x="616026" y="269760"/>
                </a:lnTo>
                <a:lnTo>
                  <a:pt x="610069" y="315531"/>
                </a:lnTo>
                <a:lnTo>
                  <a:pt x="592594" y="352171"/>
                </a:lnTo>
                <a:lnTo>
                  <a:pt x="564235" y="379069"/>
                </a:lnTo>
                <a:lnTo>
                  <a:pt x="525589" y="395643"/>
                </a:lnTo>
                <a:lnTo>
                  <a:pt x="477291" y="401307"/>
                </a:lnTo>
                <a:lnTo>
                  <a:pt x="388543" y="401307"/>
                </a:lnTo>
                <a:lnTo>
                  <a:pt x="388543" y="138163"/>
                </a:lnTo>
                <a:lnTo>
                  <a:pt x="477291" y="138163"/>
                </a:lnTo>
                <a:lnTo>
                  <a:pt x="525589" y="143814"/>
                </a:lnTo>
                <a:lnTo>
                  <a:pt x="564235" y="160401"/>
                </a:lnTo>
                <a:lnTo>
                  <a:pt x="592594" y="187312"/>
                </a:lnTo>
                <a:lnTo>
                  <a:pt x="610069" y="223964"/>
                </a:lnTo>
                <a:lnTo>
                  <a:pt x="616026" y="269760"/>
                </a:lnTo>
                <a:lnTo>
                  <a:pt x="616026" y="184734"/>
                </a:lnTo>
                <a:lnTo>
                  <a:pt x="614438" y="181546"/>
                </a:lnTo>
                <a:lnTo>
                  <a:pt x="596557" y="159550"/>
                </a:lnTo>
                <a:lnTo>
                  <a:pt x="573189" y="141427"/>
                </a:lnTo>
                <a:lnTo>
                  <a:pt x="566216" y="138163"/>
                </a:lnTo>
                <a:lnTo>
                  <a:pt x="545249" y="128320"/>
                </a:lnTo>
                <a:lnTo>
                  <a:pt x="513143" y="120357"/>
                </a:lnTo>
                <a:lnTo>
                  <a:pt x="477291" y="117665"/>
                </a:lnTo>
                <a:lnTo>
                  <a:pt x="366636" y="117665"/>
                </a:lnTo>
                <a:lnTo>
                  <a:pt x="366636" y="421868"/>
                </a:lnTo>
                <a:lnTo>
                  <a:pt x="477291" y="421868"/>
                </a:lnTo>
                <a:lnTo>
                  <a:pt x="545249" y="411175"/>
                </a:lnTo>
                <a:lnTo>
                  <a:pt x="596557" y="379920"/>
                </a:lnTo>
                <a:lnTo>
                  <a:pt x="627392" y="331952"/>
                </a:lnTo>
                <a:lnTo>
                  <a:pt x="635266" y="302450"/>
                </a:lnTo>
                <a:lnTo>
                  <a:pt x="637921" y="269760"/>
                </a:lnTo>
                <a:close/>
              </a:path>
            </a:pathLst>
          </a:custGeom>
          <a:solidFill>
            <a:srgbClr val="000000"/>
          </a:solidFill>
        </p:spPr>
        <p:txBody>
          <a:bodyPr wrap="square" lIns="0" tIns="0" rIns="0" bIns="0" rtlCol="0"/>
          <a:lstStyle/>
          <a:p>
            <a:endParaRPr/>
          </a:p>
        </p:txBody>
      </p:sp>
      <p:sp>
        <p:nvSpPr>
          <p:cNvPr id="23" name="bg object 23"/>
          <p:cNvSpPr/>
          <p:nvPr/>
        </p:nvSpPr>
        <p:spPr>
          <a:xfrm>
            <a:off x="2541498" y="790618"/>
            <a:ext cx="267335" cy="304800"/>
          </a:xfrm>
          <a:custGeom>
            <a:avLst/>
            <a:gdLst/>
            <a:ahLst/>
            <a:cxnLst/>
            <a:rect l="l" t="t" r="r" b="b"/>
            <a:pathLst>
              <a:path w="267335" h="304800">
                <a:moveTo>
                  <a:pt x="219202" y="304177"/>
                </a:moveTo>
                <a:lnTo>
                  <a:pt x="38811" y="150279"/>
                </a:lnTo>
                <a:lnTo>
                  <a:pt x="214680" y="0"/>
                </a:lnTo>
                <a:lnTo>
                  <a:pt x="181927" y="0"/>
                </a:lnTo>
                <a:lnTo>
                  <a:pt x="21882" y="137058"/>
                </a:lnTo>
                <a:lnTo>
                  <a:pt x="21882" y="0"/>
                </a:lnTo>
                <a:lnTo>
                  <a:pt x="0" y="0"/>
                </a:lnTo>
                <a:lnTo>
                  <a:pt x="0" y="304177"/>
                </a:lnTo>
                <a:lnTo>
                  <a:pt x="21882" y="304177"/>
                </a:lnTo>
                <a:lnTo>
                  <a:pt x="21882" y="163944"/>
                </a:lnTo>
                <a:lnTo>
                  <a:pt x="185991" y="304177"/>
                </a:lnTo>
                <a:lnTo>
                  <a:pt x="219202" y="304177"/>
                </a:lnTo>
                <a:close/>
              </a:path>
              <a:path w="267335" h="304800">
                <a:moveTo>
                  <a:pt x="267182" y="0"/>
                </a:moveTo>
                <a:lnTo>
                  <a:pt x="245287" y="0"/>
                </a:lnTo>
                <a:lnTo>
                  <a:pt x="245287" y="304165"/>
                </a:lnTo>
                <a:lnTo>
                  <a:pt x="267182" y="304165"/>
                </a:lnTo>
                <a:lnTo>
                  <a:pt x="267182" y="0"/>
                </a:lnTo>
                <a:close/>
              </a:path>
            </a:pathLst>
          </a:custGeom>
          <a:solidFill>
            <a:srgbClr val="000000"/>
          </a:solidFill>
        </p:spPr>
        <p:txBody>
          <a:bodyPr wrap="square" lIns="0" tIns="0" rIns="0" bIns="0" rtlCol="0"/>
          <a:lstStyle/>
          <a:p>
            <a:endParaRPr/>
          </a:p>
        </p:txBody>
      </p:sp>
      <p:sp>
        <p:nvSpPr>
          <p:cNvPr id="24" name="bg object 24"/>
          <p:cNvSpPr/>
          <p:nvPr/>
        </p:nvSpPr>
        <p:spPr>
          <a:xfrm>
            <a:off x="2861551" y="791025"/>
            <a:ext cx="225425" cy="303530"/>
          </a:xfrm>
          <a:custGeom>
            <a:avLst/>
            <a:gdLst/>
            <a:ahLst/>
            <a:cxnLst/>
            <a:rect l="l" t="t" r="r" b="b"/>
            <a:pathLst>
              <a:path w="225425" h="303530">
                <a:moveTo>
                  <a:pt x="224955" y="283210"/>
                </a:moveTo>
                <a:lnTo>
                  <a:pt x="21996" y="283210"/>
                </a:lnTo>
                <a:lnTo>
                  <a:pt x="21996" y="160020"/>
                </a:lnTo>
                <a:lnTo>
                  <a:pt x="74561" y="160020"/>
                </a:lnTo>
                <a:lnTo>
                  <a:pt x="74561" y="138430"/>
                </a:lnTo>
                <a:lnTo>
                  <a:pt x="21996" y="138430"/>
                </a:lnTo>
                <a:lnTo>
                  <a:pt x="21996" y="20320"/>
                </a:lnTo>
                <a:lnTo>
                  <a:pt x="74561" y="20320"/>
                </a:lnTo>
                <a:lnTo>
                  <a:pt x="74561" y="0"/>
                </a:lnTo>
                <a:lnTo>
                  <a:pt x="0" y="0"/>
                </a:lnTo>
                <a:lnTo>
                  <a:pt x="0" y="20320"/>
                </a:lnTo>
                <a:lnTo>
                  <a:pt x="0" y="138430"/>
                </a:lnTo>
                <a:lnTo>
                  <a:pt x="0" y="160020"/>
                </a:lnTo>
                <a:lnTo>
                  <a:pt x="0" y="283210"/>
                </a:lnTo>
                <a:lnTo>
                  <a:pt x="0" y="303530"/>
                </a:lnTo>
                <a:lnTo>
                  <a:pt x="224955" y="303530"/>
                </a:lnTo>
                <a:lnTo>
                  <a:pt x="224955" y="283210"/>
                </a:lnTo>
                <a:close/>
              </a:path>
            </a:pathLst>
          </a:custGeom>
          <a:solidFill>
            <a:srgbClr val="000000"/>
          </a:solidFill>
        </p:spPr>
        <p:txBody>
          <a:bodyPr wrap="square" lIns="0" tIns="0" rIns="0" bIns="0" rtlCol="0"/>
          <a:lstStyle/>
          <a:p>
            <a:endParaRPr/>
          </a:p>
        </p:txBody>
      </p:sp>
      <p:sp>
        <p:nvSpPr>
          <p:cNvPr id="25" name="bg object 25"/>
          <p:cNvSpPr/>
          <p:nvPr/>
        </p:nvSpPr>
        <p:spPr>
          <a:xfrm>
            <a:off x="2283269" y="1072279"/>
            <a:ext cx="215900" cy="22860"/>
          </a:xfrm>
          <a:custGeom>
            <a:avLst/>
            <a:gdLst/>
            <a:ahLst/>
            <a:cxnLst/>
            <a:rect l="l" t="t" r="r" b="b"/>
            <a:pathLst>
              <a:path w="215900" h="22859">
                <a:moveTo>
                  <a:pt x="215620" y="1955"/>
                </a:moveTo>
                <a:lnTo>
                  <a:pt x="14719" y="1955"/>
                </a:lnTo>
                <a:lnTo>
                  <a:pt x="16116" y="0"/>
                </a:lnTo>
                <a:lnTo>
                  <a:pt x="14655" y="1993"/>
                </a:lnTo>
                <a:lnTo>
                  <a:pt x="0" y="22440"/>
                </a:lnTo>
                <a:lnTo>
                  <a:pt x="215620" y="22440"/>
                </a:lnTo>
                <a:lnTo>
                  <a:pt x="215620" y="1955"/>
                </a:lnTo>
                <a:close/>
              </a:path>
            </a:pathLst>
          </a:custGeom>
          <a:solidFill>
            <a:srgbClr val="000000"/>
          </a:solidFill>
        </p:spPr>
        <p:txBody>
          <a:bodyPr wrap="square" lIns="0" tIns="0" rIns="0" bIns="0" rtlCol="0"/>
          <a:lstStyle/>
          <a:p>
            <a:endParaRPr/>
          </a:p>
        </p:txBody>
      </p:sp>
      <p:pic>
        <p:nvPicPr>
          <p:cNvPr id="26" name="bg object 26"/>
          <p:cNvPicPr/>
          <p:nvPr/>
        </p:nvPicPr>
        <p:blipFill>
          <a:blip r:embed="rId8" cstate="screen">
            <a:extLst>
              <a:ext uri="{28A0092B-C50C-407E-A947-70E740481C1C}">
                <a14:useLocalDpi xmlns:a14="http://schemas.microsoft.com/office/drawing/2010/main"/>
              </a:ext>
            </a:extLst>
          </a:blip>
          <a:stretch>
            <a:fillRect/>
          </a:stretch>
        </p:blipFill>
        <p:spPr>
          <a:xfrm>
            <a:off x="1407722" y="790605"/>
            <a:ext cx="124844" cy="199774"/>
          </a:xfrm>
          <a:prstGeom prst="rect">
            <a:avLst/>
          </a:prstGeom>
        </p:spPr>
      </p:pic>
      <p:pic>
        <p:nvPicPr>
          <p:cNvPr id="27" name="bg object 27"/>
          <p:cNvPicPr/>
          <p:nvPr/>
        </p:nvPicPr>
        <p:blipFill>
          <a:blip r:embed="rId9" cstate="screen">
            <a:extLst>
              <a:ext uri="{28A0092B-C50C-407E-A947-70E740481C1C}">
                <a14:useLocalDpi xmlns:a14="http://schemas.microsoft.com/office/drawing/2010/main"/>
              </a:ext>
            </a:extLst>
          </a:blip>
          <a:stretch>
            <a:fillRect/>
          </a:stretch>
        </p:blipFill>
        <p:spPr>
          <a:xfrm>
            <a:off x="1757911" y="1210747"/>
            <a:ext cx="125399" cy="149471"/>
          </a:xfrm>
          <a:prstGeom prst="rect">
            <a:avLst/>
          </a:prstGeom>
        </p:spPr>
      </p:pic>
      <p:pic>
        <p:nvPicPr>
          <p:cNvPr id="28" name="bg object 28"/>
          <p:cNvPicPr/>
          <p:nvPr/>
        </p:nvPicPr>
        <p:blipFill>
          <a:blip r:embed="rId10" cstate="screen">
            <a:extLst>
              <a:ext uri="{28A0092B-C50C-407E-A947-70E740481C1C}">
                <a14:useLocalDpi xmlns:a14="http://schemas.microsoft.com/office/drawing/2010/main"/>
              </a:ext>
            </a:extLst>
          </a:blip>
          <a:stretch>
            <a:fillRect/>
          </a:stretch>
        </p:blipFill>
        <p:spPr>
          <a:xfrm>
            <a:off x="1918343" y="1210128"/>
            <a:ext cx="231890" cy="150089"/>
          </a:xfrm>
          <a:prstGeom prst="rect">
            <a:avLst/>
          </a:prstGeom>
        </p:spPr>
      </p:pic>
      <p:pic>
        <p:nvPicPr>
          <p:cNvPr id="29" name="bg object 29"/>
          <p:cNvPicPr/>
          <p:nvPr/>
        </p:nvPicPr>
        <p:blipFill>
          <a:blip r:embed="rId11" cstate="screen">
            <a:extLst>
              <a:ext uri="{28A0092B-C50C-407E-A947-70E740481C1C}">
                <a14:useLocalDpi xmlns:a14="http://schemas.microsoft.com/office/drawing/2010/main"/>
              </a:ext>
            </a:extLst>
          </a:blip>
          <a:stretch>
            <a:fillRect/>
          </a:stretch>
        </p:blipFill>
        <p:spPr>
          <a:xfrm>
            <a:off x="2229001" y="1210742"/>
            <a:ext cx="108855" cy="149471"/>
          </a:xfrm>
          <a:prstGeom prst="rect">
            <a:avLst/>
          </a:prstGeom>
        </p:spPr>
      </p:pic>
      <p:sp>
        <p:nvSpPr>
          <p:cNvPr id="30" name="bg object 30"/>
          <p:cNvSpPr/>
          <p:nvPr/>
        </p:nvSpPr>
        <p:spPr>
          <a:xfrm>
            <a:off x="2371592" y="1210738"/>
            <a:ext cx="18415" cy="149860"/>
          </a:xfrm>
          <a:custGeom>
            <a:avLst/>
            <a:gdLst/>
            <a:ahLst/>
            <a:cxnLst/>
            <a:rect l="l" t="t" r="r" b="b"/>
            <a:pathLst>
              <a:path w="18414" h="149859">
                <a:moveTo>
                  <a:pt x="18271" y="0"/>
                </a:moveTo>
                <a:lnTo>
                  <a:pt x="0" y="0"/>
                </a:lnTo>
                <a:lnTo>
                  <a:pt x="0" y="149471"/>
                </a:lnTo>
                <a:lnTo>
                  <a:pt x="18271" y="149471"/>
                </a:lnTo>
                <a:lnTo>
                  <a:pt x="18271" y="0"/>
                </a:lnTo>
                <a:close/>
              </a:path>
            </a:pathLst>
          </a:custGeom>
          <a:solidFill>
            <a:srgbClr val="000000"/>
          </a:solidFill>
        </p:spPr>
        <p:txBody>
          <a:bodyPr wrap="square" lIns="0" tIns="0" rIns="0" bIns="0" rtlCol="0"/>
          <a:lstStyle/>
          <a:p>
            <a:endParaRPr/>
          </a:p>
        </p:txBody>
      </p:sp>
      <p:pic>
        <p:nvPicPr>
          <p:cNvPr id="31" name="bg object 31"/>
          <p:cNvPicPr/>
          <p:nvPr/>
        </p:nvPicPr>
        <p:blipFill>
          <a:blip r:embed="rId12" cstate="screen">
            <a:extLst>
              <a:ext uri="{28A0092B-C50C-407E-A947-70E740481C1C}">
                <a14:useLocalDpi xmlns:a14="http://schemas.microsoft.com/office/drawing/2010/main"/>
              </a:ext>
            </a:extLst>
          </a:blip>
          <a:stretch>
            <a:fillRect/>
          </a:stretch>
        </p:blipFill>
        <p:spPr>
          <a:xfrm>
            <a:off x="2420174" y="1210746"/>
            <a:ext cx="107986" cy="149471"/>
          </a:xfrm>
          <a:prstGeom prst="rect">
            <a:avLst/>
          </a:prstGeom>
        </p:spPr>
      </p:pic>
      <p:pic>
        <p:nvPicPr>
          <p:cNvPr id="32" name="bg object 32"/>
          <p:cNvPicPr/>
          <p:nvPr/>
        </p:nvPicPr>
        <p:blipFill>
          <a:blip r:embed="rId13" cstate="screen">
            <a:extLst>
              <a:ext uri="{28A0092B-C50C-407E-A947-70E740481C1C}">
                <a14:useLocalDpi xmlns:a14="http://schemas.microsoft.com/office/drawing/2010/main"/>
              </a:ext>
            </a:extLst>
          </a:blip>
          <a:stretch>
            <a:fillRect/>
          </a:stretch>
        </p:blipFill>
        <p:spPr>
          <a:xfrm>
            <a:off x="2558565" y="1210746"/>
            <a:ext cx="122718" cy="149471"/>
          </a:xfrm>
          <a:prstGeom prst="rect">
            <a:avLst/>
          </a:prstGeom>
        </p:spPr>
      </p:pic>
      <p:sp>
        <p:nvSpPr>
          <p:cNvPr id="33" name="bg object 33"/>
          <p:cNvSpPr/>
          <p:nvPr/>
        </p:nvSpPr>
        <p:spPr>
          <a:xfrm>
            <a:off x="2724480" y="1210366"/>
            <a:ext cx="87630" cy="149860"/>
          </a:xfrm>
          <a:custGeom>
            <a:avLst/>
            <a:gdLst/>
            <a:ahLst/>
            <a:cxnLst/>
            <a:rect l="l" t="t" r="r" b="b"/>
            <a:pathLst>
              <a:path w="87630" h="149859">
                <a:moveTo>
                  <a:pt x="87566" y="0"/>
                </a:moveTo>
                <a:lnTo>
                  <a:pt x="0" y="0"/>
                </a:lnTo>
                <a:lnTo>
                  <a:pt x="0" y="15240"/>
                </a:lnTo>
                <a:lnTo>
                  <a:pt x="0" y="63500"/>
                </a:lnTo>
                <a:lnTo>
                  <a:pt x="0" y="78740"/>
                </a:lnTo>
                <a:lnTo>
                  <a:pt x="0" y="134620"/>
                </a:lnTo>
                <a:lnTo>
                  <a:pt x="0" y="149860"/>
                </a:lnTo>
                <a:lnTo>
                  <a:pt x="87566" y="149860"/>
                </a:lnTo>
                <a:lnTo>
                  <a:pt x="87566" y="134620"/>
                </a:lnTo>
                <a:lnTo>
                  <a:pt x="18262" y="134620"/>
                </a:lnTo>
                <a:lnTo>
                  <a:pt x="18262" y="78740"/>
                </a:lnTo>
                <a:lnTo>
                  <a:pt x="83375" y="78740"/>
                </a:lnTo>
                <a:lnTo>
                  <a:pt x="83375" y="63500"/>
                </a:lnTo>
                <a:lnTo>
                  <a:pt x="18262" y="63500"/>
                </a:lnTo>
                <a:lnTo>
                  <a:pt x="18262" y="15240"/>
                </a:lnTo>
                <a:lnTo>
                  <a:pt x="87566" y="15240"/>
                </a:lnTo>
                <a:lnTo>
                  <a:pt x="87566" y="0"/>
                </a:lnTo>
                <a:close/>
              </a:path>
            </a:pathLst>
          </a:custGeom>
          <a:solidFill>
            <a:srgbClr val="000000"/>
          </a:solidFill>
        </p:spPr>
        <p:txBody>
          <a:bodyPr wrap="square" lIns="0" tIns="0" rIns="0" bIns="0" rtlCol="0"/>
          <a:lstStyle/>
          <a:p>
            <a:endParaRPr/>
          </a:p>
        </p:txBody>
      </p:sp>
      <p:pic>
        <p:nvPicPr>
          <p:cNvPr id="34" name="bg object 34"/>
          <p:cNvPicPr/>
          <p:nvPr/>
        </p:nvPicPr>
        <p:blipFill>
          <a:blip r:embed="rId14" cstate="screen">
            <a:extLst>
              <a:ext uri="{28A0092B-C50C-407E-A947-70E740481C1C}">
                <a14:useLocalDpi xmlns:a14="http://schemas.microsoft.com/office/drawing/2010/main"/>
              </a:ext>
            </a:extLst>
          </a:blip>
          <a:stretch>
            <a:fillRect/>
          </a:stretch>
        </p:blipFill>
        <p:spPr>
          <a:xfrm>
            <a:off x="2836668" y="1208585"/>
            <a:ext cx="98855" cy="153681"/>
          </a:xfrm>
          <a:prstGeom prst="rect">
            <a:avLst/>
          </a:prstGeom>
        </p:spPr>
      </p:pic>
      <p:pic>
        <p:nvPicPr>
          <p:cNvPr id="35" name="bg object 35"/>
          <p:cNvPicPr/>
          <p:nvPr/>
        </p:nvPicPr>
        <p:blipFill>
          <a:blip r:embed="rId15" cstate="screen">
            <a:extLst>
              <a:ext uri="{28A0092B-C50C-407E-A947-70E740481C1C}">
                <a14:useLocalDpi xmlns:a14="http://schemas.microsoft.com/office/drawing/2010/main"/>
              </a:ext>
            </a:extLst>
          </a:blip>
          <a:stretch>
            <a:fillRect/>
          </a:stretch>
        </p:blipFill>
        <p:spPr>
          <a:xfrm>
            <a:off x="2966038" y="1210742"/>
            <a:ext cx="120247" cy="151524"/>
          </a:xfrm>
          <a:prstGeom prst="rect">
            <a:avLst/>
          </a:prstGeom>
        </p:spPr>
      </p:pic>
      <p:sp>
        <p:nvSpPr>
          <p:cNvPr id="2" name="Holder 2"/>
          <p:cNvSpPr>
            <a:spLocks noGrp="1"/>
          </p:cNvSpPr>
          <p:nvPr>
            <p:ph type="title"/>
          </p:nvPr>
        </p:nvSpPr>
        <p:spPr>
          <a:xfrm>
            <a:off x="824970" y="2471424"/>
            <a:ext cx="5797550" cy="2322829"/>
          </a:xfrm>
          <a:prstGeom prst="rect">
            <a:avLst/>
          </a:prstGeom>
        </p:spPr>
        <p:txBody>
          <a:bodyPr wrap="square" lIns="0" tIns="0" rIns="0" bIns="0">
            <a:spAutoFit/>
          </a:bodyPr>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body" idx="1"/>
          </p:nvPr>
        </p:nvSpPr>
        <p:spPr>
          <a:xfrm>
            <a:off x="1005205" y="2601150"/>
            <a:ext cx="18093689"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7552974" y="10528771"/>
            <a:ext cx="1726565" cy="225425"/>
          </a:xfrm>
          <a:prstGeom prst="rect">
            <a:avLst/>
          </a:prstGeom>
        </p:spPr>
        <p:txBody>
          <a:bodyPr wrap="square" lIns="0" tIns="0" rIns="0" bIns="0">
            <a:spAutoFit/>
          </a:bodyPr>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5" name="Holder 5"/>
          <p:cNvSpPr>
            <a:spLocks noGrp="1"/>
          </p:cNvSpPr>
          <p:nvPr>
            <p:ph type="dt" sz="half" idx="6"/>
          </p:nvPr>
        </p:nvSpPr>
        <p:spPr>
          <a:xfrm>
            <a:off x="824970" y="10528771"/>
            <a:ext cx="1452245" cy="225425"/>
          </a:xfrm>
          <a:prstGeom prst="rect">
            <a:avLst/>
          </a:prstGeom>
        </p:spPr>
        <p:txBody>
          <a:bodyPr wrap="square" lIns="0" tIns="0" rIns="0" bIns="0">
            <a:spAutoFit/>
          </a:bodyPr>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6" name="Holder 6"/>
          <p:cNvSpPr>
            <a:spLocks noGrp="1"/>
          </p:cNvSpPr>
          <p:nvPr>
            <p:ph type="sldNum" sz="quarter" idx="7"/>
          </p:nvPr>
        </p:nvSpPr>
        <p:spPr>
          <a:xfrm>
            <a:off x="14474954"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17.jpe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11.png"/><Relationship Id="rId9"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8.jpe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21.jpeg"/></Relationships>
</file>

<file path=ppt/slides/_rels/slide4.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3" Type="http://schemas.openxmlformats.org/officeDocument/2006/relationships/image" Target="../media/image11.png"/><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13.svg"/><Relationship Id="rId10" Type="http://schemas.openxmlformats.org/officeDocument/2006/relationships/image" Target="../media/image26.jpeg"/><Relationship Id="rId4" Type="http://schemas.openxmlformats.org/officeDocument/2006/relationships/image" Target="../media/image12.png"/><Relationship Id="rId9" Type="http://schemas.openxmlformats.org/officeDocument/2006/relationships/image" Target="../media/image25.jpeg"/><Relationship Id="rId14" Type="http://schemas.openxmlformats.org/officeDocument/2006/relationships/image" Target="../media/image30.jpeg"/></Relationships>
</file>

<file path=ppt/slides/_rels/slide5.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33.png"/><Relationship Id="rId3" Type="http://schemas.openxmlformats.org/officeDocument/2006/relationships/image" Target="../media/image11.png"/><Relationship Id="rId7" Type="http://schemas.openxmlformats.org/officeDocument/2006/relationships/image" Target="../media/image23.jpeg"/><Relationship Id="rId12"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32.png"/><Relationship Id="rId5" Type="http://schemas.openxmlformats.org/officeDocument/2006/relationships/image" Target="../media/image13.svg"/><Relationship Id="rId10" Type="http://schemas.openxmlformats.org/officeDocument/2006/relationships/image" Target="../media/image31.jpeg"/><Relationship Id="rId4" Type="http://schemas.openxmlformats.org/officeDocument/2006/relationships/image" Target="../media/image12.png"/><Relationship Id="rId9" Type="http://schemas.openxmlformats.org/officeDocument/2006/relationships/image" Target="../media/image25.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34.jpeg"/><Relationship Id="rId3" Type="http://schemas.openxmlformats.org/officeDocument/2006/relationships/image" Target="../media/image11.png"/><Relationship Id="rId7" Type="http://schemas.openxmlformats.org/officeDocument/2006/relationships/image" Target="../media/image23.jpeg"/><Relationship Id="rId12" Type="http://schemas.openxmlformats.org/officeDocument/2006/relationships/image" Target="../media/image28.jpeg"/><Relationship Id="rId17" Type="http://schemas.openxmlformats.org/officeDocument/2006/relationships/image" Target="../media/image38.jpeg"/><Relationship Id="rId2" Type="http://schemas.openxmlformats.org/officeDocument/2006/relationships/notesSlide" Target="../notesSlides/notesSlide6.xml"/><Relationship Id="rId16"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13.svg"/><Relationship Id="rId15" Type="http://schemas.openxmlformats.org/officeDocument/2006/relationships/image" Target="../media/image36.jpeg"/><Relationship Id="rId10" Type="http://schemas.openxmlformats.org/officeDocument/2006/relationships/image" Target="../media/image26.jpeg"/><Relationship Id="rId4" Type="http://schemas.openxmlformats.org/officeDocument/2006/relationships/image" Target="../media/image12.png"/><Relationship Id="rId9" Type="http://schemas.openxmlformats.org/officeDocument/2006/relationships/image" Target="../media/image25.jpeg"/><Relationship Id="rId14" Type="http://schemas.openxmlformats.org/officeDocument/2006/relationships/image" Target="../media/image35.jpe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1.png"/><Relationship Id="rId7"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41.png"/><Relationship Id="rId5" Type="http://schemas.openxmlformats.org/officeDocument/2006/relationships/image" Target="../media/image13.svg"/><Relationship Id="rId10" Type="http://schemas.openxmlformats.org/officeDocument/2006/relationships/image" Target="../media/image40.jpeg"/><Relationship Id="rId4" Type="http://schemas.openxmlformats.org/officeDocument/2006/relationships/image" Target="../media/image12.png"/><Relationship Id="rId9" Type="http://schemas.openxmlformats.org/officeDocument/2006/relationships/image" Target="../media/image39.jpeg"/></Relationships>
</file>

<file path=ppt/slides/_rels/slide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1.png"/><Relationship Id="rId7"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13.svg"/><Relationship Id="rId10" Type="http://schemas.openxmlformats.org/officeDocument/2006/relationships/image" Target="../media/image43.jpeg"/><Relationship Id="rId4" Type="http://schemas.openxmlformats.org/officeDocument/2006/relationships/image" Target="../media/image12.png"/><Relationship Id="rId9"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44.jpeg"/><Relationship Id="rId4" Type="http://schemas.openxmlformats.org/officeDocument/2006/relationships/notesSlide" Target="../notesSlides/notesSlide9.xml"/><Relationship Id="rId9" Type="http://schemas.openxmlformats.org/officeDocument/2006/relationships/image" Target="../media/image45.pn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2.xml"/><Relationship Id="rId7" Type="http://schemas.openxmlformats.org/officeDocument/2006/relationships/image" Target="../media/image13.sv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49.jpeg"/><Relationship Id="rId3" Type="http://schemas.openxmlformats.org/officeDocument/2006/relationships/image" Target="../media/image11.png"/><Relationship Id="rId7" Type="http://schemas.openxmlformats.org/officeDocument/2006/relationships/image" Target="../media/image23.jpeg"/><Relationship Id="rId12"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47.jpeg"/><Relationship Id="rId5" Type="http://schemas.openxmlformats.org/officeDocument/2006/relationships/image" Target="../media/image13.svg"/><Relationship Id="rId10" Type="http://schemas.openxmlformats.org/officeDocument/2006/relationships/image" Target="../media/image27.jpeg"/><Relationship Id="rId4" Type="http://schemas.openxmlformats.org/officeDocument/2006/relationships/image" Target="../media/image12.png"/><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1.png"/><Relationship Id="rId7" Type="http://schemas.openxmlformats.org/officeDocument/2006/relationships/hyperlink" Target="https://www.facebook.com/CorinBielizna/?locale=pl_P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10" Type="http://schemas.microsoft.com/office/2007/relationships/hdphoto" Target="../media/hdphoto1.wdp"/><Relationship Id="rId4" Type="http://schemas.openxmlformats.org/officeDocument/2006/relationships/image" Target="../media/image12.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29">
            <a:extLst>
              <a:ext uri="{FF2B5EF4-FFF2-40B4-BE49-F238E27FC236}">
                <a16:creationId xmlns:a16="http://schemas.microsoft.com/office/drawing/2014/main" id="{8A3AA18F-47B1-4FF9-BDC0-D23EFE643553}"/>
              </a:ext>
            </a:extLst>
          </p:cNvPr>
          <p:cNvSpPr/>
          <p:nvPr/>
        </p:nvSpPr>
        <p:spPr>
          <a:xfrm>
            <a:off x="-844549" y="7870172"/>
            <a:ext cx="21075124"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14" name="object 29">
            <a:extLst>
              <a:ext uri="{FF2B5EF4-FFF2-40B4-BE49-F238E27FC236}">
                <a16:creationId xmlns:a16="http://schemas.microsoft.com/office/drawing/2014/main" id="{EF3497E9-F5B5-4F7E-B00F-682364871CC8}"/>
              </a:ext>
            </a:extLst>
          </p:cNvPr>
          <p:cNvSpPr/>
          <p:nvPr/>
        </p:nvSpPr>
        <p:spPr>
          <a:xfrm>
            <a:off x="6902202" y="1429297"/>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pic>
        <p:nvPicPr>
          <p:cNvPr id="46" name="Obraz 45">
            <a:extLst>
              <a:ext uri="{FF2B5EF4-FFF2-40B4-BE49-F238E27FC236}">
                <a16:creationId xmlns:a16="http://schemas.microsoft.com/office/drawing/2014/main" id="{5840793B-7DBB-4AA9-A5A4-2B84504EC240}"/>
              </a:ext>
            </a:extLst>
          </p:cNvPr>
          <p:cNvPicPr>
            <a:picLocks noChangeAspect="1"/>
          </p:cNvPicPr>
          <p:nvPr/>
        </p:nvPicPr>
        <p:blipFill>
          <a:blip r:embed="rId3" cstate="screen">
            <a:extLst>
              <a:ext uri="{28A0092B-C50C-407E-A947-70E740481C1C}">
                <a14:useLocalDpi xmlns:a14="http://schemas.microsoft.com/office/drawing/2010/main"/>
              </a:ext>
            </a:extLst>
          </a:blip>
          <a:srcRect t="17082" b="16431"/>
          <a:stretch>
            <a:fillRect/>
          </a:stretch>
        </p:blipFill>
        <p:spPr>
          <a:xfrm>
            <a:off x="7627897" y="1815994"/>
            <a:ext cx="7916811" cy="7895590"/>
          </a:xfrm>
          <a:prstGeom prst="rect">
            <a:avLst/>
          </a:prstGeom>
          <a:ln>
            <a:noFill/>
          </a:ln>
          <a:effectLst>
            <a:outerShdw blurRad="292100" dist="139700" dir="2700000" algn="tl" rotWithShape="0">
              <a:srgbClr val="333333">
                <a:alpha val="65000"/>
              </a:srgbClr>
            </a:outerShdw>
          </a:effectLst>
        </p:spPr>
      </p:pic>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sp>
        <p:nvSpPr>
          <p:cNvPr id="4" name="object 4"/>
          <p:cNvSpPr txBox="1">
            <a:spLocks noGrp="1"/>
          </p:cNvSpPr>
          <p:nvPr>
            <p:ph type="title"/>
          </p:nvPr>
        </p:nvSpPr>
        <p:spPr>
          <a:xfrm>
            <a:off x="575121" y="4453164"/>
            <a:ext cx="6509171" cy="846257"/>
          </a:xfrm>
          <a:prstGeom prst="rect">
            <a:avLst/>
          </a:prstGeom>
        </p:spPr>
        <p:txBody>
          <a:bodyPr vert="horz" wrap="square" lIns="0" tIns="59690" rIns="0" bIns="0" rtlCol="0">
            <a:noAutofit/>
          </a:bodyPr>
          <a:lstStyle/>
          <a:p>
            <a:pPr marL="12700" marR="5080" algn="ctr" rtl="0">
              <a:lnSpc>
                <a:spcPts val="5940"/>
              </a:lnSpc>
              <a:spcBef>
                <a:spcPts val="470"/>
              </a:spcBef>
            </a:pPr>
            <a:r>
              <a:rPr lang="ja" sz="5200" b="1" i="0" u="none" strike="noStrike" spc="-10">
                <a:latin typeface="MS Gothic"/>
                <a:ea typeface="MS Gothic"/>
              </a:rPr>
              <a:t>CORIN</a:t>
            </a:r>
            <a:endParaRPr sz="5200" spc="-10"/>
          </a:p>
        </p:txBody>
      </p:sp>
      <p:sp>
        <p:nvSpPr>
          <p:cNvPr id="5" name="object 5"/>
          <p:cNvSpPr txBox="1"/>
          <p:nvPr/>
        </p:nvSpPr>
        <p:spPr>
          <a:xfrm>
            <a:off x="1085465" y="8683747"/>
            <a:ext cx="5471019" cy="478336"/>
          </a:xfrm>
          <a:prstGeom prst="rect">
            <a:avLst/>
          </a:prstGeom>
        </p:spPr>
        <p:txBody>
          <a:bodyPr vert="horz" wrap="square" lIns="0" tIns="16510" rIns="0" bIns="0" rtlCol="0">
            <a:noAutofit/>
          </a:bodyPr>
          <a:lstStyle/>
          <a:p>
            <a:pPr marL="12700" algn="ctr" rtl="0">
              <a:lnSpc>
                <a:spcPct val="100000"/>
              </a:lnSpc>
              <a:spcBef>
                <a:spcPts val="130"/>
              </a:spcBef>
            </a:pPr>
            <a:r>
              <a:rPr lang="ja" sz="3000" b="1" i="0" u="none" strike="noStrike" spc="50">
                <a:latin typeface="MS Gothic"/>
                <a:ea typeface="MS Gothic"/>
                <a:cs typeface="Open Sans ExtraBold"/>
              </a:rPr>
              <a:t>www.corin.eu</a:t>
            </a:r>
            <a:endParaRPr sz="3000">
              <a:latin typeface="Open Sans ExtraBold"/>
              <a:cs typeface="Open Sans ExtraBold"/>
            </a:endParaRPr>
          </a:p>
        </p:txBody>
      </p:sp>
      <p:sp>
        <p:nvSpPr>
          <p:cNvPr id="29" name="object 29"/>
          <p:cNvSpPr/>
          <p:nvPr/>
        </p:nvSpPr>
        <p:spPr>
          <a:xfrm>
            <a:off x="15878876" y="1883035"/>
            <a:ext cx="3808095" cy="3808095"/>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outerShdw blurRad="50800" dist="38100" dir="5400000" algn="t" rotWithShape="0">
              <a:prstClr val="black">
                <a:alpha val="40000"/>
              </a:prstClr>
            </a:outerShdw>
            <a:softEdge rad="127000"/>
          </a:effectLst>
        </p:spPr>
        <p:txBody>
          <a:bodyPr wrap="square" lIns="0" tIns="0" rIns="0" bIns="0" rtlCol="0">
            <a:noAutofit/>
          </a:bodyPr>
          <a:lstStyle/>
          <a:p>
            <a:endParaRPr/>
          </a:p>
        </p:txBody>
      </p:sp>
      <p:sp>
        <p:nvSpPr>
          <p:cNvPr id="30" name="object 30"/>
          <p:cNvSpPr/>
          <p:nvPr/>
        </p:nvSpPr>
        <p:spPr>
          <a:xfrm>
            <a:off x="15878876" y="5970900"/>
            <a:ext cx="3808095" cy="3808095"/>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E52632">
              <a:alpha val="62000"/>
            </a:srgbClr>
          </a:solidFill>
          <a:effectLst>
            <a:outerShdw blurRad="50800" dist="38100" dir="5400000" algn="t" rotWithShape="0">
              <a:prstClr val="black">
                <a:alpha val="40000"/>
              </a:prstClr>
            </a:outerShdw>
            <a:softEdge rad="127000"/>
          </a:effectLst>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4458423" y="364788"/>
            <a:ext cx="4808457" cy="709247"/>
          </a:xfrm>
          <a:prstGeom prst="rect">
            <a:avLst/>
          </a:prstGeom>
        </p:spPr>
      </p:pic>
      <p:pic>
        <p:nvPicPr>
          <p:cNvPr id="47" name="Obraz 46">
            <a:extLst>
              <a:ext uri="{FF2B5EF4-FFF2-40B4-BE49-F238E27FC236}">
                <a16:creationId xmlns:a16="http://schemas.microsoft.com/office/drawing/2014/main" id="{2C95150A-A73F-4F73-8E70-CE299452CE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02802" y="9921875"/>
            <a:ext cx="14152446" cy="1566567"/>
          </a:xfrm>
          <a:prstGeom prst="rect">
            <a:avLst/>
          </a:prstGeom>
        </p:spPr>
      </p:pic>
      <p:pic>
        <p:nvPicPr>
          <p:cNvPr id="7" name="Picture 6">
            <a:extLst>
              <a:ext uri="{FF2B5EF4-FFF2-40B4-BE49-F238E27FC236}">
                <a16:creationId xmlns:a16="http://schemas.microsoft.com/office/drawing/2014/main" id="{F66B3E77-1002-FA5E-274E-CD74632AEDAD}"/>
              </a:ext>
            </a:extLst>
          </p:cNvPr>
          <p:cNvPicPr>
            <a:picLocks noChangeAspect="1"/>
          </p:cNvPicPr>
          <p:nvPr/>
        </p:nvPicPr>
        <p:blipFill>
          <a:blip r:embed="rId8" cstate="screen">
            <a:extLst>
              <a:ext uri="{28A0092B-C50C-407E-A947-70E740481C1C}">
                <a14:useLocalDpi xmlns:a14="http://schemas.microsoft.com/office/drawing/2010/main"/>
              </a:ext>
            </a:extLst>
          </a:blip>
          <a:srcRect t="4247" b="25969"/>
          <a:stretch>
            <a:fillRect/>
          </a:stretch>
        </p:blipFill>
        <p:spPr>
          <a:xfrm>
            <a:off x="16337869" y="6450922"/>
            <a:ext cx="2890106" cy="2849237"/>
          </a:xfrm>
          <a:prstGeom prst="rect">
            <a:avLst/>
          </a:prstGeom>
        </p:spPr>
      </p:pic>
      <p:pic>
        <p:nvPicPr>
          <p:cNvPr id="3" name="Picture 2">
            <a:extLst>
              <a:ext uri="{FF2B5EF4-FFF2-40B4-BE49-F238E27FC236}">
                <a16:creationId xmlns:a16="http://schemas.microsoft.com/office/drawing/2014/main" id="{6A1A8C10-9791-268F-CD22-6855116FE00E}"/>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9873" b="89986" l="6585" r="89981">
                        <a14:foregroundMark x1="42380" y1="43018" x2="42380" y2="43018"/>
                        <a14:foregroundMark x1="20696" y1="21298" x2="20696" y2="21298"/>
                        <a14:foregroundMark x1="10348" y1="14669" x2="10348" y2="14669"/>
                        <a14:foregroundMark x1="8749" y1="19887" x2="6585" y2="42736"/>
                        <a14:foregroundMark x1="6585" y1="42736" x2="6585" y2="43018"/>
                        <a14:foregroundMark x1="68579" y1="46544" x2="68579" y2="46544"/>
                        <a14:foregroundMark x1="83114" y1="24260" x2="83114" y2="24260"/>
                        <a14:foregroundMark x1="78645" y1="15515" x2="78645" y2="15515"/>
                      </a14:backgroundRemoval>
                    </a14:imgEffect>
                  </a14:imgLayer>
                </a14:imgProps>
              </a:ext>
              <a:ext uri="{28A0092B-C50C-407E-A947-70E740481C1C}">
                <a14:useLocalDpi xmlns:a14="http://schemas.microsoft.com/office/drawing/2010/main"/>
              </a:ext>
            </a:extLst>
          </a:blip>
          <a:stretch>
            <a:fillRect/>
          </a:stretch>
        </p:blipFill>
        <p:spPr>
          <a:xfrm>
            <a:off x="15847981" y="3174408"/>
            <a:ext cx="3982277" cy="1327426"/>
          </a:xfrm>
          <a:prstGeom prst="rect">
            <a:avLst/>
          </a:prstGeom>
        </p:spPr>
      </p:pic>
      <p:pic>
        <p:nvPicPr>
          <p:cNvPr id="8" name="Picture 7">
            <a:extLst>
              <a:ext uri="{FF2B5EF4-FFF2-40B4-BE49-F238E27FC236}">
                <a16:creationId xmlns:a16="http://schemas.microsoft.com/office/drawing/2014/main" id="{A0021D02-E1F5-8661-709F-900361A5CF88}"/>
              </a:ext>
            </a:extLst>
          </p:cNvPr>
          <p:cNvPicPr>
            <a:picLocks noChangeAspect="1"/>
          </p:cNvPicPr>
          <p:nvPr/>
        </p:nvPicPr>
        <p:blipFill>
          <a:blip r:embed="rId11" cstate="screen">
            <a:extLst>
              <a:ext uri="{28A0092B-C50C-407E-A947-70E740481C1C}">
                <a14:useLocalDpi xmlns:a14="http://schemas.microsoft.com/office/drawing/2010/main"/>
              </a:ext>
            </a:extLst>
          </a:blip>
          <a:srcRect l="16660" r="17244"/>
          <a:stretch>
            <a:fillRect/>
          </a:stretch>
        </p:blipFill>
        <p:spPr>
          <a:xfrm>
            <a:off x="7627897" y="1803245"/>
            <a:ext cx="7916811" cy="7975749"/>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9">
            <a:extLst>
              <a:ext uri="{FF2B5EF4-FFF2-40B4-BE49-F238E27FC236}">
                <a16:creationId xmlns:a16="http://schemas.microsoft.com/office/drawing/2014/main" id="{CBE3DC79-F93D-4FF1-8AE4-27250F289FEF}"/>
              </a:ext>
            </a:extLst>
          </p:cNvPr>
          <p:cNvSpPr/>
          <p:nvPr/>
        </p:nvSpPr>
        <p:spPr>
          <a:xfrm>
            <a:off x="12719050" y="9089372"/>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13" name="object 29">
            <a:extLst>
              <a:ext uri="{FF2B5EF4-FFF2-40B4-BE49-F238E27FC236}">
                <a16:creationId xmlns:a16="http://schemas.microsoft.com/office/drawing/2014/main" id="{063363CE-9A30-4354-A4EA-640B56A9D27F}"/>
              </a:ext>
            </a:extLst>
          </p:cNvPr>
          <p:cNvSpPr/>
          <p:nvPr/>
        </p:nvSpPr>
        <p:spPr>
          <a:xfrm>
            <a:off x="9518651" y="1464600"/>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sp>
        <p:nvSpPr>
          <p:cNvPr id="28" name="object 28"/>
          <p:cNvSpPr/>
          <p:nvPr/>
        </p:nvSpPr>
        <p:spPr>
          <a:xfrm>
            <a:off x="11354174" y="1994721"/>
            <a:ext cx="8222876" cy="8517118"/>
          </a:xfrm>
          <a:custGeom>
            <a:avLst/>
            <a:gdLst/>
            <a:ahLst/>
            <a:cxnLst/>
            <a:rect l="l" t="t" r="r" b="b"/>
            <a:pathLst>
              <a:path w="7895590" h="7895590">
                <a:moveTo>
                  <a:pt x="7895508" y="0"/>
                </a:moveTo>
                <a:lnTo>
                  <a:pt x="0" y="0"/>
                </a:lnTo>
                <a:lnTo>
                  <a:pt x="0" y="7895508"/>
                </a:lnTo>
                <a:lnTo>
                  <a:pt x="7895508" y="7895508"/>
                </a:lnTo>
                <a:lnTo>
                  <a:pt x="7895508" y="0"/>
                </a:lnTo>
                <a:close/>
              </a:path>
            </a:pathLst>
          </a:custGeom>
          <a:blipFill dpi="0" rotWithShape="0">
            <a:blip r:embed="rId3" cstate="screen">
              <a:extLst>
                <a:ext uri="{28A0092B-C50C-407E-A947-70E740481C1C}">
                  <a14:useLocalDpi xmlns:a14="http://schemas.microsoft.com/office/drawing/2010/main"/>
                </a:ext>
              </a:extLst>
            </a:blip>
            <a:stretch>
              <a:fillRect/>
            </a:stretch>
          </a:blipFill>
          <a:effectLst>
            <a:outerShdw blurRad="254000" dist="38100" dir="18900000" sx="102000" sy="102000" algn="bl" rotWithShape="0">
              <a:prstClr val="black">
                <a:alpha val="40000"/>
              </a:prstClr>
            </a:outerShdw>
          </a:effectLst>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47230" y="1959796"/>
            <a:ext cx="8976220" cy="786690"/>
          </a:xfrm>
          <a:prstGeom prst="rect">
            <a:avLst/>
          </a:prstGeom>
        </p:spPr>
        <p:txBody>
          <a:bodyPr vert="horz" wrap="square" lIns="0" tIns="59690" rIns="0" bIns="0" rtlCol="0">
            <a:noAutofit/>
          </a:bodyPr>
          <a:lstStyle/>
          <a:p>
            <a:pPr marL="12700" marR="5080" rtl="0">
              <a:lnSpc>
                <a:spcPts val="5940"/>
              </a:lnSpc>
              <a:spcBef>
                <a:spcPts val="470"/>
              </a:spcBef>
            </a:pPr>
            <a:r>
              <a:rPr lang="ja" sz="4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ブランドについて</a:t>
            </a:r>
            <a:endParaRPr lang="pl-PL" sz="4400" spc="-10"/>
          </a:p>
        </p:txBody>
      </p:sp>
      <p:sp>
        <p:nvSpPr>
          <p:cNvPr id="16" name="object 5">
            <a:extLst>
              <a:ext uri="{FF2B5EF4-FFF2-40B4-BE49-F238E27FC236}">
                <a16:creationId xmlns:a16="http://schemas.microsoft.com/office/drawing/2014/main" id="{0CCF1142-E923-43B1-BDF9-206FA616B856}"/>
              </a:ext>
            </a:extLst>
          </p:cNvPr>
          <p:cNvSpPr txBox="1"/>
          <p:nvPr/>
        </p:nvSpPr>
        <p:spPr>
          <a:xfrm>
            <a:off x="847230" y="3333089"/>
            <a:ext cx="8671421" cy="6418424"/>
          </a:xfrm>
          <a:prstGeom prst="rect">
            <a:avLst/>
          </a:prstGeom>
        </p:spPr>
        <p:txBody>
          <a:bodyPr vert="horz" wrap="square" lIns="0" tIns="16510" rIns="0" bIns="0" rtlCol="0">
            <a:noAutofit/>
          </a:bodyPr>
          <a:lstStyle/>
          <a:p>
            <a:pPr rtl="0"/>
            <a:r>
              <a:rPr lang="ja" sz="2400" b="0" i="0" u="none" strike="noStrike">
                <a:latin typeface="MS Gothic"/>
                <a:ea typeface="MS Gothic"/>
                <a:cs typeface="Open Sans"/>
              </a:rPr>
              <a:t>- </a:t>
            </a:r>
            <a:r>
              <a:rPr lang="ja" sz="2400" b="1" i="0" u="none" strike="noStrike">
                <a:latin typeface="MS Gothic"/>
                <a:ea typeface="MS Gothic"/>
                <a:cs typeface="Open Sans"/>
              </a:rPr>
              <a:t>Corin</a:t>
            </a:r>
            <a:r>
              <a:rPr lang="ja" sz="2400" b="0" i="0" u="none" strike="noStrike">
                <a:latin typeface="MS Gothic"/>
                <a:ea typeface="MS Gothic"/>
                <a:cs typeface="Open Sans"/>
              </a:rPr>
              <a:t>： 女性用下着の革新的なファミリーブランド</a:t>
            </a:r>
          </a:p>
          <a:p>
            <a:endParaRPr lang="pl-PL" sz="10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 高級下着の製造で</a:t>
            </a:r>
            <a:r>
              <a:rPr lang="ja" sz="2400" b="1" i="0" u="none" strike="noStrike">
                <a:latin typeface="MS Gothic"/>
                <a:ea typeface="MS Gothic"/>
                <a:cs typeface="Open Sans"/>
              </a:rPr>
              <a:t>約30年の経験</a:t>
            </a:r>
          </a:p>
          <a:p>
            <a:endParaRPr lang="pl-PL" sz="10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 </a:t>
            </a:r>
            <a:r>
              <a:rPr lang="ja" sz="2400" b="1" i="0" u="none" strike="noStrike">
                <a:latin typeface="MS Gothic"/>
                <a:ea typeface="MS Gothic"/>
                <a:cs typeface="Open Sans"/>
              </a:rPr>
              <a:t>バルバラ・ハンチュカ</a:t>
            </a:r>
            <a:r>
              <a:rPr lang="ja" sz="2400" b="0" i="0" u="none" strike="noStrike">
                <a:latin typeface="MS Gothic"/>
                <a:ea typeface="MS Gothic"/>
                <a:cs typeface="Open Sans"/>
              </a:rPr>
              <a:t>：デザイナー、ブランドの共同創設者兼共同所有者</a:t>
            </a:r>
          </a:p>
          <a:p>
            <a:endParaRPr lang="pl-PL" sz="10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 </a:t>
            </a:r>
            <a:r>
              <a:rPr lang="ja" sz="2400" b="1" i="0" u="none" strike="noStrike">
                <a:latin typeface="MS Gothic"/>
                <a:ea typeface="MS Gothic"/>
                <a:cs typeface="Open Sans"/>
              </a:rPr>
              <a:t>高品質</a:t>
            </a:r>
            <a:r>
              <a:rPr lang="ja" sz="2400" b="0" i="0" u="none" strike="noStrike">
                <a:latin typeface="MS Gothic"/>
                <a:ea typeface="MS Gothic"/>
                <a:cs typeface="Open Sans"/>
              </a:rPr>
              <a:t>：最高の原材料の使用</a:t>
            </a:r>
          </a:p>
          <a:p>
            <a:endParaRPr lang="pl-PL" sz="10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 </a:t>
            </a:r>
            <a:r>
              <a:rPr lang="ja" sz="2400" b="1" i="0" u="none" strike="noStrike">
                <a:latin typeface="MS Gothic"/>
                <a:ea typeface="MS Gothic"/>
                <a:cs typeface="Open Sans"/>
              </a:rPr>
              <a:t>革新性</a:t>
            </a:r>
            <a:r>
              <a:rPr lang="ja" sz="2400" b="0" i="0" u="none" strike="noStrike">
                <a:latin typeface="MS Gothic"/>
                <a:ea typeface="MS Gothic"/>
                <a:cs typeface="Open Sans"/>
              </a:rPr>
              <a:t>：快適さと健康のために科学と医学の成果の応用</a:t>
            </a:r>
          </a:p>
          <a:p>
            <a:endParaRPr lang="pl-PL" sz="10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 </a:t>
            </a:r>
            <a:r>
              <a:rPr lang="ja" sz="2400" b="1" i="0" u="none" strike="noStrike">
                <a:latin typeface="MS Gothic"/>
                <a:ea typeface="MS Gothic"/>
                <a:cs typeface="Open Sans"/>
              </a:rPr>
              <a:t>最新技術</a:t>
            </a:r>
            <a:r>
              <a:rPr lang="ja" sz="2400" b="0" i="0" u="none" strike="noStrike">
                <a:latin typeface="MS Gothic"/>
                <a:ea typeface="MS Gothic"/>
                <a:cs typeface="Open Sans"/>
              </a:rPr>
              <a:t>：最新技術を基にするデザインと製造</a:t>
            </a:r>
          </a:p>
          <a:p>
            <a:endParaRPr lang="pl-PL" sz="10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 各モデル</a:t>
            </a:r>
            <a:r>
              <a:rPr lang="ja" sz="2400" b="1" i="0" u="none" strike="noStrike">
                <a:latin typeface="MS Gothic"/>
                <a:ea typeface="MS Gothic"/>
                <a:cs typeface="Open Sans"/>
              </a:rPr>
              <a:t>の美的感覚と特別さへの配慮</a:t>
            </a:r>
          </a:p>
          <a:p>
            <a:r>
              <a:rPr lang="pl-PL" sz="1000">
                <a:latin typeface="Open Sans" panose="020B0606030504020204" pitchFamily="34" charset="0"/>
                <a:ea typeface="Open Sans" panose="020B0606030504020204" pitchFamily="34" charset="0"/>
                <a:cs typeface="Open Sans" panose="020B0606030504020204" pitchFamily="34" charset="0"/>
              </a:rPr>
              <a:t> </a:t>
            </a:r>
          </a:p>
          <a:p>
            <a:pPr rtl="0"/>
            <a:r>
              <a:rPr lang="ja" sz="2400" b="0" i="0" u="none" strike="noStrike">
                <a:latin typeface="MS Gothic"/>
                <a:ea typeface="MS Gothic"/>
                <a:cs typeface="Open Sans"/>
              </a:rPr>
              <a:t>- </a:t>
            </a:r>
            <a:r>
              <a:rPr lang="ja" sz="2400" b="1" i="0" u="none" strike="noStrike">
                <a:latin typeface="MS Gothic"/>
                <a:ea typeface="MS Gothic"/>
                <a:cs typeface="Open Sans"/>
              </a:rPr>
              <a:t>すべての女性にフィット</a:t>
            </a:r>
            <a:r>
              <a:rPr lang="ja" sz="2400" b="0" i="0" u="none" strike="noStrike">
                <a:latin typeface="MS Gothic"/>
                <a:ea typeface="MS Gothic"/>
                <a:cs typeface="Open Sans"/>
              </a:rPr>
              <a:t>：</a:t>
            </a:r>
          </a:p>
          <a:p>
            <a:pPr rtl="0"/>
            <a:r>
              <a:rPr lang="ja" sz="2400" b="0" i="0" u="none" strike="noStrike">
                <a:latin typeface="MS Gothic"/>
                <a:ea typeface="MS Gothic"/>
                <a:cs typeface="Open Sans"/>
              </a:rPr>
              <a:t>	- サイズ</a:t>
            </a:r>
            <a:r>
              <a:rPr lang="ja" sz="2400" b="1" i="0" u="none" strike="noStrike">
                <a:latin typeface="MS Gothic"/>
                <a:ea typeface="MS Gothic"/>
                <a:cs typeface="Open Sans"/>
              </a:rPr>
              <a:t>60～100</a:t>
            </a:r>
            <a:r>
              <a:rPr lang="ja" sz="2400" b="0" i="0" u="none" strike="noStrike">
                <a:latin typeface="MS Gothic"/>
                <a:ea typeface="MS Gothic"/>
                <a:cs typeface="Open Sans"/>
              </a:rPr>
              <a:t>と</a:t>
            </a:r>
            <a:r>
              <a:rPr lang="ja" sz="2400" b="1" i="0" u="none" strike="noStrike">
                <a:latin typeface="MS Gothic"/>
                <a:ea typeface="MS Gothic"/>
                <a:cs typeface="Open Sans"/>
              </a:rPr>
              <a:t>A～L</a:t>
            </a:r>
            <a:r>
              <a:rPr lang="ja" sz="2400" b="0" i="0" u="none" strike="noStrike">
                <a:latin typeface="MS Gothic"/>
                <a:ea typeface="MS Gothic"/>
                <a:cs typeface="Open Sans"/>
              </a:rPr>
              <a:t>カップのブラジャー</a:t>
            </a:r>
          </a:p>
          <a:p>
            <a:pPr rtl="0"/>
            <a:r>
              <a:rPr lang="ja" sz="2400" b="0" i="0" u="none" strike="noStrike">
                <a:latin typeface="MS Gothic"/>
                <a:ea typeface="MS Gothic"/>
                <a:cs typeface="Open Sans"/>
              </a:rPr>
              <a:t>	- サイズ</a:t>
            </a:r>
            <a:r>
              <a:rPr lang="ja" sz="2400" b="1" i="0" u="none" strike="noStrike">
                <a:latin typeface="MS Gothic"/>
                <a:ea typeface="MS Gothic"/>
                <a:cs typeface="Open Sans"/>
              </a:rPr>
              <a:t>S～XXL</a:t>
            </a:r>
            <a:r>
              <a:rPr lang="ja" sz="2400" b="0" i="0" u="none" strike="noStrike">
                <a:latin typeface="MS Gothic"/>
                <a:ea typeface="MS Gothic"/>
                <a:cs typeface="Open Sans"/>
              </a:rPr>
              <a:t>のパンツ</a:t>
            </a:r>
          </a:p>
          <a:p>
            <a:endParaRPr lang="pl-PL" sz="1000">
              <a:latin typeface="Arial"/>
            </a:endParaRPr>
          </a:p>
        </p:txBody>
      </p:sp>
      <p:pic>
        <p:nvPicPr>
          <p:cNvPr id="2" name="Picture 1">
            <a:extLst>
              <a:ext uri="{FF2B5EF4-FFF2-40B4-BE49-F238E27FC236}">
                <a16:creationId xmlns:a16="http://schemas.microsoft.com/office/drawing/2014/main" id="{FF02445E-A8CF-D016-6BF3-100C028921C4}"/>
              </a:ext>
            </a:extLst>
          </p:cNvPr>
          <p:cNvPicPr>
            <a:picLocks noChangeAspect="1"/>
          </p:cNvPicPr>
          <p:nvPr/>
        </p:nvPicPr>
        <p:blipFill>
          <a:blip r:embed="rId7" cstate="screen">
            <a:extLst>
              <a:ext uri="{28A0092B-C50C-407E-A947-70E740481C1C}">
                <a14:useLocalDpi xmlns:a14="http://schemas.microsoft.com/office/drawing/2010/main"/>
              </a:ext>
            </a:extLst>
          </a:blip>
          <a:srcRect l="16427" r="16993"/>
          <a:stretch>
            <a:fillRect/>
          </a:stretch>
        </p:blipFill>
        <p:spPr>
          <a:xfrm>
            <a:off x="11071062" y="1994721"/>
            <a:ext cx="8505988" cy="8517118"/>
          </a:xfrm>
          <a:prstGeom prst="rect">
            <a:avLst/>
          </a:prstGeom>
        </p:spPr>
      </p:pic>
    </p:spTree>
    <p:extLst>
      <p:ext uri="{BB962C8B-B14F-4D97-AF65-F5344CB8AC3E}">
        <p14:creationId xmlns:p14="http://schemas.microsoft.com/office/powerpoint/2010/main" val="160879880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9">
            <a:extLst>
              <a:ext uri="{FF2B5EF4-FFF2-40B4-BE49-F238E27FC236}">
                <a16:creationId xmlns:a16="http://schemas.microsoft.com/office/drawing/2014/main" id="{CBE3DC79-F93D-4FF1-8AE4-27250F289FEF}"/>
              </a:ext>
            </a:extLst>
          </p:cNvPr>
          <p:cNvSpPr/>
          <p:nvPr/>
        </p:nvSpPr>
        <p:spPr>
          <a:xfrm>
            <a:off x="12719050" y="9089372"/>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13" name="object 29">
            <a:extLst>
              <a:ext uri="{FF2B5EF4-FFF2-40B4-BE49-F238E27FC236}">
                <a16:creationId xmlns:a16="http://schemas.microsoft.com/office/drawing/2014/main" id="{063363CE-9A30-4354-A4EA-640B56A9D27F}"/>
              </a:ext>
            </a:extLst>
          </p:cNvPr>
          <p:cNvSpPr/>
          <p:nvPr/>
        </p:nvSpPr>
        <p:spPr>
          <a:xfrm>
            <a:off x="9518651" y="1464600"/>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sp>
        <p:nvSpPr>
          <p:cNvPr id="28" name="object 28"/>
          <p:cNvSpPr/>
          <p:nvPr/>
        </p:nvSpPr>
        <p:spPr>
          <a:xfrm>
            <a:off x="11354174" y="1994721"/>
            <a:ext cx="8222876" cy="8517118"/>
          </a:xfrm>
          <a:custGeom>
            <a:avLst/>
            <a:gdLst/>
            <a:ahLst/>
            <a:cxnLst/>
            <a:rect l="l" t="t" r="r" b="b"/>
            <a:pathLst>
              <a:path w="7895590" h="7895590">
                <a:moveTo>
                  <a:pt x="7895508" y="0"/>
                </a:moveTo>
                <a:lnTo>
                  <a:pt x="0" y="0"/>
                </a:lnTo>
                <a:lnTo>
                  <a:pt x="0" y="7895508"/>
                </a:lnTo>
                <a:lnTo>
                  <a:pt x="7895508" y="7895508"/>
                </a:lnTo>
                <a:lnTo>
                  <a:pt x="7895508" y="0"/>
                </a:lnTo>
                <a:close/>
              </a:path>
            </a:pathLst>
          </a:custGeom>
          <a:blipFill dpi="0" rotWithShape="0">
            <a:blip r:embed="rId3" cstate="screen">
              <a:extLst>
                <a:ext uri="{28A0092B-C50C-407E-A947-70E740481C1C}">
                  <a14:useLocalDpi xmlns:a14="http://schemas.microsoft.com/office/drawing/2010/main"/>
                </a:ext>
              </a:extLst>
            </a:blip>
            <a:stretch>
              <a:fillRect/>
            </a:stretch>
          </a:blipFill>
          <a:effectLst>
            <a:outerShdw blurRad="254000" dist="38100" dir="18900000" sx="102000" sy="102000" algn="bl" rotWithShape="0">
              <a:prstClr val="black">
                <a:alpha val="40000"/>
              </a:prstClr>
            </a:outerShdw>
          </a:effectLst>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47230" y="1959796"/>
            <a:ext cx="8976220" cy="786690"/>
          </a:xfrm>
          <a:prstGeom prst="rect">
            <a:avLst/>
          </a:prstGeom>
        </p:spPr>
        <p:txBody>
          <a:bodyPr vert="horz" wrap="square" lIns="0" tIns="59690" rIns="0" bIns="0" rtlCol="0">
            <a:noAutofit/>
          </a:bodyPr>
          <a:lstStyle/>
          <a:p>
            <a:pPr marL="12700" marR="5080" rtl="0">
              <a:lnSpc>
                <a:spcPts val="5940"/>
              </a:lnSpc>
              <a:spcBef>
                <a:spcPts val="470"/>
              </a:spcBef>
            </a:pPr>
            <a:r>
              <a:rPr lang="ja" sz="4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研究開発部</a:t>
            </a:r>
            <a:endParaRPr lang="pl-PL" sz="4400" spc="-10"/>
          </a:p>
        </p:txBody>
      </p:sp>
      <p:sp>
        <p:nvSpPr>
          <p:cNvPr id="16" name="object 5">
            <a:extLst>
              <a:ext uri="{FF2B5EF4-FFF2-40B4-BE49-F238E27FC236}">
                <a16:creationId xmlns:a16="http://schemas.microsoft.com/office/drawing/2014/main" id="{0CCF1142-E923-43B1-BDF9-206FA616B856}"/>
              </a:ext>
            </a:extLst>
          </p:cNvPr>
          <p:cNvSpPr txBox="1"/>
          <p:nvPr/>
        </p:nvSpPr>
        <p:spPr>
          <a:xfrm>
            <a:off x="847230" y="3333089"/>
            <a:ext cx="8671421" cy="3340658"/>
          </a:xfrm>
          <a:prstGeom prst="rect">
            <a:avLst/>
          </a:prstGeom>
        </p:spPr>
        <p:txBody>
          <a:bodyPr vert="horz" wrap="square" lIns="0" tIns="16510" rIns="0" bIns="0" rtlCol="0">
            <a:noAutofit/>
          </a:bodyPr>
          <a:lstStyle/>
          <a:p>
            <a:pPr rtl="0"/>
            <a:r>
              <a:rPr lang="ja" sz="2400" b="0" i="0" u="none" strike="noStrike">
                <a:latin typeface="MS Gothic"/>
                <a:ea typeface="MS Gothic"/>
                <a:cs typeface="Open Sans"/>
              </a:rPr>
              <a:t>Corinは快適で女性の健康に安全なブラジャーを製造しています。そのブラジャーは会社自身の研究開発部の研究及び科学と医学の業界との協力によって作られています。</a:t>
            </a:r>
          </a:p>
          <a:p>
            <a:endParaRPr lang="pl-PL" sz="24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最新技術はダイナミックな開発及び</a:t>
            </a:r>
            <a:r>
              <a:rPr lang="ja" sz="2400" b="1" i="0" u="none" strike="noStrike">
                <a:latin typeface="MS Gothic"/>
                <a:ea typeface="MS Gothic"/>
                <a:cs typeface="Open Sans"/>
              </a:rPr>
              <a:t>快適さと品質</a:t>
            </a:r>
            <a:r>
              <a:rPr lang="ja" sz="2400" b="0" i="0" u="none" strike="noStrike">
                <a:latin typeface="MS Gothic"/>
                <a:ea typeface="MS Gothic"/>
                <a:cs typeface="Open Sans"/>
              </a:rPr>
              <a:t>の向上を可能にします。</a:t>
            </a:r>
            <a:endParaRPr lang="pl-PL" sz="2400">
              <a:latin typeface="Open Sans" panose="020B0606030504020204" pitchFamily="34" charset="0"/>
              <a:ea typeface="Open Sans" panose="020B0606030504020204" pitchFamily="34" charset="0"/>
              <a:cs typeface="Open Sans" panose="020B0606030504020204" pitchFamily="34" charset="0"/>
            </a:endParaRPr>
          </a:p>
          <a:p>
            <a:endParaRPr lang="pl-PL" sz="2400">
              <a:latin typeface="Arial"/>
            </a:endParaRPr>
          </a:p>
          <a:p>
            <a:endParaRPr lang="en-GB" sz="2400">
              <a:latin typeface="Arial"/>
            </a:endParaRPr>
          </a:p>
        </p:txBody>
      </p:sp>
      <p:pic>
        <p:nvPicPr>
          <p:cNvPr id="4" name="Picture 3">
            <a:extLst>
              <a:ext uri="{FF2B5EF4-FFF2-40B4-BE49-F238E27FC236}">
                <a16:creationId xmlns:a16="http://schemas.microsoft.com/office/drawing/2014/main" id="{6D0A8F65-51D8-C24E-2A8C-432886DA3DD1}"/>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2864" r="95417">
                        <a14:foregroundMark x1="48445" y1="55789" x2="48445" y2="55789"/>
                        <a14:foregroundMark x1="35270" y1="66316" x2="35270" y2="66316"/>
                        <a14:foregroundMark x1="42308" y1="47105" x2="42308" y2="47105"/>
                        <a14:foregroundMark x1="45990" y1="48421" x2="45990" y2="48421"/>
                        <a14:foregroundMark x1="90262" y1="31316" x2="90262" y2="31316"/>
                        <a14:foregroundMark x1="90262" y1="37895" x2="90262" y2="37895"/>
                        <a14:foregroundMark x1="92553" y1="37105" x2="92553" y2="37105"/>
                        <a14:foregroundMark x1="92962" y1="36579" x2="92962" y2="36579"/>
                        <a14:foregroundMark x1="95254" y1="34211" x2="95254" y2="34211"/>
                        <a14:foregroundMark x1="95581" y1="45526" x2="95581" y2="45526"/>
                        <a14:foregroundMark x1="93208" y1="45526" x2="93208" y2="45526"/>
                        <a14:foregroundMark x1="90671" y1="47105" x2="90671" y2="47105"/>
                        <a14:foregroundMark x1="64403" y1="55789" x2="64403" y2="55789"/>
                        <a14:foregroundMark x1="85843" y1="28421" x2="85843" y2="28421"/>
                        <a14:foregroundMark x1="76023" y1="37632" x2="76023" y2="37632"/>
                        <a14:foregroundMark x1="48445" y1="56579" x2="48445" y2="56579"/>
                        <a14:foregroundMark x1="17840" y1="71316" x2="17840" y2="71316"/>
                        <a14:foregroundMark x1="26350" y1="45526" x2="26350" y2="45526"/>
                        <a14:foregroundMark x1="21358" y1="53947" x2="21358" y2="53947"/>
                        <a14:foregroundMark x1="22504" y1="55526" x2="22504" y2="55526"/>
                        <a14:foregroundMark x1="7283" y1="54474" x2="7283" y2="54474"/>
                        <a14:foregroundMark x1="2864" y1="57105" x2="2864" y2="57105"/>
                        <a14:foregroundMark x1="73077" y1="50000" x2="73077" y2="50000"/>
                        <a14:foregroundMark x1="73650" y1="35526" x2="73650" y2="35526"/>
                        <a14:foregroundMark x1="80933" y1="29211" x2="80933" y2="29211"/>
                        <a14:foregroundMark x1="78887" y1="30789" x2="78887" y2="30789"/>
                        <a14:foregroundMark x1="46318" y1="49211" x2="46318" y2="49211"/>
                        <a14:foregroundMark x1="9574" y1="51579" x2="9574" y2="51579"/>
                        <a14:foregroundMark x1="36661" y1="41579" x2="36661" y2="41579"/>
                        <a14:backgroundMark x1="34288" y1="51579" x2="34288" y2="51579"/>
                      </a14:backgroundRemoval>
                    </a14:imgEffect>
                  </a14:imgLayer>
                </a14:imgProps>
              </a:ext>
              <a:ext uri="{28A0092B-C50C-407E-A947-70E740481C1C}">
                <a14:useLocalDpi xmlns:a14="http://schemas.microsoft.com/office/drawing/2010/main"/>
              </a:ext>
            </a:extLst>
          </a:blip>
          <a:stretch>
            <a:fillRect/>
          </a:stretch>
        </p:blipFill>
        <p:spPr>
          <a:xfrm>
            <a:off x="2140397" y="8064869"/>
            <a:ext cx="9280491" cy="2882337"/>
          </a:xfrm>
          <a:prstGeom prst="rect">
            <a:avLst/>
          </a:prstGeom>
        </p:spPr>
      </p:pic>
      <p:pic>
        <p:nvPicPr>
          <p:cNvPr id="6" name="Picture 5">
            <a:extLst>
              <a:ext uri="{FF2B5EF4-FFF2-40B4-BE49-F238E27FC236}">
                <a16:creationId xmlns:a16="http://schemas.microsoft.com/office/drawing/2014/main" id="{6CFCB90D-8E30-EA7B-D7E3-497D758007A3}"/>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1354174" y="2005172"/>
            <a:ext cx="8222876" cy="8526303"/>
          </a:xfrm>
          <a:prstGeom prst="rect">
            <a:avLst/>
          </a:prstGeom>
        </p:spPr>
      </p:pic>
    </p:spTree>
    <p:extLst>
      <p:ext uri="{BB962C8B-B14F-4D97-AF65-F5344CB8AC3E}">
        <p14:creationId xmlns:p14="http://schemas.microsoft.com/office/powerpoint/2010/main" val="38705321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9">
            <a:extLst>
              <a:ext uri="{FF2B5EF4-FFF2-40B4-BE49-F238E27FC236}">
                <a16:creationId xmlns:a16="http://schemas.microsoft.com/office/drawing/2014/main" id="{F8BDA097-B029-4DE6-B85B-5758625CC9CD}"/>
              </a:ext>
            </a:extLst>
          </p:cNvPr>
          <p:cNvSpPr/>
          <p:nvPr/>
        </p:nvSpPr>
        <p:spPr>
          <a:xfrm>
            <a:off x="6556484" y="141903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sp>
        <p:nvSpPr>
          <p:cNvPr id="16" name="object 5">
            <a:extLst>
              <a:ext uri="{FF2B5EF4-FFF2-40B4-BE49-F238E27FC236}">
                <a16:creationId xmlns:a16="http://schemas.microsoft.com/office/drawing/2014/main" id="{0CCF1142-E923-43B1-BDF9-206FA616B856}"/>
              </a:ext>
            </a:extLst>
          </p:cNvPr>
          <p:cNvSpPr txBox="1"/>
          <p:nvPr/>
        </p:nvSpPr>
        <p:spPr>
          <a:xfrm>
            <a:off x="847230" y="3278079"/>
            <a:ext cx="6268980" cy="1863331"/>
          </a:xfrm>
          <a:prstGeom prst="rect">
            <a:avLst/>
          </a:prstGeom>
        </p:spPr>
        <p:txBody>
          <a:bodyPr vert="horz" wrap="square" lIns="0" tIns="16510" rIns="0" bIns="0" rtlCol="0">
            <a:noAutofit/>
          </a:bodyPr>
          <a:lstStyle/>
          <a:p>
            <a:pPr rtl="0"/>
            <a:r>
              <a:rPr lang="ja" sz="2400" b="0" i="0" u="none" strike="noStrike">
                <a:latin typeface="MS Gothic"/>
                <a:ea typeface="MS Gothic"/>
                <a:cs typeface="Open Sans"/>
              </a:rPr>
              <a:t>Corinの研究開発部の研究の成果は革新性でポーランド科学技術協会により証明書を受賞した</a:t>
            </a:r>
            <a:r>
              <a:rPr lang="ja" sz="2400" b="1" i="0" u="none" strike="noStrike">
                <a:latin typeface="MS Gothic"/>
                <a:ea typeface="MS Gothic"/>
                <a:cs typeface="Open Sans"/>
              </a:rPr>
              <a:t>新世代のGiseleブラジャー</a:t>
            </a:r>
            <a:r>
              <a:rPr lang="ja" sz="2400" b="0" i="0" u="none" strike="noStrike">
                <a:latin typeface="MS Gothic"/>
                <a:ea typeface="MS Gothic"/>
                <a:cs typeface="Open Sans"/>
              </a:rPr>
              <a:t>。</a:t>
            </a:r>
          </a:p>
        </p:txBody>
      </p:sp>
      <p:pic>
        <p:nvPicPr>
          <p:cNvPr id="9" name="Obraz 8">
            <a:extLst>
              <a:ext uri="{FF2B5EF4-FFF2-40B4-BE49-F238E27FC236}">
                <a16:creationId xmlns:a16="http://schemas.microsoft.com/office/drawing/2014/main" id="{08B83811-37A3-4BF6-9237-3F3FD0732DF1}"/>
              </a:ext>
            </a:extLst>
          </p:cNvPr>
          <p:cNvPicPr>
            <a:picLocks noChangeAspect="1"/>
          </p:cNvPicPr>
          <p:nvPr/>
        </p:nvPicPr>
        <p:blipFill>
          <a:blip r:embed="rId6" cstate="screen">
            <a:extLst>
              <a:ext uri="{28A0092B-C50C-407E-A947-70E740481C1C}">
                <a14:useLocalDpi xmlns:a14="http://schemas.microsoft.com/office/drawing/2010/main"/>
              </a:ext>
            </a:extLst>
          </a:blip>
          <a:srcRect r="42783" b="13765"/>
          <a:stretch>
            <a:fillRect/>
          </a:stretch>
        </p:blipFill>
        <p:spPr>
          <a:xfrm>
            <a:off x="15630598" y="2319958"/>
            <a:ext cx="3801122" cy="3808095"/>
          </a:xfrm>
          <a:prstGeom prst="rect">
            <a:avLst/>
          </a:prstGeom>
          <a:ln>
            <a:noFill/>
          </a:ln>
          <a:effectLst>
            <a:outerShdw blurRad="292100" dist="139700" dir="2700000" algn="tl" rotWithShape="0">
              <a:srgbClr val="333333">
                <a:alpha val="65000"/>
              </a:srgbClr>
            </a:outerShdw>
          </a:effectLst>
        </p:spPr>
      </p:pic>
      <p:sp>
        <p:nvSpPr>
          <p:cNvPr id="20" name="object 29">
            <a:extLst>
              <a:ext uri="{FF2B5EF4-FFF2-40B4-BE49-F238E27FC236}">
                <a16:creationId xmlns:a16="http://schemas.microsoft.com/office/drawing/2014/main" id="{5EE45752-A21A-4EC8-A6DE-73132C4B6DD0}"/>
              </a:ext>
            </a:extLst>
          </p:cNvPr>
          <p:cNvSpPr/>
          <p:nvPr/>
        </p:nvSpPr>
        <p:spPr>
          <a:xfrm>
            <a:off x="12719050" y="878825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pic>
        <p:nvPicPr>
          <p:cNvPr id="11" name="Obraz 10">
            <a:extLst>
              <a:ext uri="{FF2B5EF4-FFF2-40B4-BE49-F238E27FC236}">
                <a16:creationId xmlns:a16="http://schemas.microsoft.com/office/drawing/2014/main" id="{D417566B-517E-48CB-99AB-EEB12E78B016}"/>
              </a:ext>
            </a:extLst>
          </p:cNvPr>
          <p:cNvPicPr>
            <a:picLocks noChangeAspect="1"/>
          </p:cNvPicPr>
          <p:nvPr/>
        </p:nvPicPr>
        <p:blipFill>
          <a:blip r:embed="rId7" cstate="screen">
            <a:extLst>
              <a:ext uri="{28A0092B-C50C-407E-A947-70E740481C1C}">
                <a14:useLocalDpi xmlns:a14="http://schemas.microsoft.com/office/drawing/2010/main"/>
              </a:ext>
            </a:extLst>
          </a:blip>
          <a:srcRect t="-1" r="32667" b="-1047"/>
          <a:stretch>
            <a:fillRect/>
          </a:stretch>
        </p:blipFill>
        <p:spPr>
          <a:xfrm>
            <a:off x="15627649" y="6384869"/>
            <a:ext cx="3801121" cy="3808095"/>
          </a:xfrm>
          <a:prstGeom prst="rect">
            <a:avLst/>
          </a:prstGeom>
          <a:ln>
            <a:noFill/>
          </a:ln>
          <a:effectLst>
            <a:outerShdw blurRad="292100" dist="139700" dir="2700000" algn="tl" rotWithShape="0">
              <a:srgbClr val="333333">
                <a:alpha val="65000"/>
              </a:srgbClr>
            </a:outerShdw>
          </a:effectLst>
        </p:spPr>
      </p:pic>
      <p:pic>
        <p:nvPicPr>
          <p:cNvPr id="7" name="Obraz 6">
            <a:extLst>
              <a:ext uri="{FF2B5EF4-FFF2-40B4-BE49-F238E27FC236}">
                <a16:creationId xmlns:a16="http://schemas.microsoft.com/office/drawing/2014/main" id="{47F636AD-2A94-4C9F-A8F7-737925E9179A}"/>
              </a:ext>
            </a:extLst>
          </p:cNvPr>
          <p:cNvPicPr>
            <a:picLocks noChangeAspect="1"/>
          </p:cNvPicPr>
          <p:nvPr/>
        </p:nvPicPr>
        <p:blipFill>
          <a:blip r:embed="rId8" cstate="screen">
            <a:extLst>
              <a:ext uri="{28A0092B-C50C-407E-A947-70E740481C1C}">
                <a14:useLocalDpi xmlns:a14="http://schemas.microsoft.com/office/drawing/2010/main"/>
              </a:ext>
            </a:extLst>
          </a:blip>
          <a:srcRect b="33527"/>
          <a:stretch>
            <a:fillRect/>
          </a:stretch>
        </p:blipFill>
        <p:spPr>
          <a:xfrm>
            <a:off x="7420519" y="2297374"/>
            <a:ext cx="7895590" cy="789559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44C546FD-7C47-C4CE-BB29-84225B9EC283}"/>
              </a:ext>
            </a:extLst>
          </p:cNvPr>
          <p:cNvPicPr>
            <a:picLocks noChangeAspect="1"/>
          </p:cNvPicPr>
          <p:nvPr/>
        </p:nvPicPr>
        <p:blipFill>
          <a:blip r:embed="rId9" cstate="screen">
            <a:extLst>
              <a:ext uri="{28A0092B-C50C-407E-A947-70E740481C1C}">
                <a14:useLocalDpi xmlns:a14="http://schemas.microsoft.com/office/drawing/2010/main"/>
              </a:ext>
            </a:extLst>
          </a:blip>
          <a:srcRect l="16427" r="16993"/>
          <a:stretch>
            <a:fillRect/>
          </a:stretch>
        </p:blipFill>
        <p:spPr>
          <a:xfrm>
            <a:off x="7385051" y="2251528"/>
            <a:ext cx="7931058" cy="7941436"/>
          </a:xfrm>
          <a:prstGeom prst="rect">
            <a:avLst/>
          </a:prstGeom>
        </p:spPr>
      </p:pic>
      <p:pic>
        <p:nvPicPr>
          <p:cNvPr id="5" name="Picture 4">
            <a:extLst>
              <a:ext uri="{FF2B5EF4-FFF2-40B4-BE49-F238E27FC236}">
                <a16:creationId xmlns:a16="http://schemas.microsoft.com/office/drawing/2014/main" id="{7F6986E4-1A4B-F557-15DE-0097246B05D5}"/>
              </a:ext>
            </a:extLst>
          </p:cNvPr>
          <p:cNvPicPr>
            <a:picLocks noChangeAspect="1"/>
          </p:cNvPicPr>
          <p:nvPr/>
        </p:nvPicPr>
        <p:blipFill>
          <a:blip r:embed="rId10" cstate="screen">
            <a:extLst>
              <a:ext uri="{28A0092B-C50C-407E-A947-70E740481C1C}">
                <a14:useLocalDpi xmlns:a14="http://schemas.microsoft.com/office/drawing/2010/main"/>
              </a:ext>
            </a:extLst>
          </a:blip>
          <a:srcRect r="26985"/>
          <a:stretch>
            <a:fillRect/>
          </a:stretch>
        </p:blipFill>
        <p:spPr>
          <a:xfrm>
            <a:off x="15614652" y="2301875"/>
            <a:ext cx="3887760" cy="3826178"/>
          </a:xfrm>
          <a:prstGeom prst="rect">
            <a:avLst/>
          </a:prstGeom>
        </p:spPr>
      </p:pic>
      <p:pic>
        <p:nvPicPr>
          <p:cNvPr id="12" name="Picture 11">
            <a:extLst>
              <a:ext uri="{FF2B5EF4-FFF2-40B4-BE49-F238E27FC236}">
                <a16:creationId xmlns:a16="http://schemas.microsoft.com/office/drawing/2014/main" id="{842A62CD-1269-3AD4-3C85-FEA0B57DD37C}"/>
              </a:ext>
            </a:extLst>
          </p:cNvPr>
          <p:cNvPicPr>
            <a:picLocks noChangeAspect="1"/>
          </p:cNvPicPr>
          <p:nvPr/>
        </p:nvPicPr>
        <p:blipFill>
          <a:blip r:embed="rId11" cstate="screen">
            <a:extLst>
              <a:ext uri="{28A0092B-C50C-407E-A947-70E740481C1C}">
                <a14:useLocalDpi xmlns:a14="http://schemas.microsoft.com/office/drawing/2010/main"/>
              </a:ext>
            </a:extLst>
          </a:blip>
          <a:srcRect l="18502" r="14674"/>
          <a:stretch>
            <a:fillRect/>
          </a:stretch>
        </p:blipFill>
        <p:spPr>
          <a:xfrm>
            <a:off x="15627651" y="6384869"/>
            <a:ext cx="3801120" cy="3793226"/>
          </a:xfrm>
          <a:prstGeom prst="rect">
            <a:avLst/>
          </a:prstGeom>
        </p:spPr>
      </p:pic>
      <p:pic>
        <p:nvPicPr>
          <p:cNvPr id="2" name="Picture 1">
            <a:extLst>
              <a:ext uri="{FF2B5EF4-FFF2-40B4-BE49-F238E27FC236}">
                <a16:creationId xmlns:a16="http://schemas.microsoft.com/office/drawing/2014/main" id="{3666E41E-D848-5B70-9918-1BB22EDD530F}"/>
              </a:ext>
            </a:extLst>
          </p:cNvPr>
          <p:cNvPicPr>
            <a:picLocks noChangeAspect="1"/>
          </p:cNvPicPr>
          <p:nvPr/>
        </p:nvPicPr>
        <p:blipFill>
          <a:blip r:embed="rId12">
            <a:extLst>
              <a:ext uri="{28A0092B-C50C-407E-A947-70E740481C1C}">
                <a14:useLocalDpi xmlns:a14="http://schemas.microsoft.com/office/drawing/2010/main"/>
              </a:ext>
            </a:extLst>
          </a:blip>
          <a:srcRect l="4820"/>
          <a:stretch>
            <a:fillRect/>
          </a:stretch>
        </p:blipFill>
        <p:spPr>
          <a:xfrm>
            <a:off x="15614652" y="6384869"/>
            <a:ext cx="3886199" cy="3860986"/>
          </a:xfrm>
          <a:prstGeom prst="rect">
            <a:avLst/>
          </a:prstGeom>
        </p:spPr>
      </p:pic>
      <p:pic>
        <p:nvPicPr>
          <p:cNvPr id="4" name="Picture 3">
            <a:extLst>
              <a:ext uri="{FF2B5EF4-FFF2-40B4-BE49-F238E27FC236}">
                <a16:creationId xmlns:a16="http://schemas.microsoft.com/office/drawing/2014/main" id="{E31A6685-3A96-010F-907F-CFEB074FCCB7}"/>
              </a:ext>
            </a:extLst>
          </p:cNvPr>
          <p:cNvPicPr>
            <a:picLocks noChangeAspect="1"/>
          </p:cNvPicPr>
          <p:nvPr/>
        </p:nvPicPr>
        <p:blipFill>
          <a:blip r:embed="rId13" cstate="screen">
            <a:extLst>
              <a:ext uri="{28A0092B-C50C-407E-A947-70E740481C1C}">
                <a14:useLocalDpi xmlns:a14="http://schemas.microsoft.com/office/drawing/2010/main"/>
              </a:ext>
            </a:extLst>
          </a:blip>
          <a:srcRect t="41084"/>
          <a:stretch>
            <a:fillRect/>
          </a:stretch>
        </p:blipFill>
        <p:spPr>
          <a:xfrm>
            <a:off x="15595130" y="2251528"/>
            <a:ext cx="3922700" cy="3876525"/>
          </a:xfrm>
          <a:prstGeom prst="rect">
            <a:avLst/>
          </a:prstGeom>
        </p:spPr>
      </p:pic>
      <p:sp>
        <p:nvSpPr>
          <p:cNvPr id="17" name="object 4">
            <a:extLst>
              <a:ext uri="{FF2B5EF4-FFF2-40B4-BE49-F238E27FC236}">
                <a16:creationId xmlns:a16="http://schemas.microsoft.com/office/drawing/2014/main" id="{8A6CB048-DBFF-C1A1-9832-E3ACDD0496AC}"/>
              </a:ext>
            </a:extLst>
          </p:cNvPr>
          <p:cNvSpPr txBox="1"/>
          <p:nvPr/>
        </p:nvSpPr>
        <p:spPr>
          <a:xfrm>
            <a:off x="847230" y="1959796"/>
            <a:ext cx="8976220" cy="786690"/>
          </a:xfrm>
          <a:prstGeom prst="rect">
            <a:avLst/>
          </a:prstGeom>
        </p:spPr>
        <p:txBody>
          <a:bodyPr vert="horz" wrap="square" lIns="0" tIns="59690" rIns="0" bIns="0" rtlCol="0">
            <a:noAutofit/>
          </a:bodyPr>
          <a:lstStyle>
            <a:lvl1pPr>
              <a:defRPr sz="5150" b="1" i="0">
                <a:solidFill>
                  <a:schemeClr val="tx1"/>
                </a:solidFill>
                <a:latin typeface="Open Sans SemiBold"/>
                <a:ea typeface="+mj-ea"/>
                <a:cs typeface="Open Sans SemiBold"/>
              </a:defRPr>
            </a:lvl1pPr>
          </a:lstStyle>
          <a:p>
            <a:pPr marL="12700" marR="5080" rtl="0">
              <a:lnSpc>
                <a:spcPts val="5940"/>
              </a:lnSpc>
              <a:spcBef>
                <a:spcPts val="470"/>
              </a:spcBef>
            </a:pPr>
            <a:r>
              <a:rPr lang="ja" sz="4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モールドブラジャー</a:t>
            </a:r>
            <a:endParaRPr lang="pl-PL" sz="4400" spc="-10"/>
          </a:p>
        </p:txBody>
      </p:sp>
      <p:pic>
        <p:nvPicPr>
          <p:cNvPr id="24" name="Picture 23">
            <a:extLst>
              <a:ext uri="{FF2B5EF4-FFF2-40B4-BE49-F238E27FC236}">
                <a16:creationId xmlns:a16="http://schemas.microsoft.com/office/drawing/2014/main" id="{9F8BEBF9-CC1A-546B-D1A7-8CAD99C8D1ED}"/>
              </a:ext>
            </a:extLst>
          </p:cNvPr>
          <p:cNvPicPr>
            <a:picLocks noChangeAspect="1"/>
          </p:cNvPicPr>
          <p:nvPr/>
        </p:nvPicPr>
        <p:blipFill>
          <a:blip r:embed="rId14" cstate="screen">
            <a:extLst>
              <a:ext uri="{28A0092B-C50C-407E-A947-70E740481C1C}">
                <a14:useLocalDpi xmlns:a14="http://schemas.microsoft.com/office/drawing/2010/main"/>
              </a:ext>
            </a:extLst>
          </a:blip>
          <a:srcRect t="2380" b="22596"/>
          <a:stretch>
            <a:fillRect/>
          </a:stretch>
        </p:blipFill>
        <p:spPr>
          <a:xfrm>
            <a:off x="7364567" y="2251528"/>
            <a:ext cx="8017674" cy="7994327"/>
          </a:xfrm>
          <a:prstGeom prst="rect">
            <a:avLst/>
          </a:prstGeom>
        </p:spPr>
      </p:pic>
    </p:spTree>
    <p:extLst>
      <p:ext uri="{BB962C8B-B14F-4D97-AF65-F5344CB8AC3E}">
        <p14:creationId xmlns:p14="http://schemas.microsoft.com/office/powerpoint/2010/main" val="384298966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9">
            <a:extLst>
              <a:ext uri="{FF2B5EF4-FFF2-40B4-BE49-F238E27FC236}">
                <a16:creationId xmlns:a16="http://schemas.microsoft.com/office/drawing/2014/main" id="{F8BDA097-B029-4DE6-B85B-5758625CC9CD}"/>
              </a:ext>
            </a:extLst>
          </p:cNvPr>
          <p:cNvSpPr/>
          <p:nvPr/>
        </p:nvSpPr>
        <p:spPr>
          <a:xfrm>
            <a:off x="6556484" y="141903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sp>
        <p:nvSpPr>
          <p:cNvPr id="16" name="object 5">
            <a:extLst>
              <a:ext uri="{FF2B5EF4-FFF2-40B4-BE49-F238E27FC236}">
                <a16:creationId xmlns:a16="http://schemas.microsoft.com/office/drawing/2014/main" id="{0CCF1142-E923-43B1-BDF9-206FA616B856}"/>
              </a:ext>
            </a:extLst>
          </p:cNvPr>
          <p:cNvSpPr txBox="1"/>
          <p:nvPr/>
        </p:nvSpPr>
        <p:spPr>
          <a:xfrm>
            <a:off x="827742" y="4397896"/>
            <a:ext cx="6262339" cy="3340658"/>
          </a:xfrm>
          <a:prstGeom prst="rect">
            <a:avLst/>
          </a:prstGeom>
        </p:spPr>
        <p:txBody>
          <a:bodyPr vert="horz" wrap="square" lIns="0" tIns="16510" rIns="0" bIns="0" rtlCol="0">
            <a:noAutofit/>
          </a:bodyPr>
          <a:lstStyle/>
          <a:p>
            <a:pPr rtl="0"/>
            <a:r>
              <a:rPr lang="ja" sz="2400" b="0" i="0" u="none" strike="noStrike">
                <a:latin typeface="MS Gothic"/>
                <a:ea typeface="MS Gothic"/>
                <a:cs typeface="Open Sans"/>
              </a:rPr>
              <a:t>製造への現代的なアプローチの概念の中では、Corinは高度な技術、自動化、デジタル化そしてロボット化を基にするスマートな製造工程に投資しています。</a:t>
            </a:r>
          </a:p>
          <a:p>
            <a:endParaRPr lang="pl-PL" sz="24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裁断室には</a:t>
            </a:r>
            <a:r>
              <a:rPr lang="ja" sz="2400" b="1" i="0" u="none" strike="noStrike">
                <a:latin typeface="MS Gothic"/>
                <a:ea typeface="MS Gothic"/>
                <a:cs typeface="Open Sans"/>
              </a:rPr>
              <a:t>革新的なカッター</a:t>
            </a:r>
            <a:r>
              <a:rPr lang="ja" sz="2400" b="0" i="0" u="none" strike="noStrike">
                <a:latin typeface="MS Gothic"/>
                <a:ea typeface="MS Gothic"/>
                <a:cs typeface="Open Sans"/>
              </a:rPr>
              <a:t>が備え付けられています。</a:t>
            </a:r>
            <a:endParaRPr lang="pl-PL" sz="2400">
              <a:latin typeface="Open Sans" panose="020B0606030504020204" pitchFamily="34" charset="0"/>
              <a:ea typeface="Open Sans" panose="020B0606030504020204" pitchFamily="34" charset="0"/>
              <a:cs typeface="Open Sans" panose="020B0606030504020204" pitchFamily="34" charset="0"/>
            </a:endParaRPr>
          </a:p>
        </p:txBody>
      </p:sp>
      <p:pic>
        <p:nvPicPr>
          <p:cNvPr id="9" name="Obraz 8">
            <a:extLst>
              <a:ext uri="{FF2B5EF4-FFF2-40B4-BE49-F238E27FC236}">
                <a16:creationId xmlns:a16="http://schemas.microsoft.com/office/drawing/2014/main" id="{08B83811-37A3-4BF6-9237-3F3FD0732DF1}"/>
              </a:ext>
            </a:extLst>
          </p:cNvPr>
          <p:cNvPicPr>
            <a:picLocks noChangeAspect="1"/>
          </p:cNvPicPr>
          <p:nvPr/>
        </p:nvPicPr>
        <p:blipFill>
          <a:blip r:embed="rId6" cstate="screen">
            <a:extLst>
              <a:ext uri="{28A0092B-C50C-407E-A947-70E740481C1C}">
                <a14:useLocalDpi xmlns:a14="http://schemas.microsoft.com/office/drawing/2010/main"/>
              </a:ext>
            </a:extLst>
          </a:blip>
          <a:srcRect r="42783" b="13765"/>
          <a:stretch>
            <a:fillRect/>
          </a:stretch>
        </p:blipFill>
        <p:spPr>
          <a:xfrm>
            <a:off x="15630598" y="2319958"/>
            <a:ext cx="3801122" cy="3808095"/>
          </a:xfrm>
          <a:prstGeom prst="rect">
            <a:avLst/>
          </a:prstGeom>
          <a:ln>
            <a:noFill/>
          </a:ln>
          <a:effectLst>
            <a:outerShdw blurRad="292100" dist="139700" dir="2700000" algn="tl" rotWithShape="0">
              <a:srgbClr val="333333">
                <a:alpha val="65000"/>
              </a:srgbClr>
            </a:outerShdw>
          </a:effectLst>
        </p:spPr>
      </p:pic>
      <p:sp>
        <p:nvSpPr>
          <p:cNvPr id="20" name="object 29">
            <a:extLst>
              <a:ext uri="{FF2B5EF4-FFF2-40B4-BE49-F238E27FC236}">
                <a16:creationId xmlns:a16="http://schemas.microsoft.com/office/drawing/2014/main" id="{5EE45752-A21A-4EC8-A6DE-73132C4B6DD0}"/>
              </a:ext>
            </a:extLst>
          </p:cNvPr>
          <p:cNvSpPr/>
          <p:nvPr/>
        </p:nvSpPr>
        <p:spPr>
          <a:xfrm>
            <a:off x="12719050" y="878825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pic>
        <p:nvPicPr>
          <p:cNvPr id="11" name="Obraz 10">
            <a:extLst>
              <a:ext uri="{FF2B5EF4-FFF2-40B4-BE49-F238E27FC236}">
                <a16:creationId xmlns:a16="http://schemas.microsoft.com/office/drawing/2014/main" id="{D417566B-517E-48CB-99AB-EEB12E78B016}"/>
              </a:ext>
            </a:extLst>
          </p:cNvPr>
          <p:cNvPicPr>
            <a:picLocks noChangeAspect="1"/>
          </p:cNvPicPr>
          <p:nvPr/>
        </p:nvPicPr>
        <p:blipFill>
          <a:blip r:embed="rId7" cstate="screen">
            <a:extLst>
              <a:ext uri="{28A0092B-C50C-407E-A947-70E740481C1C}">
                <a14:useLocalDpi xmlns:a14="http://schemas.microsoft.com/office/drawing/2010/main"/>
              </a:ext>
            </a:extLst>
          </a:blip>
          <a:srcRect t="-1" r="32667" b="-1047"/>
          <a:stretch>
            <a:fillRect/>
          </a:stretch>
        </p:blipFill>
        <p:spPr>
          <a:xfrm>
            <a:off x="15627649" y="6384869"/>
            <a:ext cx="3801121" cy="3808095"/>
          </a:xfrm>
          <a:prstGeom prst="rect">
            <a:avLst/>
          </a:prstGeom>
          <a:ln>
            <a:noFill/>
          </a:ln>
          <a:effectLst>
            <a:outerShdw blurRad="292100" dist="139700" dir="2700000" algn="tl" rotWithShape="0">
              <a:srgbClr val="333333">
                <a:alpha val="65000"/>
              </a:srgbClr>
            </a:outerShdw>
          </a:effectLst>
        </p:spPr>
      </p:pic>
      <p:pic>
        <p:nvPicPr>
          <p:cNvPr id="7" name="Obraz 6">
            <a:extLst>
              <a:ext uri="{FF2B5EF4-FFF2-40B4-BE49-F238E27FC236}">
                <a16:creationId xmlns:a16="http://schemas.microsoft.com/office/drawing/2014/main" id="{47F636AD-2A94-4C9F-A8F7-737925E9179A}"/>
              </a:ext>
            </a:extLst>
          </p:cNvPr>
          <p:cNvPicPr>
            <a:picLocks noChangeAspect="1"/>
          </p:cNvPicPr>
          <p:nvPr/>
        </p:nvPicPr>
        <p:blipFill>
          <a:blip r:embed="rId8" cstate="screen">
            <a:extLst>
              <a:ext uri="{28A0092B-C50C-407E-A947-70E740481C1C}">
                <a14:useLocalDpi xmlns:a14="http://schemas.microsoft.com/office/drawing/2010/main"/>
              </a:ext>
            </a:extLst>
          </a:blip>
          <a:srcRect b="33527"/>
          <a:stretch>
            <a:fillRect/>
          </a:stretch>
        </p:blipFill>
        <p:spPr>
          <a:xfrm>
            <a:off x="7420519" y="2297374"/>
            <a:ext cx="7895590" cy="789559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44C546FD-7C47-C4CE-BB29-84225B9EC283}"/>
              </a:ext>
            </a:extLst>
          </p:cNvPr>
          <p:cNvPicPr>
            <a:picLocks noChangeAspect="1"/>
          </p:cNvPicPr>
          <p:nvPr/>
        </p:nvPicPr>
        <p:blipFill>
          <a:blip r:embed="rId9" cstate="screen">
            <a:extLst>
              <a:ext uri="{28A0092B-C50C-407E-A947-70E740481C1C}">
                <a14:useLocalDpi xmlns:a14="http://schemas.microsoft.com/office/drawing/2010/main"/>
              </a:ext>
            </a:extLst>
          </a:blip>
          <a:srcRect l="16427" r="16993"/>
          <a:stretch>
            <a:fillRect/>
          </a:stretch>
        </p:blipFill>
        <p:spPr>
          <a:xfrm>
            <a:off x="7385051" y="2251528"/>
            <a:ext cx="7931058" cy="7941436"/>
          </a:xfrm>
          <a:prstGeom prst="rect">
            <a:avLst/>
          </a:prstGeom>
        </p:spPr>
      </p:pic>
      <p:pic>
        <p:nvPicPr>
          <p:cNvPr id="6" name="Picture 5">
            <a:extLst>
              <a:ext uri="{FF2B5EF4-FFF2-40B4-BE49-F238E27FC236}">
                <a16:creationId xmlns:a16="http://schemas.microsoft.com/office/drawing/2014/main" id="{286B61F4-0014-42CD-DD4B-8279F3383BFA}"/>
              </a:ext>
            </a:extLst>
          </p:cNvPr>
          <p:cNvPicPr>
            <a:picLocks noChangeAspect="1"/>
          </p:cNvPicPr>
          <p:nvPr/>
        </p:nvPicPr>
        <p:blipFill>
          <a:blip r:embed="rId10">
            <a:extLst>
              <a:ext uri="{28A0092B-C50C-407E-A947-70E740481C1C}">
                <a14:useLocalDpi xmlns:a14="http://schemas.microsoft.com/office/drawing/2010/main"/>
              </a:ext>
            </a:extLst>
          </a:blip>
          <a:srcRect l="17020" r="17683"/>
          <a:stretch>
            <a:fillRect/>
          </a:stretch>
        </p:blipFill>
        <p:spPr>
          <a:xfrm>
            <a:off x="7385050" y="2251528"/>
            <a:ext cx="7950579" cy="7975147"/>
          </a:xfrm>
          <a:prstGeom prst="rect">
            <a:avLst/>
          </a:prstGeom>
        </p:spPr>
      </p:pic>
      <p:sp>
        <p:nvSpPr>
          <p:cNvPr id="14" name="object 4">
            <a:extLst>
              <a:ext uri="{FF2B5EF4-FFF2-40B4-BE49-F238E27FC236}">
                <a16:creationId xmlns:a16="http://schemas.microsoft.com/office/drawing/2014/main" id="{37810BB4-EA9E-30BC-F53E-747B14366E16}"/>
              </a:ext>
            </a:extLst>
          </p:cNvPr>
          <p:cNvSpPr txBox="1"/>
          <p:nvPr/>
        </p:nvSpPr>
        <p:spPr>
          <a:xfrm>
            <a:off x="847230" y="1959796"/>
            <a:ext cx="5709253" cy="2286652"/>
          </a:xfrm>
          <a:prstGeom prst="rect">
            <a:avLst/>
          </a:prstGeom>
        </p:spPr>
        <p:txBody>
          <a:bodyPr vert="horz" wrap="square" lIns="0" tIns="59690" rIns="0" bIns="0" rtlCol="0">
            <a:noAutofit/>
          </a:bodyPr>
          <a:lstStyle>
            <a:lvl1pPr>
              <a:defRPr sz="5150" b="1" i="0">
                <a:solidFill>
                  <a:schemeClr val="tx1"/>
                </a:solidFill>
                <a:latin typeface="Open Sans SemiBold"/>
                <a:ea typeface="+mj-ea"/>
                <a:cs typeface="Open Sans SemiBold"/>
              </a:defRPr>
            </a:lvl1pPr>
          </a:lstStyle>
          <a:p>
            <a:pPr marL="12700" marR="5080" rtl="0">
              <a:lnSpc>
                <a:spcPts val="5940"/>
              </a:lnSpc>
              <a:spcBef>
                <a:spcPts val="470"/>
              </a:spcBef>
            </a:pPr>
            <a:r>
              <a:rPr lang="ja" sz="4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インダストリー4.0：自動化とロボット化</a:t>
            </a:r>
            <a:endParaRPr lang="pl-PL" sz="4400" spc="-10"/>
          </a:p>
        </p:txBody>
      </p:sp>
      <p:pic>
        <p:nvPicPr>
          <p:cNvPr id="23" name="Picture 22">
            <a:extLst>
              <a:ext uri="{FF2B5EF4-FFF2-40B4-BE49-F238E27FC236}">
                <a16:creationId xmlns:a16="http://schemas.microsoft.com/office/drawing/2014/main" id="{97011EB3-64DE-71F2-5E5C-D1D0E6E94275}"/>
              </a:ext>
            </a:extLst>
          </p:cNvPr>
          <p:cNvPicPr>
            <a:picLocks noChangeAspect="1"/>
          </p:cNvPicPr>
          <p:nvPr/>
        </p:nvPicPr>
        <p:blipFill>
          <a:blip r:embed="rId11" cstate="screen">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15614650" y="6384869"/>
            <a:ext cx="3814120" cy="3808095"/>
          </a:xfrm>
          <a:prstGeom prst="rect">
            <a:avLst/>
          </a:prstGeom>
        </p:spPr>
      </p:pic>
      <p:pic>
        <p:nvPicPr>
          <p:cNvPr id="25" name="Picture 24">
            <a:extLst>
              <a:ext uri="{FF2B5EF4-FFF2-40B4-BE49-F238E27FC236}">
                <a16:creationId xmlns:a16="http://schemas.microsoft.com/office/drawing/2014/main" id="{972E220C-AE73-686A-377B-2236CF6F7998}"/>
              </a:ext>
            </a:extLst>
          </p:cNvPr>
          <p:cNvPicPr>
            <a:picLocks noChangeAspect="1"/>
          </p:cNvPicPr>
          <p:nvPr/>
        </p:nvPicPr>
        <p:blipFill>
          <a:blip r:embed="rId13">
            <a:extLst>
              <a:ext uri="{28A0092B-C50C-407E-A947-70E740481C1C}">
                <a14:useLocalDpi xmlns:a14="http://schemas.microsoft.com/office/drawing/2010/main"/>
              </a:ext>
            </a:extLst>
          </a:blip>
          <a:srcRect l="41667" t="41832" r="13235" b="2924"/>
          <a:stretch>
            <a:fillRect/>
          </a:stretch>
        </p:blipFill>
        <p:spPr>
          <a:xfrm>
            <a:off x="15614650" y="2297374"/>
            <a:ext cx="3817070" cy="3830680"/>
          </a:xfrm>
          <a:prstGeom prst="rect">
            <a:avLst/>
          </a:prstGeom>
        </p:spPr>
      </p:pic>
    </p:spTree>
    <p:extLst>
      <p:ext uri="{BB962C8B-B14F-4D97-AF65-F5344CB8AC3E}">
        <p14:creationId xmlns:p14="http://schemas.microsoft.com/office/powerpoint/2010/main" val="225132148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9">
            <a:extLst>
              <a:ext uri="{FF2B5EF4-FFF2-40B4-BE49-F238E27FC236}">
                <a16:creationId xmlns:a16="http://schemas.microsoft.com/office/drawing/2014/main" id="{F8BDA097-B029-4DE6-B85B-5758625CC9CD}"/>
              </a:ext>
            </a:extLst>
          </p:cNvPr>
          <p:cNvSpPr/>
          <p:nvPr/>
        </p:nvSpPr>
        <p:spPr>
          <a:xfrm>
            <a:off x="6556484" y="141903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sp>
        <p:nvSpPr>
          <p:cNvPr id="16" name="object 5">
            <a:extLst>
              <a:ext uri="{FF2B5EF4-FFF2-40B4-BE49-F238E27FC236}">
                <a16:creationId xmlns:a16="http://schemas.microsoft.com/office/drawing/2014/main" id="{0CCF1142-E923-43B1-BDF9-206FA616B856}"/>
              </a:ext>
            </a:extLst>
          </p:cNvPr>
          <p:cNvSpPr txBox="1"/>
          <p:nvPr/>
        </p:nvSpPr>
        <p:spPr>
          <a:xfrm>
            <a:off x="738975" y="3927568"/>
            <a:ext cx="6504340" cy="6295313"/>
          </a:xfrm>
          <a:prstGeom prst="rect">
            <a:avLst/>
          </a:prstGeom>
        </p:spPr>
        <p:txBody>
          <a:bodyPr vert="horz" wrap="square" lIns="0" tIns="16510" rIns="0" bIns="0" rtlCol="0">
            <a:noAutofit/>
          </a:bodyPr>
          <a:lstStyle/>
          <a:p>
            <a:pPr rtl="0"/>
            <a:r>
              <a:rPr lang="ja" sz="2400" b="1" i="0" u="none" strike="noStrike">
                <a:latin typeface="MS Gothic"/>
                <a:ea typeface="MS Gothic"/>
                <a:cs typeface="Open Sans"/>
              </a:rPr>
              <a:t>Corin</a:t>
            </a:r>
            <a:r>
              <a:rPr lang="ja" sz="2400" b="0" i="0" u="none" strike="noStrike">
                <a:latin typeface="MS Gothic"/>
                <a:ea typeface="MS Gothic"/>
                <a:cs typeface="Open Sans"/>
              </a:rPr>
              <a:t>は、</a:t>
            </a:r>
            <a:r>
              <a:rPr lang="ja" sz="2400" b="1" i="0" u="none" strike="noStrike">
                <a:latin typeface="MS Gothic"/>
                <a:ea typeface="MS Gothic"/>
                <a:cs typeface="Open Sans"/>
              </a:rPr>
              <a:t>ウッチ工科大学</a:t>
            </a:r>
            <a:r>
              <a:rPr lang="ja" sz="2400" b="0" i="0" u="none" strike="noStrike">
                <a:latin typeface="MS Gothic"/>
                <a:ea typeface="MS Gothic"/>
                <a:cs typeface="Open Sans"/>
              </a:rPr>
              <a:t>の科学者と</a:t>
            </a:r>
            <a:r>
              <a:rPr lang="ja" sz="2400" b="1" i="0" u="none" strike="noStrike">
                <a:latin typeface="MS Gothic"/>
                <a:ea typeface="MS Gothic"/>
                <a:cs typeface="Open Sans"/>
              </a:rPr>
              <a:t>乳房疾患クリニックの医師</a:t>
            </a:r>
            <a:r>
              <a:rPr lang="ja" sz="2400" b="0" i="0" u="none" strike="noStrike">
                <a:latin typeface="MS Gothic"/>
                <a:ea typeface="MS Gothic"/>
                <a:cs typeface="Open Sans"/>
              </a:rPr>
              <a:t>と協力し、最適なブラジャーの形を作り出すための世界初となる研究を行いました。一年以上かかった研究の成果によりますと、</a:t>
            </a:r>
            <a:r>
              <a:rPr lang="ja" sz="2400" b="1" i="0" u="none" strike="noStrike">
                <a:latin typeface="MS Gothic"/>
                <a:ea typeface="MS Gothic"/>
                <a:cs typeface="Open Sans"/>
              </a:rPr>
              <a:t>「パーフェクト・ブラ」</a:t>
            </a:r>
            <a:r>
              <a:rPr lang="ja" sz="2400" b="0" i="0" u="none" strike="noStrike">
                <a:latin typeface="MS Gothic"/>
                <a:ea typeface="MS Gothic"/>
                <a:cs typeface="Open Sans"/>
              </a:rPr>
              <a:t>の</a:t>
            </a:r>
            <a:r>
              <a:rPr lang="ja" sz="2400" b="1" i="0" u="none" strike="noStrike">
                <a:latin typeface="MS Gothic"/>
                <a:ea typeface="MS Gothic"/>
                <a:cs typeface="Open Sans"/>
              </a:rPr>
              <a:t>新しいカップの形</a:t>
            </a:r>
            <a:r>
              <a:rPr lang="ja" sz="2400" b="0" i="0" u="none" strike="noStrike">
                <a:latin typeface="MS Gothic"/>
                <a:ea typeface="MS Gothic"/>
                <a:cs typeface="Open Sans"/>
              </a:rPr>
              <a:t>は余分な圧力を排除しながら最大限の使用の快適さを与えます。</a:t>
            </a:r>
          </a:p>
          <a:p>
            <a:endParaRPr lang="en-GB" sz="24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プロジェクトの革新性には</a:t>
            </a:r>
            <a:r>
              <a:rPr lang="ja" sz="2400" b="1" i="0" u="none" strike="noStrike">
                <a:latin typeface="MS Gothic"/>
                <a:ea typeface="MS Gothic"/>
                <a:cs typeface="Open Sans"/>
              </a:rPr>
              <a:t>ディスカバリーチャンネル</a:t>
            </a:r>
            <a:r>
              <a:rPr lang="ja" sz="2400" b="0" i="0" u="none" strike="noStrike">
                <a:latin typeface="MS Gothic"/>
                <a:ea typeface="MS Gothic"/>
                <a:cs typeface="Open Sans"/>
              </a:rPr>
              <a:t>が関心されて、同局はCorinを訪問し、そして</a:t>
            </a:r>
            <a:r>
              <a:rPr lang="ja" sz="2400" b="1" i="0" u="none" strike="noStrike">
                <a:latin typeface="MS Gothic"/>
                <a:ea typeface="MS Gothic"/>
                <a:cs typeface="Open Sans"/>
              </a:rPr>
              <a:t>「パーフェクト・ブラ」</a:t>
            </a:r>
            <a:r>
              <a:rPr lang="ja" sz="2400" b="0" i="0" u="none" strike="noStrike">
                <a:latin typeface="MS Gothic"/>
                <a:ea typeface="MS Gothic"/>
                <a:cs typeface="Open Sans"/>
              </a:rPr>
              <a:t>を世界のほとんどで放送されている番組</a:t>
            </a:r>
            <a:r>
              <a:rPr lang="ja" sz="2400" b="1" i="0" u="none" strike="noStrike">
                <a:latin typeface="MS Gothic"/>
                <a:ea typeface="MS Gothic"/>
                <a:cs typeface="Open Sans"/>
              </a:rPr>
              <a:t>「How Do They Do It?」</a:t>
            </a:r>
            <a:r>
              <a:rPr lang="ja" sz="2400" b="0" i="0" u="none" strike="noStrike">
                <a:latin typeface="MS Gothic"/>
                <a:ea typeface="MS Gothic"/>
                <a:cs typeface="Open Sans"/>
              </a:rPr>
              <a:t>で特集しました。</a:t>
            </a:r>
            <a:endParaRPr lang="en-GB" sz="2400">
              <a:latin typeface="Open Sans" panose="020B0606030504020204" pitchFamily="34" charset="0"/>
              <a:ea typeface="Open Sans" panose="020B0606030504020204" pitchFamily="34" charset="0"/>
              <a:cs typeface="Open Sans" panose="020B0606030504020204" pitchFamily="34" charset="0"/>
            </a:endParaRPr>
          </a:p>
        </p:txBody>
      </p:sp>
      <p:pic>
        <p:nvPicPr>
          <p:cNvPr id="9" name="Obraz 8">
            <a:extLst>
              <a:ext uri="{FF2B5EF4-FFF2-40B4-BE49-F238E27FC236}">
                <a16:creationId xmlns:a16="http://schemas.microsoft.com/office/drawing/2014/main" id="{08B83811-37A3-4BF6-9237-3F3FD0732DF1}"/>
              </a:ext>
            </a:extLst>
          </p:cNvPr>
          <p:cNvPicPr>
            <a:picLocks noChangeAspect="1"/>
          </p:cNvPicPr>
          <p:nvPr/>
        </p:nvPicPr>
        <p:blipFill>
          <a:blip r:embed="rId6" cstate="screen">
            <a:extLst>
              <a:ext uri="{28A0092B-C50C-407E-A947-70E740481C1C}">
                <a14:useLocalDpi xmlns:a14="http://schemas.microsoft.com/office/drawing/2010/main"/>
              </a:ext>
            </a:extLst>
          </a:blip>
          <a:srcRect r="42783" b="13765"/>
          <a:stretch>
            <a:fillRect/>
          </a:stretch>
        </p:blipFill>
        <p:spPr>
          <a:xfrm>
            <a:off x="15630598" y="2319958"/>
            <a:ext cx="3801122" cy="3808095"/>
          </a:xfrm>
          <a:prstGeom prst="rect">
            <a:avLst/>
          </a:prstGeom>
          <a:ln>
            <a:noFill/>
          </a:ln>
          <a:effectLst>
            <a:outerShdw blurRad="292100" dist="139700" dir="2700000" algn="tl" rotWithShape="0">
              <a:srgbClr val="333333">
                <a:alpha val="65000"/>
              </a:srgbClr>
            </a:outerShdw>
          </a:effectLst>
        </p:spPr>
      </p:pic>
      <p:sp>
        <p:nvSpPr>
          <p:cNvPr id="20" name="object 29">
            <a:extLst>
              <a:ext uri="{FF2B5EF4-FFF2-40B4-BE49-F238E27FC236}">
                <a16:creationId xmlns:a16="http://schemas.microsoft.com/office/drawing/2014/main" id="{5EE45752-A21A-4EC8-A6DE-73132C4B6DD0}"/>
              </a:ext>
            </a:extLst>
          </p:cNvPr>
          <p:cNvSpPr/>
          <p:nvPr/>
        </p:nvSpPr>
        <p:spPr>
          <a:xfrm>
            <a:off x="12719050" y="878825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pic>
        <p:nvPicPr>
          <p:cNvPr id="11" name="Obraz 10">
            <a:extLst>
              <a:ext uri="{FF2B5EF4-FFF2-40B4-BE49-F238E27FC236}">
                <a16:creationId xmlns:a16="http://schemas.microsoft.com/office/drawing/2014/main" id="{D417566B-517E-48CB-99AB-EEB12E78B016}"/>
              </a:ext>
            </a:extLst>
          </p:cNvPr>
          <p:cNvPicPr>
            <a:picLocks noChangeAspect="1"/>
          </p:cNvPicPr>
          <p:nvPr/>
        </p:nvPicPr>
        <p:blipFill>
          <a:blip r:embed="rId7" cstate="screen">
            <a:extLst>
              <a:ext uri="{28A0092B-C50C-407E-A947-70E740481C1C}">
                <a14:useLocalDpi xmlns:a14="http://schemas.microsoft.com/office/drawing/2010/main"/>
              </a:ext>
            </a:extLst>
          </a:blip>
          <a:srcRect t="-1" r="32667" b="-1047"/>
          <a:stretch>
            <a:fillRect/>
          </a:stretch>
        </p:blipFill>
        <p:spPr>
          <a:xfrm>
            <a:off x="15627649" y="6384869"/>
            <a:ext cx="3801121" cy="3808095"/>
          </a:xfrm>
          <a:prstGeom prst="rect">
            <a:avLst/>
          </a:prstGeom>
          <a:ln>
            <a:noFill/>
          </a:ln>
          <a:effectLst>
            <a:outerShdw blurRad="292100" dist="139700" dir="2700000" algn="tl" rotWithShape="0">
              <a:srgbClr val="333333">
                <a:alpha val="65000"/>
              </a:srgbClr>
            </a:outerShdw>
          </a:effectLst>
        </p:spPr>
      </p:pic>
      <p:pic>
        <p:nvPicPr>
          <p:cNvPr id="7" name="Obraz 6">
            <a:extLst>
              <a:ext uri="{FF2B5EF4-FFF2-40B4-BE49-F238E27FC236}">
                <a16:creationId xmlns:a16="http://schemas.microsoft.com/office/drawing/2014/main" id="{47F636AD-2A94-4C9F-A8F7-737925E9179A}"/>
              </a:ext>
            </a:extLst>
          </p:cNvPr>
          <p:cNvPicPr>
            <a:picLocks noChangeAspect="1"/>
          </p:cNvPicPr>
          <p:nvPr/>
        </p:nvPicPr>
        <p:blipFill>
          <a:blip r:embed="rId8" cstate="screen">
            <a:extLst>
              <a:ext uri="{28A0092B-C50C-407E-A947-70E740481C1C}">
                <a14:useLocalDpi xmlns:a14="http://schemas.microsoft.com/office/drawing/2010/main"/>
              </a:ext>
            </a:extLst>
          </a:blip>
          <a:srcRect b="33527"/>
          <a:stretch>
            <a:fillRect/>
          </a:stretch>
        </p:blipFill>
        <p:spPr>
          <a:xfrm>
            <a:off x="7420519" y="2297374"/>
            <a:ext cx="7895590" cy="789559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44C546FD-7C47-C4CE-BB29-84225B9EC283}"/>
              </a:ext>
            </a:extLst>
          </p:cNvPr>
          <p:cNvPicPr>
            <a:picLocks noChangeAspect="1"/>
          </p:cNvPicPr>
          <p:nvPr/>
        </p:nvPicPr>
        <p:blipFill>
          <a:blip r:embed="rId9" cstate="screen">
            <a:extLst>
              <a:ext uri="{28A0092B-C50C-407E-A947-70E740481C1C}">
                <a14:useLocalDpi xmlns:a14="http://schemas.microsoft.com/office/drawing/2010/main"/>
              </a:ext>
            </a:extLst>
          </a:blip>
          <a:srcRect l="16427" r="16993"/>
          <a:stretch>
            <a:fillRect/>
          </a:stretch>
        </p:blipFill>
        <p:spPr>
          <a:xfrm>
            <a:off x="7385051" y="2251528"/>
            <a:ext cx="7931058" cy="7941436"/>
          </a:xfrm>
          <a:prstGeom prst="rect">
            <a:avLst/>
          </a:prstGeom>
        </p:spPr>
      </p:pic>
      <p:pic>
        <p:nvPicPr>
          <p:cNvPr id="5" name="Picture 4">
            <a:extLst>
              <a:ext uri="{FF2B5EF4-FFF2-40B4-BE49-F238E27FC236}">
                <a16:creationId xmlns:a16="http://schemas.microsoft.com/office/drawing/2014/main" id="{7F6986E4-1A4B-F557-15DE-0097246B05D5}"/>
              </a:ext>
            </a:extLst>
          </p:cNvPr>
          <p:cNvPicPr>
            <a:picLocks noChangeAspect="1"/>
          </p:cNvPicPr>
          <p:nvPr/>
        </p:nvPicPr>
        <p:blipFill>
          <a:blip r:embed="rId10" cstate="screen">
            <a:extLst>
              <a:ext uri="{28A0092B-C50C-407E-A947-70E740481C1C}">
                <a14:useLocalDpi xmlns:a14="http://schemas.microsoft.com/office/drawing/2010/main"/>
              </a:ext>
            </a:extLst>
          </a:blip>
          <a:srcRect r="26985"/>
          <a:stretch>
            <a:fillRect/>
          </a:stretch>
        </p:blipFill>
        <p:spPr>
          <a:xfrm>
            <a:off x="15614652" y="2301875"/>
            <a:ext cx="3887760" cy="3826178"/>
          </a:xfrm>
          <a:prstGeom prst="rect">
            <a:avLst/>
          </a:prstGeom>
        </p:spPr>
      </p:pic>
      <p:pic>
        <p:nvPicPr>
          <p:cNvPr id="12" name="Picture 11">
            <a:extLst>
              <a:ext uri="{FF2B5EF4-FFF2-40B4-BE49-F238E27FC236}">
                <a16:creationId xmlns:a16="http://schemas.microsoft.com/office/drawing/2014/main" id="{842A62CD-1269-3AD4-3C85-FEA0B57DD37C}"/>
              </a:ext>
            </a:extLst>
          </p:cNvPr>
          <p:cNvPicPr>
            <a:picLocks noChangeAspect="1"/>
          </p:cNvPicPr>
          <p:nvPr/>
        </p:nvPicPr>
        <p:blipFill>
          <a:blip r:embed="rId11" cstate="screen">
            <a:extLst>
              <a:ext uri="{28A0092B-C50C-407E-A947-70E740481C1C}">
                <a14:useLocalDpi xmlns:a14="http://schemas.microsoft.com/office/drawing/2010/main"/>
              </a:ext>
            </a:extLst>
          </a:blip>
          <a:srcRect l="18502" r="14674"/>
          <a:stretch>
            <a:fillRect/>
          </a:stretch>
        </p:blipFill>
        <p:spPr>
          <a:xfrm>
            <a:off x="15627651" y="6384869"/>
            <a:ext cx="3801120" cy="3793226"/>
          </a:xfrm>
          <a:prstGeom prst="rect">
            <a:avLst/>
          </a:prstGeom>
        </p:spPr>
      </p:pic>
      <p:pic>
        <p:nvPicPr>
          <p:cNvPr id="2" name="Picture 1">
            <a:extLst>
              <a:ext uri="{FF2B5EF4-FFF2-40B4-BE49-F238E27FC236}">
                <a16:creationId xmlns:a16="http://schemas.microsoft.com/office/drawing/2014/main" id="{3666E41E-D848-5B70-9918-1BB22EDD530F}"/>
              </a:ext>
            </a:extLst>
          </p:cNvPr>
          <p:cNvPicPr>
            <a:picLocks noChangeAspect="1"/>
          </p:cNvPicPr>
          <p:nvPr/>
        </p:nvPicPr>
        <p:blipFill>
          <a:blip r:embed="rId12">
            <a:extLst>
              <a:ext uri="{28A0092B-C50C-407E-A947-70E740481C1C}">
                <a14:useLocalDpi xmlns:a14="http://schemas.microsoft.com/office/drawing/2010/main"/>
              </a:ext>
            </a:extLst>
          </a:blip>
          <a:srcRect l="4820"/>
          <a:stretch>
            <a:fillRect/>
          </a:stretch>
        </p:blipFill>
        <p:spPr>
          <a:xfrm>
            <a:off x="15614652" y="6384869"/>
            <a:ext cx="3886199" cy="3793225"/>
          </a:xfrm>
          <a:prstGeom prst="rect">
            <a:avLst/>
          </a:prstGeom>
        </p:spPr>
      </p:pic>
      <p:pic>
        <p:nvPicPr>
          <p:cNvPr id="4" name="Picture 3">
            <a:extLst>
              <a:ext uri="{FF2B5EF4-FFF2-40B4-BE49-F238E27FC236}">
                <a16:creationId xmlns:a16="http://schemas.microsoft.com/office/drawing/2014/main" id="{E31A6685-3A96-010F-907F-CFEB074FCCB7}"/>
              </a:ext>
            </a:extLst>
          </p:cNvPr>
          <p:cNvPicPr>
            <a:picLocks noChangeAspect="1"/>
          </p:cNvPicPr>
          <p:nvPr/>
        </p:nvPicPr>
        <p:blipFill>
          <a:blip r:embed="rId13" cstate="screen">
            <a:extLst>
              <a:ext uri="{28A0092B-C50C-407E-A947-70E740481C1C}">
                <a14:useLocalDpi xmlns:a14="http://schemas.microsoft.com/office/drawing/2010/main"/>
              </a:ext>
            </a:extLst>
          </a:blip>
          <a:srcRect t="41084"/>
          <a:stretch>
            <a:fillRect/>
          </a:stretch>
        </p:blipFill>
        <p:spPr>
          <a:xfrm>
            <a:off x="15595130" y="2297374"/>
            <a:ext cx="3922700" cy="3830679"/>
          </a:xfrm>
          <a:prstGeom prst="rect">
            <a:avLst/>
          </a:prstGeom>
        </p:spPr>
      </p:pic>
      <p:pic>
        <p:nvPicPr>
          <p:cNvPr id="8" name="Picture 7">
            <a:extLst>
              <a:ext uri="{FF2B5EF4-FFF2-40B4-BE49-F238E27FC236}">
                <a16:creationId xmlns:a16="http://schemas.microsoft.com/office/drawing/2014/main" id="{2A2AB71B-FC82-D1D3-B41E-0A1892DE0FA7}"/>
              </a:ext>
            </a:extLst>
          </p:cNvPr>
          <p:cNvPicPr>
            <a:picLocks noChangeAspect="1"/>
          </p:cNvPicPr>
          <p:nvPr/>
        </p:nvPicPr>
        <p:blipFill>
          <a:blip r:embed="rId14" cstate="screen">
            <a:extLst>
              <a:ext uri="{28A0092B-C50C-407E-A947-70E740481C1C}">
                <a14:useLocalDpi xmlns:a14="http://schemas.microsoft.com/office/drawing/2010/main"/>
              </a:ext>
            </a:extLst>
          </a:blip>
          <a:srcRect t="10741" b="14875"/>
          <a:stretch>
            <a:fillRect/>
          </a:stretch>
        </p:blipFill>
        <p:spPr>
          <a:xfrm>
            <a:off x="7383434" y="2225674"/>
            <a:ext cx="7998807" cy="8020181"/>
          </a:xfrm>
          <a:prstGeom prst="rect">
            <a:avLst/>
          </a:prstGeom>
        </p:spPr>
      </p:pic>
      <p:pic>
        <p:nvPicPr>
          <p:cNvPr id="6" name="Picture 5">
            <a:extLst>
              <a:ext uri="{FF2B5EF4-FFF2-40B4-BE49-F238E27FC236}">
                <a16:creationId xmlns:a16="http://schemas.microsoft.com/office/drawing/2014/main" id="{37663E32-A7A3-B7C2-33C3-EE8FF37D84AB}"/>
              </a:ext>
            </a:extLst>
          </p:cNvPr>
          <p:cNvPicPr>
            <a:picLocks noChangeAspect="1"/>
          </p:cNvPicPr>
          <p:nvPr/>
        </p:nvPicPr>
        <p:blipFill>
          <a:blip r:embed="rId15">
            <a:extLst>
              <a:ext uri="{28A0092B-C50C-407E-A947-70E740481C1C}">
                <a14:useLocalDpi xmlns:a14="http://schemas.microsoft.com/office/drawing/2010/main"/>
              </a:ext>
            </a:extLst>
          </a:blip>
          <a:srcRect l="15636" r="18099"/>
          <a:stretch>
            <a:fillRect/>
          </a:stretch>
        </p:blipFill>
        <p:spPr>
          <a:xfrm>
            <a:off x="7383433" y="2225675"/>
            <a:ext cx="7998808" cy="8020181"/>
          </a:xfrm>
          <a:prstGeom prst="rect">
            <a:avLst/>
          </a:prstGeom>
        </p:spPr>
      </p:pic>
      <p:pic>
        <p:nvPicPr>
          <p:cNvPr id="10" name="Picture 9">
            <a:extLst>
              <a:ext uri="{FF2B5EF4-FFF2-40B4-BE49-F238E27FC236}">
                <a16:creationId xmlns:a16="http://schemas.microsoft.com/office/drawing/2014/main" id="{8F41842E-BAFB-6BAC-3745-4E513F64CA47}"/>
              </a:ext>
            </a:extLst>
          </p:cNvPr>
          <p:cNvPicPr>
            <a:picLocks noChangeAspect="1"/>
          </p:cNvPicPr>
          <p:nvPr/>
        </p:nvPicPr>
        <p:blipFill>
          <a:blip r:embed="rId16">
            <a:extLst>
              <a:ext uri="{28A0092B-C50C-407E-A947-70E740481C1C}">
                <a14:useLocalDpi xmlns:a14="http://schemas.microsoft.com/office/drawing/2010/main"/>
              </a:ext>
            </a:extLst>
          </a:blip>
          <a:srcRect l="27530"/>
          <a:stretch>
            <a:fillRect/>
          </a:stretch>
        </p:blipFill>
        <p:spPr>
          <a:xfrm>
            <a:off x="15542571" y="6384867"/>
            <a:ext cx="3962225" cy="3856874"/>
          </a:xfrm>
          <a:prstGeom prst="rect">
            <a:avLst/>
          </a:prstGeom>
        </p:spPr>
      </p:pic>
      <p:pic>
        <p:nvPicPr>
          <p:cNvPr id="13" name="Picture 12">
            <a:extLst>
              <a:ext uri="{FF2B5EF4-FFF2-40B4-BE49-F238E27FC236}">
                <a16:creationId xmlns:a16="http://schemas.microsoft.com/office/drawing/2014/main" id="{6794C79F-5FDA-78B0-E868-9B0EC1A9D08A}"/>
              </a:ext>
            </a:extLst>
          </p:cNvPr>
          <p:cNvPicPr>
            <a:picLocks noChangeAspect="1"/>
          </p:cNvPicPr>
          <p:nvPr/>
        </p:nvPicPr>
        <p:blipFill>
          <a:blip r:embed="rId17" cstate="screen">
            <a:extLst>
              <a:ext uri="{28A0092B-C50C-407E-A947-70E740481C1C}">
                <a14:useLocalDpi xmlns:a14="http://schemas.microsoft.com/office/drawing/2010/main"/>
              </a:ext>
            </a:extLst>
          </a:blip>
          <a:srcRect l="20793" t="8162" r="23012" b="5028"/>
          <a:stretch>
            <a:fillRect/>
          </a:stretch>
        </p:blipFill>
        <p:spPr>
          <a:xfrm>
            <a:off x="15542571" y="2243800"/>
            <a:ext cx="3975261" cy="3995352"/>
          </a:xfrm>
          <a:prstGeom prst="rect">
            <a:avLst/>
          </a:prstGeom>
        </p:spPr>
      </p:pic>
      <p:sp>
        <p:nvSpPr>
          <p:cNvPr id="14" name="object 4">
            <a:extLst>
              <a:ext uri="{FF2B5EF4-FFF2-40B4-BE49-F238E27FC236}">
                <a16:creationId xmlns:a16="http://schemas.microsoft.com/office/drawing/2014/main" id="{98CD9FDE-FB52-F299-B233-2504B44E6334}"/>
              </a:ext>
            </a:extLst>
          </p:cNvPr>
          <p:cNvSpPr txBox="1"/>
          <p:nvPr/>
        </p:nvSpPr>
        <p:spPr>
          <a:xfrm>
            <a:off x="847230" y="1959796"/>
            <a:ext cx="5709253" cy="1530034"/>
          </a:xfrm>
          <a:prstGeom prst="rect">
            <a:avLst/>
          </a:prstGeom>
        </p:spPr>
        <p:txBody>
          <a:bodyPr vert="horz" wrap="square" lIns="0" tIns="59690" rIns="0" bIns="0" rtlCol="0">
            <a:noAutofit/>
          </a:bodyPr>
          <a:lstStyle>
            <a:lvl1pPr>
              <a:defRPr sz="5150" b="1" i="0">
                <a:solidFill>
                  <a:schemeClr val="tx1"/>
                </a:solidFill>
                <a:latin typeface="Open Sans SemiBold"/>
                <a:ea typeface="+mj-ea"/>
                <a:cs typeface="Open Sans SemiBold"/>
              </a:defRPr>
            </a:lvl1pPr>
          </a:lstStyle>
          <a:p>
            <a:pPr marL="12700" marR="5080" rtl="0">
              <a:lnSpc>
                <a:spcPts val="5940"/>
              </a:lnSpc>
              <a:spcBef>
                <a:spcPts val="470"/>
              </a:spcBef>
            </a:pPr>
            <a:r>
              <a:rPr lang="ja" sz="4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「パーフェクト・ブラ」：完璧なブラジャー</a:t>
            </a:r>
            <a:endParaRPr lang="pl-PL" sz="4400" spc="-10"/>
          </a:p>
        </p:txBody>
      </p:sp>
    </p:spTree>
    <p:extLst>
      <p:ext uri="{BB962C8B-B14F-4D97-AF65-F5344CB8AC3E}">
        <p14:creationId xmlns:p14="http://schemas.microsoft.com/office/powerpoint/2010/main" val="82059090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9">
            <a:extLst>
              <a:ext uri="{FF2B5EF4-FFF2-40B4-BE49-F238E27FC236}">
                <a16:creationId xmlns:a16="http://schemas.microsoft.com/office/drawing/2014/main" id="{F8BDA097-B029-4DE6-B85B-5758625CC9CD}"/>
              </a:ext>
            </a:extLst>
          </p:cNvPr>
          <p:cNvSpPr/>
          <p:nvPr/>
        </p:nvSpPr>
        <p:spPr>
          <a:xfrm>
            <a:off x="6556484" y="141903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sp>
        <p:nvSpPr>
          <p:cNvPr id="16" name="object 5">
            <a:extLst>
              <a:ext uri="{FF2B5EF4-FFF2-40B4-BE49-F238E27FC236}">
                <a16:creationId xmlns:a16="http://schemas.microsoft.com/office/drawing/2014/main" id="{0CCF1142-E923-43B1-BDF9-206FA616B856}"/>
              </a:ext>
            </a:extLst>
          </p:cNvPr>
          <p:cNvSpPr txBox="1"/>
          <p:nvPr/>
        </p:nvSpPr>
        <p:spPr>
          <a:xfrm>
            <a:off x="601690" y="4319875"/>
            <a:ext cx="6504340" cy="5238614"/>
          </a:xfrm>
          <a:prstGeom prst="rect">
            <a:avLst/>
          </a:prstGeom>
        </p:spPr>
        <p:txBody>
          <a:bodyPr vert="horz" wrap="square" lIns="0" tIns="16510" rIns="0" bIns="0" rtlCol="0">
            <a:noAutofit/>
          </a:bodyPr>
          <a:lstStyle/>
          <a:p>
            <a:pPr marL="12700" rtl="0">
              <a:spcBef>
                <a:spcPts val="130"/>
              </a:spcBef>
            </a:pPr>
            <a:r>
              <a:rPr lang="ja" sz="2400" b="1" i="0" u="none" strike="noStrike">
                <a:latin typeface="MS Gothic"/>
                <a:ea typeface="MS Gothic"/>
                <a:cs typeface="Open Sans"/>
              </a:rPr>
              <a:t>「Virginia」：「SPACER 3D」</a:t>
            </a:r>
            <a:r>
              <a:rPr lang="ja" sz="2400" b="0" i="0" u="none" strike="noStrike">
                <a:latin typeface="MS Gothic"/>
                <a:ea typeface="MS Gothic"/>
                <a:cs typeface="Open Sans"/>
              </a:rPr>
              <a:t>超軽量ブラジャー熱成形カップは三つの層で構成されています。</a:t>
            </a:r>
          </a:p>
          <a:p>
            <a:pPr marL="12700">
              <a:spcBef>
                <a:spcPts val="130"/>
              </a:spcBef>
            </a:pPr>
            <a:endParaRPr lang="pl-PL" sz="2400">
              <a:latin typeface="Open Sans" panose="020B0606030504020204" pitchFamily="34" charset="0"/>
              <a:ea typeface="Open Sans" panose="020B0606030504020204" pitchFamily="34" charset="0"/>
              <a:cs typeface="Open Sans" panose="020B0606030504020204" pitchFamily="34" charset="0"/>
            </a:endParaRPr>
          </a:p>
          <a:p>
            <a:pPr marL="12700" rtl="0">
              <a:spcBef>
                <a:spcPts val="130"/>
              </a:spcBef>
            </a:pPr>
            <a:r>
              <a:rPr lang="ja" sz="2400" b="0" i="0" u="none" strike="noStrike">
                <a:latin typeface="MS Gothic"/>
                <a:ea typeface="MS Gothic"/>
                <a:cs typeface="Open Sans"/>
              </a:rPr>
              <a:t>革新的な技術により「SPACER 3D」タイプのブラジャー</a:t>
            </a:r>
            <a:r>
              <a:rPr lang="ja" sz="2400" b="1" i="0" u="none" strike="noStrike">
                <a:latin typeface="MS Gothic"/>
                <a:ea typeface="MS Gothic"/>
                <a:cs typeface="Open Sans"/>
              </a:rPr>
              <a:t>は空気を通し、湿気を除去し、体にぴったりフィットし、そして服の下で目立たずに胸に自然な形を与えます</a:t>
            </a:r>
            <a:r>
              <a:rPr lang="ja" sz="2400" b="0" i="0" u="none" strike="noStrike">
                <a:latin typeface="MS Gothic"/>
                <a:ea typeface="MS Gothic"/>
                <a:cs typeface="Open Sans"/>
              </a:rPr>
              <a:t>。</a:t>
            </a:r>
          </a:p>
          <a:p>
            <a:pPr marL="12700">
              <a:spcBef>
                <a:spcPts val="130"/>
              </a:spcBef>
            </a:pPr>
            <a:endParaRPr lang="pl-PL" sz="2400">
              <a:latin typeface="Open Sans" panose="020B0606030504020204" pitchFamily="34" charset="0"/>
              <a:ea typeface="Open Sans" panose="020B0606030504020204" pitchFamily="34" charset="0"/>
              <a:cs typeface="Open Sans" panose="020B0606030504020204" pitchFamily="34" charset="0"/>
            </a:endParaRPr>
          </a:p>
          <a:p>
            <a:pPr marL="12700" rtl="0">
              <a:spcBef>
                <a:spcPts val="130"/>
              </a:spcBef>
            </a:pPr>
            <a:r>
              <a:rPr lang="ja" sz="2400" b="0" i="0" u="none" strike="noStrike">
                <a:latin typeface="MS Gothic"/>
                <a:ea typeface="MS Gothic"/>
                <a:cs typeface="Open Sans"/>
              </a:rPr>
              <a:t>ミニマリズム、軽さそしてぴったりのフィットは</a:t>
            </a:r>
            <a:r>
              <a:rPr lang="ja" sz="2400" b="1" i="0" u="none" strike="noStrike">
                <a:latin typeface="MS Gothic"/>
                <a:ea typeface="MS Gothic"/>
                <a:cs typeface="Open Sans"/>
              </a:rPr>
              <a:t>「Spacer 3D」</a:t>
            </a:r>
            <a:r>
              <a:rPr lang="ja" sz="2400" b="0" i="0" u="none" strike="noStrike">
                <a:latin typeface="MS Gothic"/>
                <a:ea typeface="MS Gothic"/>
                <a:cs typeface="Open Sans"/>
              </a:rPr>
              <a:t>タイプのブラジャーの様々なスタイルで見つかれます。</a:t>
            </a:r>
          </a:p>
        </p:txBody>
      </p:sp>
      <p:pic>
        <p:nvPicPr>
          <p:cNvPr id="9" name="Obraz 8">
            <a:extLst>
              <a:ext uri="{FF2B5EF4-FFF2-40B4-BE49-F238E27FC236}">
                <a16:creationId xmlns:a16="http://schemas.microsoft.com/office/drawing/2014/main" id="{08B83811-37A3-4BF6-9237-3F3FD0732DF1}"/>
              </a:ext>
            </a:extLst>
          </p:cNvPr>
          <p:cNvPicPr>
            <a:picLocks noChangeAspect="1"/>
          </p:cNvPicPr>
          <p:nvPr/>
        </p:nvPicPr>
        <p:blipFill>
          <a:blip r:embed="rId6" cstate="screen">
            <a:extLst>
              <a:ext uri="{28A0092B-C50C-407E-A947-70E740481C1C}">
                <a14:useLocalDpi xmlns:a14="http://schemas.microsoft.com/office/drawing/2010/main"/>
              </a:ext>
            </a:extLst>
          </a:blip>
          <a:srcRect r="42783" b="13765"/>
          <a:stretch>
            <a:fillRect/>
          </a:stretch>
        </p:blipFill>
        <p:spPr>
          <a:xfrm>
            <a:off x="15630598" y="2319958"/>
            <a:ext cx="3801122" cy="3808095"/>
          </a:xfrm>
          <a:prstGeom prst="rect">
            <a:avLst/>
          </a:prstGeom>
          <a:ln>
            <a:noFill/>
          </a:ln>
          <a:effectLst>
            <a:outerShdw blurRad="292100" dist="139700" dir="2700000" algn="tl" rotWithShape="0">
              <a:srgbClr val="333333">
                <a:alpha val="65000"/>
              </a:srgbClr>
            </a:outerShdw>
          </a:effectLst>
        </p:spPr>
      </p:pic>
      <p:sp>
        <p:nvSpPr>
          <p:cNvPr id="20" name="object 29">
            <a:extLst>
              <a:ext uri="{FF2B5EF4-FFF2-40B4-BE49-F238E27FC236}">
                <a16:creationId xmlns:a16="http://schemas.microsoft.com/office/drawing/2014/main" id="{5EE45752-A21A-4EC8-A6DE-73132C4B6DD0}"/>
              </a:ext>
            </a:extLst>
          </p:cNvPr>
          <p:cNvSpPr/>
          <p:nvPr/>
        </p:nvSpPr>
        <p:spPr>
          <a:xfrm>
            <a:off x="12719050" y="878825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pic>
        <p:nvPicPr>
          <p:cNvPr id="11" name="Obraz 10">
            <a:extLst>
              <a:ext uri="{FF2B5EF4-FFF2-40B4-BE49-F238E27FC236}">
                <a16:creationId xmlns:a16="http://schemas.microsoft.com/office/drawing/2014/main" id="{D417566B-517E-48CB-99AB-EEB12E78B016}"/>
              </a:ext>
            </a:extLst>
          </p:cNvPr>
          <p:cNvPicPr>
            <a:picLocks noChangeAspect="1"/>
          </p:cNvPicPr>
          <p:nvPr/>
        </p:nvPicPr>
        <p:blipFill>
          <a:blip r:embed="rId7" cstate="screen">
            <a:extLst>
              <a:ext uri="{28A0092B-C50C-407E-A947-70E740481C1C}">
                <a14:useLocalDpi xmlns:a14="http://schemas.microsoft.com/office/drawing/2010/main"/>
              </a:ext>
            </a:extLst>
          </a:blip>
          <a:srcRect t="-1" r="32667" b="-1047"/>
          <a:stretch>
            <a:fillRect/>
          </a:stretch>
        </p:blipFill>
        <p:spPr>
          <a:xfrm>
            <a:off x="15627649" y="6384869"/>
            <a:ext cx="3801121" cy="3808095"/>
          </a:xfrm>
          <a:prstGeom prst="rect">
            <a:avLst/>
          </a:prstGeom>
          <a:ln>
            <a:noFill/>
          </a:ln>
          <a:effectLst>
            <a:outerShdw blurRad="292100" dist="139700" dir="2700000" algn="tl" rotWithShape="0">
              <a:srgbClr val="333333">
                <a:alpha val="65000"/>
              </a:srgbClr>
            </a:outerShdw>
          </a:effectLst>
        </p:spPr>
      </p:pic>
      <p:pic>
        <p:nvPicPr>
          <p:cNvPr id="7" name="Obraz 6">
            <a:extLst>
              <a:ext uri="{FF2B5EF4-FFF2-40B4-BE49-F238E27FC236}">
                <a16:creationId xmlns:a16="http://schemas.microsoft.com/office/drawing/2014/main" id="{47F636AD-2A94-4C9F-A8F7-737925E9179A}"/>
              </a:ext>
            </a:extLst>
          </p:cNvPr>
          <p:cNvPicPr>
            <a:picLocks noChangeAspect="1"/>
          </p:cNvPicPr>
          <p:nvPr/>
        </p:nvPicPr>
        <p:blipFill>
          <a:blip r:embed="rId8" cstate="screen">
            <a:extLst>
              <a:ext uri="{28A0092B-C50C-407E-A947-70E740481C1C}">
                <a14:useLocalDpi xmlns:a14="http://schemas.microsoft.com/office/drawing/2010/main"/>
              </a:ext>
            </a:extLst>
          </a:blip>
          <a:srcRect b="33527"/>
          <a:stretch>
            <a:fillRect/>
          </a:stretch>
        </p:blipFill>
        <p:spPr>
          <a:xfrm>
            <a:off x="7420519" y="2297374"/>
            <a:ext cx="7895590" cy="7895590"/>
          </a:xfrm>
          <a:prstGeom prst="rect">
            <a:avLst/>
          </a:prstGeom>
          <a:ln>
            <a:noFill/>
          </a:ln>
          <a:effectLst>
            <a:outerShdw blurRad="292100" dist="139700" dir="2700000" algn="tl" rotWithShape="0">
              <a:srgbClr val="333333">
                <a:alpha val="65000"/>
              </a:srgbClr>
            </a:outerShdw>
          </a:effectLst>
        </p:spPr>
      </p:pic>
      <p:sp>
        <p:nvSpPr>
          <p:cNvPr id="14" name="object 4">
            <a:extLst>
              <a:ext uri="{FF2B5EF4-FFF2-40B4-BE49-F238E27FC236}">
                <a16:creationId xmlns:a16="http://schemas.microsoft.com/office/drawing/2014/main" id="{98CD9FDE-FB52-F299-B233-2504B44E6334}"/>
              </a:ext>
            </a:extLst>
          </p:cNvPr>
          <p:cNvSpPr txBox="1"/>
          <p:nvPr/>
        </p:nvSpPr>
        <p:spPr>
          <a:xfrm>
            <a:off x="847230" y="1959796"/>
            <a:ext cx="5928220" cy="1530034"/>
          </a:xfrm>
          <a:prstGeom prst="rect">
            <a:avLst/>
          </a:prstGeom>
        </p:spPr>
        <p:txBody>
          <a:bodyPr vert="horz" wrap="square" lIns="0" tIns="59690" rIns="0" bIns="0" rtlCol="0">
            <a:noAutofit/>
          </a:bodyPr>
          <a:lstStyle>
            <a:lvl1pPr>
              <a:defRPr sz="5150" b="1" i="0">
                <a:solidFill>
                  <a:schemeClr val="tx1"/>
                </a:solidFill>
                <a:latin typeface="Open Sans SemiBold"/>
                <a:ea typeface="+mj-ea"/>
                <a:cs typeface="Open Sans SemiBold"/>
              </a:defRPr>
            </a:lvl1pPr>
          </a:lstStyle>
          <a:p>
            <a:pPr marL="12700" marR="5080" rtl="0">
              <a:lnSpc>
                <a:spcPts val="5940"/>
              </a:lnSpc>
              <a:spcBef>
                <a:spcPts val="470"/>
              </a:spcBef>
            </a:pPr>
            <a:r>
              <a:rPr lang="ja" sz="4400" b="1" i="0" u="none" strike="noStrike" spc="-10">
                <a:effectLst>
                  <a:glow rad="63500">
                    <a:srgbClr val="FF8D90">
                      <a:alpha val="40000"/>
                    </a:srgbClr>
                  </a:glow>
                  <a:outerShdw dir="5400000" sx="1000" sy="1000" algn="ctr" rotWithShape="0">
                    <a:srgbClr val="000000">
                      <a:alpha val="43137"/>
                    </a:srgbClr>
                  </a:outerShdw>
                </a:effectLst>
                <a:latin typeface="MS Gothic"/>
                <a:ea typeface="MS Gothic"/>
              </a:rPr>
              <a:t>「Virginia」： 「Spacer 3D」ブラジャー</a:t>
            </a:r>
            <a:endParaRPr lang="pl-PL" sz="4400" spc="-10"/>
          </a:p>
        </p:txBody>
      </p:sp>
      <p:pic>
        <p:nvPicPr>
          <p:cNvPr id="25" name="Picture 24">
            <a:extLst>
              <a:ext uri="{FF2B5EF4-FFF2-40B4-BE49-F238E27FC236}">
                <a16:creationId xmlns:a16="http://schemas.microsoft.com/office/drawing/2014/main" id="{C40B3DE6-9E2E-E8FA-58F2-B6EAF8DE61D8}"/>
              </a:ext>
            </a:extLst>
          </p:cNvPr>
          <p:cNvPicPr>
            <a:picLocks noChangeAspect="1"/>
          </p:cNvPicPr>
          <p:nvPr/>
        </p:nvPicPr>
        <p:blipFill>
          <a:blip r:embed="rId9" cstate="screen">
            <a:extLst>
              <a:ext uri="{28A0092B-C50C-407E-A947-70E740481C1C}">
                <a14:useLocalDpi xmlns:a14="http://schemas.microsoft.com/office/drawing/2010/main"/>
              </a:ext>
            </a:extLst>
          </a:blip>
          <a:srcRect l="18400" t="4948" r="18782" b="788"/>
          <a:stretch>
            <a:fillRect/>
          </a:stretch>
        </p:blipFill>
        <p:spPr>
          <a:xfrm>
            <a:off x="7420518" y="2297373"/>
            <a:ext cx="7895589" cy="7895591"/>
          </a:xfrm>
          <a:prstGeom prst="rect">
            <a:avLst/>
          </a:prstGeom>
        </p:spPr>
      </p:pic>
      <p:pic>
        <p:nvPicPr>
          <p:cNvPr id="27" name="Picture 26">
            <a:extLst>
              <a:ext uri="{FF2B5EF4-FFF2-40B4-BE49-F238E27FC236}">
                <a16:creationId xmlns:a16="http://schemas.microsoft.com/office/drawing/2014/main" id="{625FDB97-5492-B65F-CF35-4BA83E28DA0E}"/>
              </a:ext>
            </a:extLst>
          </p:cNvPr>
          <p:cNvPicPr>
            <a:picLocks noChangeAspect="1"/>
          </p:cNvPicPr>
          <p:nvPr/>
        </p:nvPicPr>
        <p:blipFill>
          <a:blip r:embed="rId10" cstate="screen">
            <a:extLst>
              <a:ext uri="{28A0092B-C50C-407E-A947-70E740481C1C}">
                <a14:useLocalDpi xmlns:a14="http://schemas.microsoft.com/office/drawing/2010/main"/>
              </a:ext>
            </a:extLst>
          </a:blip>
          <a:srcRect t="8542" b="26141"/>
          <a:stretch>
            <a:fillRect/>
          </a:stretch>
        </p:blipFill>
        <p:spPr>
          <a:xfrm>
            <a:off x="15618627" y="2319957"/>
            <a:ext cx="3882224" cy="3808096"/>
          </a:xfrm>
          <a:prstGeom prst="rect">
            <a:avLst/>
          </a:prstGeom>
        </p:spPr>
      </p:pic>
      <p:pic>
        <p:nvPicPr>
          <p:cNvPr id="3" name="Picture 2">
            <a:extLst>
              <a:ext uri="{FF2B5EF4-FFF2-40B4-BE49-F238E27FC236}">
                <a16:creationId xmlns:a16="http://schemas.microsoft.com/office/drawing/2014/main" id="{003B7464-DFF1-E660-C5F7-19538D65277F}"/>
              </a:ext>
            </a:extLst>
          </p:cNvPr>
          <p:cNvPicPr>
            <a:picLocks noChangeAspect="1"/>
          </p:cNvPicPr>
          <p:nvPr/>
        </p:nvPicPr>
        <p:blipFill>
          <a:blip r:embed="rId11" cstate="screen">
            <a:extLst>
              <a:ext uri="{28A0092B-C50C-407E-A947-70E740481C1C}">
                <a14:useLocalDpi xmlns:a14="http://schemas.microsoft.com/office/drawing/2010/main"/>
              </a:ext>
            </a:extLst>
          </a:blip>
          <a:srcRect l="1996" r="12173" b="3780"/>
          <a:stretch>
            <a:fillRect/>
          </a:stretch>
        </p:blipFill>
        <p:spPr>
          <a:xfrm>
            <a:off x="15538452" y="6384868"/>
            <a:ext cx="3962400" cy="3784214"/>
          </a:xfrm>
          <a:prstGeom prst="rect">
            <a:avLst/>
          </a:prstGeom>
        </p:spPr>
      </p:pic>
    </p:spTree>
    <p:extLst>
      <p:ext uri="{BB962C8B-B14F-4D97-AF65-F5344CB8AC3E}">
        <p14:creationId xmlns:p14="http://schemas.microsoft.com/office/powerpoint/2010/main" val="88720183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9">
            <a:extLst>
              <a:ext uri="{FF2B5EF4-FFF2-40B4-BE49-F238E27FC236}">
                <a16:creationId xmlns:a16="http://schemas.microsoft.com/office/drawing/2014/main" id="{F8BDA097-B029-4DE6-B85B-5758625CC9CD}"/>
              </a:ext>
            </a:extLst>
          </p:cNvPr>
          <p:cNvSpPr/>
          <p:nvPr/>
        </p:nvSpPr>
        <p:spPr>
          <a:xfrm>
            <a:off x="6556484" y="141903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sp>
        <p:nvSpPr>
          <p:cNvPr id="16" name="object 5">
            <a:extLst>
              <a:ext uri="{FF2B5EF4-FFF2-40B4-BE49-F238E27FC236}">
                <a16:creationId xmlns:a16="http://schemas.microsoft.com/office/drawing/2014/main" id="{0CCF1142-E923-43B1-BDF9-206FA616B856}"/>
              </a:ext>
            </a:extLst>
          </p:cNvPr>
          <p:cNvSpPr txBox="1"/>
          <p:nvPr/>
        </p:nvSpPr>
        <p:spPr>
          <a:xfrm>
            <a:off x="607957" y="3779396"/>
            <a:ext cx="6504340" cy="3340658"/>
          </a:xfrm>
          <a:prstGeom prst="rect">
            <a:avLst/>
          </a:prstGeom>
        </p:spPr>
        <p:txBody>
          <a:bodyPr vert="horz" wrap="square" lIns="0" tIns="16510" rIns="0" bIns="0" rtlCol="0">
            <a:noAutofit/>
          </a:bodyPr>
          <a:lstStyle/>
          <a:p>
            <a:pPr rtl="0"/>
            <a:r>
              <a:rPr lang="ja" sz="2400" b="0" i="0" u="none" strike="noStrike">
                <a:latin typeface="MS Gothic"/>
                <a:ea typeface="MS Gothic"/>
                <a:cs typeface="Open Sans"/>
              </a:rPr>
              <a:t>このブラジャーはどんな小さな胸でも持ち上げて強調し、</a:t>
            </a:r>
            <a:r>
              <a:rPr lang="ja" sz="2400" b="1" i="0" u="none" strike="noStrike">
                <a:latin typeface="MS Gothic"/>
                <a:ea typeface="MS Gothic"/>
                <a:cs typeface="Open Sans"/>
              </a:rPr>
              <a:t>綺麗な丸い形を与え、ネックラインにアクセントをつけます</a:t>
            </a:r>
            <a:r>
              <a:rPr lang="ja" sz="2400" b="0" i="0" u="none" strike="noStrike">
                <a:latin typeface="MS Gothic"/>
                <a:ea typeface="MS Gothic"/>
                <a:cs typeface="Open Sans"/>
              </a:rPr>
              <a:t>。ブラジャーの構造は不自然な見た目のない自然な効果を与えます。</a:t>
            </a:r>
            <a:r>
              <a:rPr lang="ja" sz="2400" b="1" i="0" u="none" strike="noStrike">
                <a:latin typeface="MS Gothic"/>
                <a:ea typeface="MS Gothic"/>
                <a:cs typeface="Open Sans"/>
              </a:rPr>
              <a:t>胸を3倍でも</a:t>
            </a:r>
            <a:r>
              <a:rPr lang="ja" sz="2400" b="0" i="0" u="none" strike="noStrike">
                <a:latin typeface="MS Gothic"/>
                <a:ea typeface="MS Gothic"/>
                <a:cs typeface="Open Sans"/>
              </a:rPr>
              <a:t>大きくすることができます。このブラジャーは胸の小さい女性のニーズに応えるために作られていたものです。1年間の集中的な作業と数多くの研究を経て、完璧なモデルが誕生しました。</a:t>
            </a:r>
          </a:p>
        </p:txBody>
      </p:sp>
      <p:pic>
        <p:nvPicPr>
          <p:cNvPr id="9" name="Obraz 8">
            <a:extLst>
              <a:ext uri="{FF2B5EF4-FFF2-40B4-BE49-F238E27FC236}">
                <a16:creationId xmlns:a16="http://schemas.microsoft.com/office/drawing/2014/main" id="{08B83811-37A3-4BF6-9237-3F3FD0732DF1}"/>
              </a:ext>
            </a:extLst>
          </p:cNvPr>
          <p:cNvPicPr>
            <a:picLocks noChangeAspect="1"/>
          </p:cNvPicPr>
          <p:nvPr/>
        </p:nvPicPr>
        <p:blipFill>
          <a:blip r:embed="rId6" cstate="screen">
            <a:extLst>
              <a:ext uri="{28A0092B-C50C-407E-A947-70E740481C1C}">
                <a14:useLocalDpi xmlns:a14="http://schemas.microsoft.com/office/drawing/2010/main"/>
              </a:ext>
            </a:extLst>
          </a:blip>
          <a:srcRect r="42783" b="13765"/>
          <a:stretch>
            <a:fillRect/>
          </a:stretch>
        </p:blipFill>
        <p:spPr>
          <a:xfrm>
            <a:off x="15630598" y="2319958"/>
            <a:ext cx="3801122" cy="3808095"/>
          </a:xfrm>
          <a:prstGeom prst="rect">
            <a:avLst/>
          </a:prstGeom>
          <a:ln>
            <a:noFill/>
          </a:ln>
          <a:effectLst>
            <a:outerShdw blurRad="292100" dist="139700" dir="2700000" algn="tl" rotWithShape="0">
              <a:srgbClr val="333333">
                <a:alpha val="65000"/>
              </a:srgbClr>
            </a:outerShdw>
          </a:effectLst>
        </p:spPr>
      </p:pic>
      <p:sp>
        <p:nvSpPr>
          <p:cNvPr id="20" name="object 29">
            <a:extLst>
              <a:ext uri="{FF2B5EF4-FFF2-40B4-BE49-F238E27FC236}">
                <a16:creationId xmlns:a16="http://schemas.microsoft.com/office/drawing/2014/main" id="{5EE45752-A21A-4EC8-A6DE-73132C4B6DD0}"/>
              </a:ext>
            </a:extLst>
          </p:cNvPr>
          <p:cNvSpPr/>
          <p:nvPr/>
        </p:nvSpPr>
        <p:spPr>
          <a:xfrm>
            <a:off x="12719050" y="878825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pic>
        <p:nvPicPr>
          <p:cNvPr id="11" name="Obraz 10">
            <a:extLst>
              <a:ext uri="{FF2B5EF4-FFF2-40B4-BE49-F238E27FC236}">
                <a16:creationId xmlns:a16="http://schemas.microsoft.com/office/drawing/2014/main" id="{D417566B-517E-48CB-99AB-EEB12E78B016}"/>
              </a:ext>
            </a:extLst>
          </p:cNvPr>
          <p:cNvPicPr>
            <a:picLocks noChangeAspect="1"/>
          </p:cNvPicPr>
          <p:nvPr/>
        </p:nvPicPr>
        <p:blipFill>
          <a:blip r:embed="rId7" cstate="screen">
            <a:extLst>
              <a:ext uri="{28A0092B-C50C-407E-A947-70E740481C1C}">
                <a14:useLocalDpi xmlns:a14="http://schemas.microsoft.com/office/drawing/2010/main"/>
              </a:ext>
            </a:extLst>
          </a:blip>
          <a:srcRect t="-1" r="32667" b="-1047"/>
          <a:stretch>
            <a:fillRect/>
          </a:stretch>
        </p:blipFill>
        <p:spPr>
          <a:xfrm>
            <a:off x="15627649" y="6384869"/>
            <a:ext cx="3801121" cy="3808095"/>
          </a:xfrm>
          <a:prstGeom prst="rect">
            <a:avLst/>
          </a:prstGeom>
          <a:ln>
            <a:noFill/>
          </a:ln>
          <a:effectLst>
            <a:outerShdw blurRad="292100" dist="139700" dir="2700000" algn="tl" rotWithShape="0">
              <a:srgbClr val="333333">
                <a:alpha val="65000"/>
              </a:srgbClr>
            </a:outerShdw>
          </a:effectLst>
        </p:spPr>
      </p:pic>
      <p:pic>
        <p:nvPicPr>
          <p:cNvPr id="7" name="Obraz 6">
            <a:extLst>
              <a:ext uri="{FF2B5EF4-FFF2-40B4-BE49-F238E27FC236}">
                <a16:creationId xmlns:a16="http://schemas.microsoft.com/office/drawing/2014/main" id="{47F636AD-2A94-4C9F-A8F7-737925E9179A}"/>
              </a:ext>
            </a:extLst>
          </p:cNvPr>
          <p:cNvPicPr>
            <a:picLocks noChangeAspect="1"/>
          </p:cNvPicPr>
          <p:nvPr/>
        </p:nvPicPr>
        <p:blipFill>
          <a:blip r:embed="rId8" cstate="screen">
            <a:extLst>
              <a:ext uri="{28A0092B-C50C-407E-A947-70E740481C1C}">
                <a14:useLocalDpi xmlns:a14="http://schemas.microsoft.com/office/drawing/2010/main"/>
              </a:ext>
            </a:extLst>
          </a:blip>
          <a:srcRect b="33527"/>
          <a:stretch>
            <a:fillRect/>
          </a:stretch>
        </p:blipFill>
        <p:spPr>
          <a:xfrm>
            <a:off x="7420519" y="2297374"/>
            <a:ext cx="7895590" cy="7895590"/>
          </a:xfrm>
          <a:prstGeom prst="rect">
            <a:avLst/>
          </a:prstGeom>
          <a:ln>
            <a:noFill/>
          </a:ln>
          <a:effectLst>
            <a:outerShdw blurRad="292100" dist="139700" dir="2700000" algn="tl" rotWithShape="0">
              <a:srgbClr val="333333">
                <a:alpha val="65000"/>
              </a:srgbClr>
            </a:outerShdw>
          </a:effectLst>
        </p:spPr>
      </p:pic>
      <p:sp>
        <p:nvSpPr>
          <p:cNvPr id="14" name="object 4">
            <a:extLst>
              <a:ext uri="{FF2B5EF4-FFF2-40B4-BE49-F238E27FC236}">
                <a16:creationId xmlns:a16="http://schemas.microsoft.com/office/drawing/2014/main" id="{98CD9FDE-FB52-F299-B233-2504B44E6334}"/>
              </a:ext>
            </a:extLst>
          </p:cNvPr>
          <p:cNvSpPr txBox="1"/>
          <p:nvPr/>
        </p:nvSpPr>
        <p:spPr>
          <a:xfrm>
            <a:off x="847230" y="1959796"/>
            <a:ext cx="5928220" cy="773417"/>
          </a:xfrm>
          <a:prstGeom prst="rect">
            <a:avLst/>
          </a:prstGeom>
        </p:spPr>
        <p:txBody>
          <a:bodyPr vert="horz" wrap="square" lIns="0" tIns="59690" rIns="0" bIns="0" rtlCol="0">
            <a:noAutofit/>
          </a:bodyPr>
          <a:lstStyle>
            <a:lvl1pPr>
              <a:defRPr sz="5150" b="1" i="0">
                <a:solidFill>
                  <a:schemeClr val="tx1"/>
                </a:solidFill>
                <a:latin typeface="Open Sans SemiBold"/>
                <a:ea typeface="+mj-ea"/>
                <a:cs typeface="Open Sans SemiBold"/>
              </a:defRPr>
            </a:lvl1pPr>
          </a:lstStyle>
          <a:p>
            <a:pPr marL="12700" marR="5080" rtl="0">
              <a:lnSpc>
                <a:spcPts val="5940"/>
              </a:lnSpc>
              <a:spcBef>
                <a:spcPts val="470"/>
              </a:spcBef>
            </a:pPr>
            <a:r>
              <a:rPr lang="ja" sz="4400" b="1" i="0" u="none" strike="noStrike" spc="-10">
                <a:effectLst>
                  <a:glow rad="63500">
                    <a:srgbClr val="FF8D90">
                      <a:alpha val="40000"/>
                    </a:srgbClr>
                  </a:glow>
                  <a:outerShdw dir="5400000" sx="1000" sy="1000" algn="ctr" rotWithShape="0">
                    <a:srgbClr val="000000">
                      <a:alpha val="43137"/>
                    </a:srgbClr>
                  </a:outerShdw>
                </a:effectLst>
                <a:latin typeface="MS Gothic"/>
                <a:ea typeface="MS Gothic"/>
              </a:rPr>
              <a:t>「Dolly」：スーパープッシュアップ</a:t>
            </a:r>
            <a:endParaRPr lang="pl-PL" sz="4400" spc="-10"/>
          </a:p>
        </p:txBody>
      </p:sp>
      <p:sp>
        <p:nvSpPr>
          <p:cNvPr id="10" name="TextBox 9">
            <a:extLst>
              <a:ext uri="{FF2B5EF4-FFF2-40B4-BE49-F238E27FC236}">
                <a16:creationId xmlns:a16="http://schemas.microsoft.com/office/drawing/2014/main" id="{DF4E3E2B-FA00-3C3D-D3E7-58CCCB220774}"/>
              </a:ext>
            </a:extLst>
          </p:cNvPr>
          <p:cNvSpPr txBox="1"/>
          <p:nvPr/>
        </p:nvSpPr>
        <p:spPr>
          <a:xfrm>
            <a:off x="2286000" y="2336800"/>
            <a:ext cx="184731" cy="369332"/>
          </a:xfrm>
          <a:prstGeom prst="rect">
            <a:avLst/>
          </a:prstGeom>
          <a:noFill/>
        </p:spPr>
        <p:txBody>
          <a:bodyPr wrap="none" rtlCol="0">
            <a:noAutofit/>
          </a:bodyPr>
          <a:lstStyle/>
          <a:p>
            <a:endParaRPr lang="en-US"/>
          </a:p>
        </p:txBody>
      </p:sp>
      <p:pic>
        <p:nvPicPr>
          <p:cNvPr id="18" name="Picture 17">
            <a:extLst>
              <a:ext uri="{FF2B5EF4-FFF2-40B4-BE49-F238E27FC236}">
                <a16:creationId xmlns:a16="http://schemas.microsoft.com/office/drawing/2014/main" id="{86DC640E-E936-A3F4-B8D5-EACC14B3090E}"/>
              </a:ext>
            </a:extLst>
          </p:cNvPr>
          <p:cNvPicPr>
            <a:picLocks noChangeAspect="1"/>
          </p:cNvPicPr>
          <p:nvPr/>
        </p:nvPicPr>
        <p:blipFill>
          <a:blip r:embed="rId9">
            <a:extLst>
              <a:ext uri="{28A0092B-C50C-407E-A947-70E740481C1C}">
                <a14:useLocalDpi xmlns:a14="http://schemas.microsoft.com/office/drawing/2010/main"/>
              </a:ext>
            </a:extLst>
          </a:blip>
          <a:srcRect l="4389" t="12822" r="53104" b="4028"/>
          <a:stretch>
            <a:fillRect/>
          </a:stretch>
        </p:blipFill>
        <p:spPr>
          <a:xfrm>
            <a:off x="15627649" y="2301875"/>
            <a:ext cx="3861442" cy="3826178"/>
          </a:xfrm>
          <a:prstGeom prst="rect">
            <a:avLst/>
          </a:prstGeom>
        </p:spPr>
      </p:pic>
      <p:pic>
        <p:nvPicPr>
          <p:cNvPr id="19" name="Picture 18">
            <a:extLst>
              <a:ext uri="{FF2B5EF4-FFF2-40B4-BE49-F238E27FC236}">
                <a16:creationId xmlns:a16="http://schemas.microsoft.com/office/drawing/2014/main" id="{FDAE7D3E-394C-6C39-72ED-415428A8F97C}"/>
              </a:ext>
            </a:extLst>
          </p:cNvPr>
          <p:cNvPicPr>
            <a:picLocks noChangeAspect="1"/>
          </p:cNvPicPr>
          <p:nvPr/>
        </p:nvPicPr>
        <p:blipFill>
          <a:blip r:embed="rId9">
            <a:extLst>
              <a:ext uri="{28A0092B-C50C-407E-A947-70E740481C1C}">
                <a14:useLocalDpi xmlns:a14="http://schemas.microsoft.com/office/drawing/2010/main"/>
              </a:ext>
            </a:extLst>
          </a:blip>
          <a:srcRect l="52025" t="11401" r="5641" b="5621"/>
          <a:stretch>
            <a:fillRect/>
          </a:stretch>
        </p:blipFill>
        <p:spPr>
          <a:xfrm>
            <a:off x="15615031" y="6374568"/>
            <a:ext cx="3874060" cy="3803080"/>
          </a:xfrm>
          <a:prstGeom prst="rect">
            <a:avLst/>
          </a:prstGeom>
        </p:spPr>
      </p:pic>
      <p:pic>
        <p:nvPicPr>
          <p:cNvPr id="23" name="Picture 22">
            <a:extLst>
              <a:ext uri="{FF2B5EF4-FFF2-40B4-BE49-F238E27FC236}">
                <a16:creationId xmlns:a16="http://schemas.microsoft.com/office/drawing/2014/main" id="{0A18392C-2F1F-5315-4D43-D588C60EE55D}"/>
              </a:ext>
            </a:extLst>
          </p:cNvPr>
          <p:cNvPicPr>
            <a:picLocks noChangeAspect="1"/>
          </p:cNvPicPr>
          <p:nvPr/>
        </p:nvPicPr>
        <p:blipFill>
          <a:blip r:embed="rId10" cstate="screen">
            <a:extLst>
              <a:ext uri="{28A0092B-C50C-407E-A947-70E740481C1C}">
                <a14:useLocalDpi xmlns:a14="http://schemas.microsoft.com/office/drawing/2010/main"/>
              </a:ext>
            </a:extLst>
          </a:blip>
          <a:srcRect l="-80" t="5689" r="80" b="27626"/>
          <a:stretch>
            <a:fillRect/>
          </a:stretch>
        </p:blipFill>
        <p:spPr>
          <a:xfrm>
            <a:off x="7411220" y="2297374"/>
            <a:ext cx="7904888" cy="7900091"/>
          </a:xfrm>
          <a:prstGeom prst="rect">
            <a:avLst/>
          </a:prstGeom>
        </p:spPr>
      </p:pic>
    </p:spTree>
    <p:extLst>
      <p:ext uri="{BB962C8B-B14F-4D97-AF65-F5344CB8AC3E}">
        <p14:creationId xmlns:p14="http://schemas.microsoft.com/office/powerpoint/2010/main" val="59997375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9">
            <a:extLst>
              <a:ext uri="{FF2B5EF4-FFF2-40B4-BE49-F238E27FC236}">
                <a16:creationId xmlns:a16="http://schemas.microsoft.com/office/drawing/2014/main" id="{CBE3DC79-F93D-4FF1-8AE4-27250F289FEF}"/>
              </a:ext>
            </a:extLst>
          </p:cNvPr>
          <p:cNvSpPr/>
          <p:nvPr/>
        </p:nvSpPr>
        <p:spPr>
          <a:xfrm>
            <a:off x="12719050" y="9089372"/>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13" name="object 29">
            <a:extLst>
              <a:ext uri="{FF2B5EF4-FFF2-40B4-BE49-F238E27FC236}">
                <a16:creationId xmlns:a16="http://schemas.microsoft.com/office/drawing/2014/main" id="{063363CE-9A30-4354-A4EA-640B56A9D27F}"/>
              </a:ext>
            </a:extLst>
          </p:cNvPr>
          <p:cNvSpPr/>
          <p:nvPr/>
        </p:nvSpPr>
        <p:spPr>
          <a:xfrm>
            <a:off x="9518651" y="1464600"/>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sp>
        <p:nvSpPr>
          <p:cNvPr id="28" name="object 28"/>
          <p:cNvSpPr/>
          <p:nvPr/>
        </p:nvSpPr>
        <p:spPr>
          <a:xfrm>
            <a:off x="11761768" y="1994721"/>
            <a:ext cx="7895590" cy="8517118"/>
          </a:xfrm>
          <a:custGeom>
            <a:avLst/>
            <a:gdLst/>
            <a:ahLst/>
            <a:cxnLst/>
            <a:rect l="l" t="t" r="r" b="b"/>
            <a:pathLst>
              <a:path w="7895590" h="7895590">
                <a:moveTo>
                  <a:pt x="7895508" y="0"/>
                </a:moveTo>
                <a:lnTo>
                  <a:pt x="0" y="0"/>
                </a:lnTo>
                <a:lnTo>
                  <a:pt x="0" y="7895508"/>
                </a:lnTo>
                <a:lnTo>
                  <a:pt x="7895508" y="7895508"/>
                </a:lnTo>
                <a:lnTo>
                  <a:pt x="7895508" y="0"/>
                </a:lnTo>
                <a:close/>
              </a:path>
            </a:pathLst>
          </a:custGeom>
          <a:blipFill dpi="0" rotWithShape="0">
            <a:blip r:embed="rId5" cstate="screen">
              <a:extLst>
                <a:ext uri="{28A0092B-C50C-407E-A947-70E740481C1C}">
                  <a14:useLocalDpi xmlns:a14="http://schemas.microsoft.com/office/drawing/2010/main"/>
                </a:ext>
              </a:extLst>
            </a:blip>
            <a:stretch>
              <a:fillRect/>
            </a:stretch>
          </a:blipFill>
          <a:effectLst>
            <a:outerShdw blurRad="254000" dist="38100" dir="18900000" sx="102000" sy="102000" algn="bl" rotWithShape="0">
              <a:prstClr val="black">
                <a:alpha val="40000"/>
              </a:prstClr>
            </a:outerShdw>
          </a:effectLst>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4458423" y="364788"/>
            <a:ext cx="4808457" cy="709247"/>
          </a:xfrm>
          <a:prstGeom prst="rect">
            <a:avLst/>
          </a:prstGeom>
        </p:spPr>
      </p:pic>
      <p:sp>
        <p:nvSpPr>
          <p:cNvPr id="16" name="object 5">
            <a:extLst>
              <a:ext uri="{FF2B5EF4-FFF2-40B4-BE49-F238E27FC236}">
                <a16:creationId xmlns:a16="http://schemas.microsoft.com/office/drawing/2014/main" id="{0CCF1142-E923-43B1-BDF9-206FA616B856}"/>
              </a:ext>
            </a:extLst>
          </p:cNvPr>
          <p:cNvSpPr txBox="1"/>
          <p:nvPr/>
        </p:nvSpPr>
        <p:spPr>
          <a:xfrm>
            <a:off x="806897" y="3972209"/>
            <a:ext cx="8904126" cy="6028573"/>
          </a:xfrm>
          <a:prstGeom prst="rect">
            <a:avLst/>
          </a:prstGeom>
        </p:spPr>
        <p:txBody>
          <a:bodyPr vert="horz" wrap="square" lIns="0" tIns="16510" rIns="0" bIns="0" rtlCol="0">
            <a:noAutofit/>
          </a:bodyPr>
          <a:lstStyle/>
          <a:p>
            <a:pPr marL="12700" rtl="0">
              <a:spcBef>
                <a:spcPts val="130"/>
              </a:spcBef>
            </a:pPr>
            <a:r>
              <a:rPr lang="ja" sz="2400" b="1" i="0" u="none" strike="noStrike">
                <a:latin typeface="MS Gothic"/>
                <a:ea typeface="MS Gothic"/>
                <a:cs typeface="Open Sans"/>
              </a:rPr>
              <a:t>「ONE SIZE – KYLIE 770」の革新的な下着のラインナップ</a:t>
            </a:r>
            <a:r>
              <a:rPr lang="ja" sz="2400" b="0" i="0" u="none" strike="noStrike">
                <a:latin typeface="MS Gothic"/>
                <a:ea typeface="MS Gothic"/>
                <a:cs typeface="Open Sans"/>
              </a:rPr>
              <a:t>の製品はあらゆる体型のサイズにフィットできます。</a:t>
            </a:r>
          </a:p>
          <a:p>
            <a:pPr marL="12700" rtl="0">
              <a:spcBef>
                <a:spcPts val="130"/>
              </a:spcBef>
            </a:pPr>
            <a:r>
              <a:rPr lang="ja" sz="2400" b="0" i="0" u="none" strike="noStrike">
                <a:latin typeface="MS Gothic"/>
                <a:ea typeface="MS Gothic"/>
                <a:cs typeface="Open Sans"/>
              </a:rPr>
              <a:t>この下着は、繊維が4方向に伸びるスマートなニット生地で作られています。革新的なニット生地の構造により伸縮性を失わずに下着のサイズを数サイズアップしても大丈夫です。</a:t>
            </a:r>
          </a:p>
          <a:p>
            <a:pPr marL="12700">
              <a:spcBef>
                <a:spcPts val="130"/>
              </a:spcBef>
            </a:pPr>
            <a:endParaRPr lang="pl-PL" sz="2400">
              <a:latin typeface="Open Sans" panose="020B0606030504020204" pitchFamily="34" charset="0"/>
              <a:ea typeface="Open Sans" panose="020B0606030504020204" pitchFamily="34" charset="0"/>
              <a:cs typeface="Open Sans" panose="020B0606030504020204" pitchFamily="34" charset="0"/>
            </a:endParaRPr>
          </a:p>
          <a:p>
            <a:pPr marL="12700" rtl="0">
              <a:spcBef>
                <a:spcPts val="130"/>
              </a:spcBef>
            </a:pPr>
            <a:r>
              <a:rPr lang="ja" sz="2400" b="0" i="0" u="none" strike="noStrike">
                <a:latin typeface="MS Gothic"/>
                <a:ea typeface="MS Gothic"/>
                <a:cs typeface="Open Sans"/>
              </a:rPr>
              <a:t>- 近代的な繊維と3D技術により</a:t>
            </a:r>
            <a:r>
              <a:rPr lang="ja" sz="2400" b="1" i="0" u="none" strike="noStrike">
                <a:latin typeface="MS Gothic"/>
                <a:ea typeface="MS Gothic"/>
                <a:cs typeface="Open Sans"/>
              </a:rPr>
              <a:t>超薄型、伸縮性がありそして空気通しが良い</a:t>
            </a:r>
          </a:p>
          <a:p>
            <a:pPr marL="12700" rtl="0">
              <a:spcBef>
                <a:spcPts val="130"/>
              </a:spcBef>
            </a:pPr>
            <a:r>
              <a:rPr lang="ja" sz="2400" b="0" i="0" u="none" strike="noStrike">
                <a:latin typeface="MS Gothic"/>
                <a:ea typeface="MS Gothic"/>
                <a:cs typeface="Open Sans"/>
              </a:rPr>
              <a:t>- </a:t>
            </a:r>
            <a:r>
              <a:rPr lang="ja" sz="2400" b="1" i="0" u="none" strike="noStrike">
                <a:latin typeface="MS Gothic"/>
                <a:ea typeface="MS Gothic"/>
                <a:cs typeface="Open Sans"/>
              </a:rPr>
              <a:t>シームレスのフィニッシュ</a:t>
            </a:r>
            <a:r>
              <a:rPr lang="ja" sz="2400" b="0" i="0" u="none" strike="noStrike">
                <a:latin typeface="MS Gothic"/>
                <a:ea typeface="MS Gothic"/>
                <a:cs typeface="Open Sans"/>
              </a:rPr>
              <a:t>：ずり上がりのない体にぴったりのフィット</a:t>
            </a:r>
          </a:p>
          <a:p>
            <a:pPr marL="12700" rtl="0">
              <a:spcBef>
                <a:spcPts val="130"/>
              </a:spcBef>
            </a:pPr>
            <a:r>
              <a:rPr lang="ja" sz="2400" b="1" i="0" u="none" strike="noStrike">
                <a:latin typeface="MS Gothic"/>
                <a:ea typeface="MS Gothic"/>
                <a:cs typeface="Open Sans"/>
              </a:rPr>
              <a:t>- 軽くて繊細でほとんど感じることができないのに</a:t>
            </a:r>
            <a:r>
              <a:rPr lang="ja" sz="2400" b="0" i="0" u="none" strike="noStrike">
                <a:latin typeface="MS Gothic"/>
                <a:ea typeface="MS Gothic"/>
                <a:cs typeface="Open Sans"/>
              </a:rPr>
              <a:t>ぴったりのフィット</a:t>
            </a:r>
          </a:p>
          <a:p>
            <a:pPr marL="12700" rtl="0">
              <a:spcBef>
                <a:spcPts val="130"/>
              </a:spcBef>
            </a:pPr>
            <a:r>
              <a:rPr lang="ja" sz="2400" b="1" i="0" u="none" strike="noStrike">
                <a:latin typeface="MS Gothic"/>
                <a:ea typeface="MS Gothic"/>
                <a:cs typeface="Open Sans"/>
              </a:rPr>
              <a:t>- 本来の形とサイズを覚えています</a:t>
            </a:r>
            <a:endParaRPr lang="pl-PL" sz="2400">
              <a:latin typeface="Open Sans" panose="020B0606030504020204" pitchFamily="34" charset="0"/>
              <a:ea typeface="Open Sans" panose="020B0606030504020204" pitchFamily="34" charset="0"/>
              <a:cs typeface="Open Sans" panose="020B0606030504020204" pitchFamily="34" charset="0"/>
            </a:endParaRPr>
          </a:p>
          <a:p>
            <a:pPr marL="12700">
              <a:spcBef>
                <a:spcPts val="130"/>
              </a:spcBef>
            </a:pPr>
            <a:endParaRPr lang="pl-PL" sz="2400" b="1">
              <a:latin typeface="Open Sans" panose="020B0606030504020204" pitchFamily="34" charset="0"/>
              <a:ea typeface="Open Sans" panose="020B0606030504020204" pitchFamily="34" charset="0"/>
              <a:cs typeface="Open Sans" panose="020B0606030504020204" pitchFamily="34" charset="0"/>
            </a:endParaRPr>
          </a:p>
          <a:p>
            <a:pPr marL="12700" rtl="0">
              <a:spcBef>
                <a:spcPts val="130"/>
              </a:spcBef>
            </a:pPr>
            <a:r>
              <a:rPr lang="ja" sz="2400" b="1" i="0" u="none" strike="noStrike">
                <a:latin typeface="MS Gothic"/>
                <a:ea typeface="MS Gothic"/>
                <a:cs typeface="Open Sans"/>
              </a:rPr>
              <a:t>快適さと優雅さをワンサイズで実現！</a:t>
            </a:r>
          </a:p>
        </p:txBody>
      </p:sp>
      <p:pic>
        <p:nvPicPr>
          <p:cNvPr id="2" name="Kylie">
            <a:hlinkClick r:id="" action="ppaction://media"/>
            <a:extLst>
              <a:ext uri="{FF2B5EF4-FFF2-40B4-BE49-F238E27FC236}">
                <a16:creationId xmlns:a16="http://schemas.microsoft.com/office/drawing/2014/main" id="{2604DB65-C11C-C0DE-B0B1-2B5ABC0BE62B}"/>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b="19096"/>
          <a:stretch>
            <a:fillRect/>
          </a:stretch>
        </p:blipFill>
        <p:spPr>
          <a:xfrm>
            <a:off x="11761768" y="1994722"/>
            <a:ext cx="7895589" cy="8517118"/>
          </a:xfrm>
          <a:prstGeom prst="rect">
            <a:avLst/>
          </a:prstGeom>
        </p:spPr>
      </p:pic>
      <p:sp>
        <p:nvSpPr>
          <p:cNvPr id="3" name="object 4">
            <a:extLst>
              <a:ext uri="{FF2B5EF4-FFF2-40B4-BE49-F238E27FC236}">
                <a16:creationId xmlns:a16="http://schemas.microsoft.com/office/drawing/2014/main" id="{66E9AB67-8710-AC52-14F3-EBC99FA64731}"/>
              </a:ext>
            </a:extLst>
          </p:cNvPr>
          <p:cNvSpPr txBox="1"/>
          <p:nvPr/>
        </p:nvSpPr>
        <p:spPr>
          <a:xfrm>
            <a:off x="847230" y="1959796"/>
            <a:ext cx="7895589" cy="2286652"/>
          </a:xfrm>
          <a:prstGeom prst="rect">
            <a:avLst/>
          </a:prstGeom>
        </p:spPr>
        <p:txBody>
          <a:bodyPr vert="horz" wrap="square" lIns="0" tIns="59690" rIns="0" bIns="0" rtlCol="0">
            <a:noAutofit/>
          </a:bodyPr>
          <a:lstStyle>
            <a:lvl1pPr>
              <a:defRPr sz="5150" b="1" i="0">
                <a:solidFill>
                  <a:schemeClr val="tx1"/>
                </a:solidFill>
                <a:latin typeface="Open Sans SemiBold"/>
                <a:ea typeface="+mj-ea"/>
                <a:cs typeface="Open Sans SemiBold"/>
              </a:defRPr>
            </a:lvl1pPr>
          </a:lstStyle>
          <a:p>
            <a:pPr marL="12700" marR="5080" rtl="0">
              <a:lnSpc>
                <a:spcPts val="5940"/>
              </a:lnSpc>
              <a:spcBef>
                <a:spcPts val="470"/>
              </a:spcBef>
            </a:pPr>
            <a:r>
              <a:rPr lang="ja" sz="4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「KYLIE – ONE SIZE」：ワンサイズの魔法</a:t>
            </a:r>
            <a:br>
              <a:rPr lang="ja" sz="4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br>
            <a:endParaRPr lang="pl-PL" sz="4400" spc="-10"/>
          </a:p>
        </p:txBody>
      </p:sp>
    </p:spTree>
    <p:extLst>
      <p:ext uri="{BB962C8B-B14F-4D97-AF65-F5344CB8AC3E}">
        <p14:creationId xmlns:p14="http://schemas.microsoft.com/office/powerpoint/2010/main" val="12421072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165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458423" y="364788"/>
            <a:ext cx="4808457" cy="709247"/>
          </a:xfrm>
          <a:prstGeom prst="rect">
            <a:avLst/>
          </a:prstGeom>
        </p:spPr>
      </p:pic>
      <p:pic>
        <p:nvPicPr>
          <p:cNvPr id="2" name="Osaka 01">
            <a:hlinkClick r:id="" action="ppaction://media"/>
            <a:extLst>
              <a:ext uri="{FF2B5EF4-FFF2-40B4-BE49-F238E27FC236}">
                <a16:creationId xmlns:a16="http://schemas.microsoft.com/office/drawing/2014/main" id="{8609E8C8-AC40-6092-9B7E-5FCB38A6DFEE}"/>
              </a:ext>
            </a:extLst>
          </p:cNvPr>
          <p:cNvPicPr>
            <a:picLocks noChangeAspect="1"/>
          </p:cNvPicPr>
          <p:nvPr>
            <a:videoFile r:link="rId1"/>
            <p:extLst>
              <p:ext uri="{DAA4B4D4-6D71-4841-9C94-3DE7FCFB9230}">
                <p14:media xmlns:p14="http://schemas.microsoft.com/office/powerpoint/2010/main" r:embed="rId2">
                  <p14:trim st="4010.32"/>
                </p14:media>
              </p:ext>
            </p:extLst>
          </p:nvPr>
        </p:nvPicPr>
        <p:blipFill>
          <a:blip r:embed="rId8"/>
          <a:stretch>
            <a:fillRect/>
          </a:stretch>
        </p:blipFill>
        <p:spPr>
          <a:xfrm>
            <a:off x="1195387" y="1373193"/>
            <a:ext cx="17713325" cy="9964445"/>
          </a:xfrm>
          <a:prstGeom prst="rect">
            <a:avLst/>
          </a:prstGeom>
        </p:spPr>
      </p:pic>
    </p:spTree>
    <p:extLst>
      <p:ext uri="{BB962C8B-B14F-4D97-AF65-F5344CB8AC3E}">
        <p14:creationId xmlns:p14="http://schemas.microsoft.com/office/powerpoint/2010/main" val="10565928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592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9">
            <a:extLst>
              <a:ext uri="{FF2B5EF4-FFF2-40B4-BE49-F238E27FC236}">
                <a16:creationId xmlns:a16="http://schemas.microsoft.com/office/drawing/2014/main" id="{F8BDA097-B029-4DE6-B85B-5758625CC9CD}"/>
              </a:ext>
            </a:extLst>
          </p:cNvPr>
          <p:cNvSpPr/>
          <p:nvPr/>
        </p:nvSpPr>
        <p:spPr>
          <a:xfrm>
            <a:off x="6556484" y="141903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47231" y="1703208"/>
            <a:ext cx="5797550" cy="2286652"/>
          </a:xfrm>
          <a:prstGeom prst="rect">
            <a:avLst/>
          </a:prstGeom>
          <a:effectLst>
            <a:outerShdw blurRad="50800" dist="127000" dir="5400000" sx="147000" sy="147000" algn="ctr" rotWithShape="0">
              <a:srgbClr val="FF8D90">
                <a:alpha val="93000"/>
              </a:srgbClr>
            </a:outerShdw>
          </a:effectLst>
        </p:spPr>
        <p:txBody>
          <a:bodyPr vert="horz" wrap="square" lIns="0" tIns="59690" rIns="0" bIns="0" rtlCol="0">
            <a:noAutofit/>
          </a:bodyPr>
          <a:lstStyle/>
          <a:p>
            <a:pPr marL="12700" marR="5080" rtl="0">
              <a:lnSpc>
                <a:spcPts val="5940"/>
              </a:lnSpc>
              <a:spcBef>
                <a:spcPts val="470"/>
              </a:spcBef>
            </a:pPr>
            <a:r>
              <a:rPr lang="ja" sz="4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Corin：社会的責任を果たす企業</a:t>
            </a:r>
            <a:endParaRPr lang="pl-PL" sz="4400" spc="-10">
              <a:effectLst>
                <a:glow rad="63500">
                  <a:srgbClr val="FF8D90">
                    <a:alpha val="40000"/>
                  </a:srgbClr>
                </a:glow>
                <a:outerShdw dir="5400000" sx="1000" sy="1000" algn="ctr" rotWithShape="0">
                  <a:srgbClr val="000000">
                    <a:alpha val="43137"/>
                  </a:srgbClr>
                </a:outerShdw>
              </a:effectLst>
            </a:endParaRPr>
          </a:p>
        </p:txBody>
      </p:sp>
      <p:pic>
        <p:nvPicPr>
          <p:cNvPr id="9" name="Obraz 8">
            <a:extLst>
              <a:ext uri="{FF2B5EF4-FFF2-40B4-BE49-F238E27FC236}">
                <a16:creationId xmlns:a16="http://schemas.microsoft.com/office/drawing/2014/main" id="{08B83811-37A3-4BF6-9237-3F3FD0732DF1}"/>
              </a:ext>
            </a:extLst>
          </p:cNvPr>
          <p:cNvPicPr>
            <a:picLocks noChangeAspect="1"/>
          </p:cNvPicPr>
          <p:nvPr/>
        </p:nvPicPr>
        <p:blipFill>
          <a:blip r:embed="rId6" cstate="screen">
            <a:extLst>
              <a:ext uri="{28A0092B-C50C-407E-A947-70E740481C1C}">
                <a14:useLocalDpi xmlns:a14="http://schemas.microsoft.com/office/drawing/2010/main"/>
              </a:ext>
            </a:extLst>
          </a:blip>
          <a:srcRect r="42783" b="13765"/>
          <a:stretch>
            <a:fillRect/>
          </a:stretch>
        </p:blipFill>
        <p:spPr>
          <a:xfrm>
            <a:off x="15630598" y="2319958"/>
            <a:ext cx="3801122" cy="3808095"/>
          </a:xfrm>
          <a:prstGeom prst="rect">
            <a:avLst/>
          </a:prstGeom>
          <a:ln>
            <a:noFill/>
          </a:ln>
          <a:effectLst>
            <a:outerShdw blurRad="292100" dist="139700" dir="2700000" algn="tl" rotWithShape="0">
              <a:srgbClr val="333333">
                <a:alpha val="65000"/>
              </a:srgbClr>
            </a:outerShdw>
          </a:effectLst>
        </p:spPr>
      </p:pic>
      <p:sp>
        <p:nvSpPr>
          <p:cNvPr id="20" name="object 29">
            <a:extLst>
              <a:ext uri="{FF2B5EF4-FFF2-40B4-BE49-F238E27FC236}">
                <a16:creationId xmlns:a16="http://schemas.microsoft.com/office/drawing/2014/main" id="{5EE45752-A21A-4EC8-A6DE-73132C4B6DD0}"/>
              </a:ext>
            </a:extLst>
          </p:cNvPr>
          <p:cNvSpPr/>
          <p:nvPr/>
        </p:nvSpPr>
        <p:spPr>
          <a:xfrm>
            <a:off x="12719050" y="8788259"/>
            <a:ext cx="7895589"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pic>
        <p:nvPicPr>
          <p:cNvPr id="11" name="Obraz 10">
            <a:extLst>
              <a:ext uri="{FF2B5EF4-FFF2-40B4-BE49-F238E27FC236}">
                <a16:creationId xmlns:a16="http://schemas.microsoft.com/office/drawing/2014/main" id="{D417566B-517E-48CB-99AB-EEB12E78B016}"/>
              </a:ext>
            </a:extLst>
          </p:cNvPr>
          <p:cNvPicPr>
            <a:picLocks noChangeAspect="1"/>
          </p:cNvPicPr>
          <p:nvPr/>
        </p:nvPicPr>
        <p:blipFill>
          <a:blip r:embed="rId7" cstate="screen">
            <a:extLst>
              <a:ext uri="{28A0092B-C50C-407E-A947-70E740481C1C}">
                <a14:useLocalDpi xmlns:a14="http://schemas.microsoft.com/office/drawing/2010/main"/>
              </a:ext>
            </a:extLst>
          </a:blip>
          <a:srcRect t="-1" r="32667" b="-1047"/>
          <a:stretch>
            <a:fillRect/>
          </a:stretch>
        </p:blipFill>
        <p:spPr>
          <a:xfrm>
            <a:off x="15627649" y="6384869"/>
            <a:ext cx="3801121" cy="3808095"/>
          </a:xfrm>
          <a:prstGeom prst="rect">
            <a:avLst/>
          </a:prstGeom>
          <a:ln>
            <a:noFill/>
          </a:ln>
          <a:effectLst>
            <a:outerShdw blurRad="292100" dist="139700" dir="2700000" algn="tl" rotWithShape="0">
              <a:srgbClr val="333333">
                <a:alpha val="65000"/>
              </a:srgbClr>
            </a:outerShdw>
          </a:effectLst>
        </p:spPr>
      </p:pic>
      <p:pic>
        <p:nvPicPr>
          <p:cNvPr id="7" name="Obraz 6">
            <a:extLst>
              <a:ext uri="{FF2B5EF4-FFF2-40B4-BE49-F238E27FC236}">
                <a16:creationId xmlns:a16="http://schemas.microsoft.com/office/drawing/2014/main" id="{47F636AD-2A94-4C9F-A8F7-737925E9179A}"/>
              </a:ext>
            </a:extLst>
          </p:cNvPr>
          <p:cNvPicPr>
            <a:picLocks noChangeAspect="1"/>
          </p:cNvPicPr>
          <p:nvPr/>
        </p:nvPicPr>
        <p:blipFill>
          <a:blip r:embed="rId8" cstate="screen">
            <a:extLst>
              <a:ext uri="{28A0092B-C50C-407E-A947-70E740481C1C}">
                <a14:useLocalDpi xmlns:a14="http://schemas.microsoft.com/office/drawing/2010/main"/>
              </a:ext>
            </a:extLst>
          </a:blip>
          <a:srcRect b="33527"/>
          <a:stretch>
            <a:fillRect/>
          </a:stretch>
        </p:blipFill>
        <p:spPr>
          <a:xfrm>
            <a:off x="7420519" y="2297374"/>
            <a:ext cx="7895590" cy="789559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7F6986E4-1A4B-F557-15DE-0097246B05D5}"/>
              </a:ext>
            </a:extLst>
          </p:cNvPr>
          <p:cNvPicPr>
            <a:picLocks noChangeAspect="1"/>
          </p:cNvPicPr>
          <p:nvPr/>
        </p:nvPicPr>
        <p:blipFill>
          <a:blip r:embed="rId9" cstate="screen">
            <a:extLst>
              <a:ext uri="{28A0092B-C50C-407E-A947-70E740481C1C}">
                <a14:useLocalDpi xmlns:a14="http://schemas.microsoft.com/office/drawing/2010/main"/>
              </a:ext>
            </a:extLst>
          </a:blip>
          <a:srcRect r="26985"/>
          <a:stretch>
            <a:fillRect/>
          </a:stretch>
        </p:blipFill>
        <p:spPr>
          <a:xfrm>
            <a:off x="15614652" y="2301875"/>
            <a:ext cx="3887760" cy="3826178"/>
          </a:xfrm>
          <a:prstGeom prst="rect">
            <a:avLst/>
          </a:prstGeom>
        </p:spPr>
      </p:pic>
      <p:pic>
        <p:nvPicPr>
          <p:cNvPr id="12" name="Picture 11">
            <a:extLst>
              <a:ext uri="{FF2B5EF4-FFF2-40B4-BE49-F238E27FC236}">
                <a16:creationId xmlns:a16="http://schemas.microsoft.com/office/drawing/2014/main" id="{842A62CD-1269-3AD4-3C85-FEA0B57DD37C}"/>
              </a:ext>
            </a:extLst>
          </p:cNvPr>
          <p:cNvPicPr>
            <a:picLocks noChangeAspect="1"/>
          </p:cNvPicPr>
          <p:nvPr/>
        </p:nvPicPr>
        <p:blipFill>
          <a:blip r:embed="rId10" cstate="screen">
            <a:extLst>
              <a:ext uri="{28A0092B-C50C-407E-A947-70E740481C1C}">
                <a14:useLocalDpi xmlns:a14="http://schemas.microsoft.com/office/drawing/2010/main"/>
              </a:ext>
            </a:extLst>
          </a:blip>
          <a:srcRect l="18502" r="14674"/>
          <a:stretch>
            <a:fillRect/>
          </a:stretch>
        </p:blipFill>
        <p:spPr>
          <a:xfrm>
            <a:off x="15627651" y="6384869"/>
            <a:ext cx="3801120" cy="3793226"/>
          </a:xfrm>
          <a:prstGeom prst="rect">
            <a:avLst/>
          </a:prstGeom>
        </p:spPr>
      </p:pic>
      <p:pic>
        <p:nvPicPr>
          <p:cNvPr id="6" name="Picture 5">
            <a:extLst>
              <a:ext uri="{FF2B5EF4-FFF2-40B4-BE49-F238E27FC236}">
                <a16:creationId xmlns:a16="http://schemas.microsoft.com/office/drawing/2014/main" id="{B54C767F-CAAD-E6EE-22D7-63F85C0C6A7B}"/>
              </a:ext>
            </a:extLst>
          </p:cNvPr>
          <p:cNvPicPr>
            <a:picLocks noChangeAspect="1"/>
          </p:cNvPicPr>
          <p:nvPr/>
        </p:nvPicPr>
        <p:blipFill>
          <a:blip r:embed="rId11">
            <a:extLst>
              <a:ext uri="{28A0092B-C50C-407E-A947-70E740481C1C}">
                <a14:useLocalDpi xmlns:a14="http://schemas.microsoft.com/office/drawing/2010/main"/>
              </a:ext>
            </a:extLst>
          </a:blip>
          <a:srcRect l="23874" r="16660"/>
          <a:stretch>
            <a:fillRect/>
          </a:stretch>
        </p:blipFill>
        <p:spPr>
          <a:xfrm>
            <a:off x="7420518" y="2278838"/>
            <a:ext cx="7895589" cy="7936281"/>
          </a:xfrm>
          <a:prstGeom prst="rect">
            <a:avLst/>
          </a:prstGeom>
        </p:spPr>
      </p:pic>
      <p:pic>
        <p:nvPicPr>
          <p:cNvPr id="10" name="Picture 9">
            <a:extLst>
              <a:ext uri="{FF2B5EF4-FFF2-40B4-BE49-F238E27FC236}">
                <a16:creationId xmlns:a16="http://schemas.microsoft.com/office/drawing/2014/main" id="{E62A78B0-2227-74E2-D271-B82FC7269CD0}"/>
              </a:ext>
            </a:extLst>
          </p:cNvPr>
          <p:cNvPicPr>
            <a:picLocks noChangeAspect="1"/>
          </p:cNvPicPr>
          <p:nvPr/>
        </p:nvPicPr>
        <p:blipFill>
          <a:blip r:embed="rId12" cstate="screen">
            <a:extLst>
              <a:ext uri="{28A0092B-C50C-407E-A947-70E740481C1C}">
                <a14:useLocalDpi xmlns:a14="http://schemas.microsoft.com/office/drawing/2010/main"/>
              </a:ext>
            </a:extLst>
          </a:blip>
          <a:srcRect l="13241" r="15169" b="3065"/>
          <a:stretch>
            <a:fillRect/>
          </a:stretch>
        </p:blipFill>
        <p:spPr>
          <a:xfrm>
            <a:off x="15559906" y="2303780"/>
            <a:ext cx="3942506" cy="3833987"/>
          </a:xfrm>
          <a:prstGeom prst="rect">
            <a:avLst/>
          </a:prstGeom>
        </p:spPr>
      </p:pic>
      <p:pic>
        <p:nvPicPr>
          <p:cNvPr id="14" name="Picture 13">
            <a:extLst>
              <a:ext uri="{FF2B5EF4-FFF2-40B4-BE49-F238E27FC236}">
                <a16:creationId xmlns:a16="http://schemas.microsoft.com/office/drawing/2014/main" id="{F64D6395-3A13-F69B-F44C-BB855807A428}"/>
              </a:ext>
            </a:extLst>
          </p:cNvPr>
          <p:cNvPicPr>
            <a:picLocks noChangeAspect="1"/>
          </p:cNvPicPr>
          <p:nvPr/>
        </p:nvPicPr>
        <p:blipFill>
          <a:blip r:embed="rId13" cstate="screen">
            <a:extLst>
              <a:ext uri="{28A0092B-C50C-407E-A947-70E740481C1C}">
                <a14:useLocalDpi xmlns:a14="http://schemas.microsoft.com/office/drawing/2010/main"/>
              </a:ext>
            </a:extLst>
          </a:blip>
          <a:srcRect t="2194" b="29492"/>
          <a:stretch>
            <a:fillRect/>
          </a:stretch>
        </p:blipFill>
        <p:spPr>
          <a:xfrm>
            <a:off x="15559906" y="6394583"/>
            <a:ext cx="3955503" cy="3793226"/>
          </a:xfrm>
          <a:prstGeom prst="rect">
            <a:avLst/>
          </a:prstGeom>
        </p:spPr>
      </p:pic>
      <p:sp>
        <p:nvSpPr>
          <p:cNvPr id="17" name="object 5">
            <a:extLst>
              <a:ext uri="{FF2B5EF4-FFF2-40B4-BE49-F238E27FC236}">
                <a16:creationId xmlns:a16="http://schemas.microsoft.com/office/drawing/2014/main" id="{51CC3267-30E6-73E8-7BE1-BDEC2E29E0CB}"/>
              </a:ext>
            </a:extLst>
          </p:cNvPr>
          <p:cNvSpPr txBox="1"/>
          <p:nvPr/>
        </p:nvSpPr>
        <p:spPr>
          <a:xfrm>
            <a:off x="845486" y="4418825"/>
            <a:ext cx="6263490" cy="5925981"/>
          </a:xfrm>
          <a:prstGeom prst="rect">
            <a:avLst/>
          </a:prstGeom>
        </p:spPr>
        <p:txBody>
          <a:bodyPr vert="horz" wrap="square" lIns="0" tIns="16510" rIns="0" bIns="0" rtlCol="0">
            <a:noAutofit/>
          </a:bodyPr>
          <a:lstStyle/>
          <a:p>
            <a:pPr rtl="0"/>
            <a:r>
              <a:rPr lang="ja" sz="2400" b="0" i="0" u="none" strike="noStrike">
                <a:latin typeface="MS Gothic"/>
                <a:ea typeface="MS Gothic"/>
                <a:cs typeface="Open Sans"/>
              </a:rPr>
              <a:t>「健康的な胸」財団はCorinの所有者であるバルバラ・ハンチュカとマテウッシュ・ハンチュカの主導により２０１８年で創設されました。財団のミッションは人生のあらゆる段階にいる女性に</a:t>
            </a:r>
            <a:r>
              <a:rPr lang="ja" sz="2400" b="1" i="0" u="none" strike="noStrike">
                <a:latin typeface="MS Gothic"/>
                <a:ea typeface="MS Gothic"/>
                <a:cs typeface="Open Sans"/>
              </a:rPr>
              <a:t>乳がん予防</a:t>
            </a:r>
            <a:r>
              <a:rPr lang="ja" sz="2400" b="0" i="0" u="none" strike="noStrike">
                <a:latin typeface="MS Gothic"/>
                <a:ea typeface="MS Gothic"/>
                <a:cs typeface="Open Sans"/>
              </a:rPr>
              <a:t>について教育することです。</a:t>
            </a:r>
          </a:p>
          <a:p>
            <a:endParaRPr lang="en-GB" sz="24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学生向けのトレーニングの開催により、財団は</a:t>
            </a:r>
            <a:r>
              <a:rPr lang="ja" sz="2400" b="1" i="0" u="none" strike="noStrike">
                <a:latin typeface="MS Gothic"/>
                <a:ea typeface="MS Gothic"/>
                <a:cs typeface="Open Sans"/>
              </a:rPr>
              <a:t>乳房自己検査</a:t>
            </a:r>
            <a:r>
              <a:rPr lang="ja" sz="2400" b="0" i="0" u="none" strike="noStrike">
                <a:latin typeface="MS Gothic"/>
                <a:ea typeface="MS Gothic"/>
                <a:cs typeface="Open Sans"/>
              </a:rPr>
              <a:t>及び</a:t>
            </a:r>
            <a:r>
              <a:rPr lang="ja" sz="2400" b="1" i="0" u="none" strike="noStrike">
                <a:latin typeface="MS Gothic"/>
                <a:ea typeface="MS Gothic"/>
                <a:cs typeface="Open Sans"/>
              </a:rPr>
              <a:t>特殊なムラージュを使用した自己検診</a:t>
            </a:r>
            <a:r>
              <a:rPr lang="ja" sz="2400" b="0" i="0" u="none" strike="noStrike">
                <a:latin typeface="MS Gothic"/>
                <a:ea typeface="MS Gothic"/>
                <a:cs typeface="Open Sans"/>
              </a:rPr>
              <a:t>を教えし、そして女性に「検査は義務ではなく、自分を大切にすることです」という事実を認識させています。</a:t>
            </a:r>
          </a:p>
          <a:p>
            <a:endParaRPr lang="en-GB" sz="2400">
              <a:latin typeface="Open Sans" panose="020B0606030504020204" pitchFamily="34" charset="0"/>
              <a:ea typeface="Open Sans" panose="020B0606030504020204" pitchFamily="34" charset="0"/>
              <a:cs typeface="Open Sans" panose="020B0606030504020204" pitchFamily="34" charset="0"/>
            </a:endParaRPr>
          </a:p>
          <a:p>
            <a:pPr rtl="0"/>
            <a:r>
              <a:rPr lang="ja" sz="2400" b="0" i="0" u="none" strike="noStrike">
                <a:latin typeface="MS Gothic"/>
                <a:ea typeface="MS Gothic"/>
                <a:cs typeface="Open Sans"/>
              </a:rPr>
              <a:t>「健康的な胸」財団は毎年チャリティーラン</a:t>
            </a:r>
            <a:r>
              <a:rPr lang="ja" sz="2400" b="1" i="0" u="none" strike="noStrike">
                <a:latin typeface="MS Gothic"/>
                <a:ea typeface="MS Gothic"/>
                <a:cs typeface="Open Sans"/>
              </a:rPr>
              <a:t>「Corin Onko-Run」</a:t>
            </a:r>
            <a:r>
              <a:rPr lang="ja" sz="2400" b="0" i="0" u="none" strike="noStrike">
                <a:latin typeface="MS Gothic"/>
                <a:ea typeface="MS Gothic"/>
                <a:cs typeface="Open Sans"/>
              </a:rPr>
              <a:t>を開催しています。</a:t>
            </a:r>
            <a:endParaRPr lang="pl-PL" sz="2400" b="1">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3815052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29">
            <a:extLst>
              <a:ext uri="{FF2B5EF4-FFF2-40B4-BE49-F238E27FC236}">
                <a16:creationId xmlns:a16="http://schemas.microsoft.com/office/drawing/2014/main" id="{D997D35C-5DE6-44CD-836C-2766459193BF}"/>
              </a:ext>
            </a:extLst>
          </p:cNvPr>
          <p:cNvSpPr/>
          <p:nvPr/>
        </p:nvSpPr>
        <p:spPr>
          <a:xfrm>
            <a:off x="0" y="7822572"/>
            <a:ext cx="20491450" cy="2204103"/>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 name="object 30">
            <a:extLst>
              <a:ext uri="{FF2B5EF4-FFF2-40B4-BE49-F238E27FC236}">
                <a16:creationId xmlns:a16="http://schemas.microsoft.com/office/drawing/2014/main" id="{AC08FE6C-826F-4153-A094-950D806141F2}"/>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6" name="Obraz 5">
            <a:extLst>
              <a:ext uri="{FF2B5EF4-FFF2-40B4-BE49-F238E27FC236}">
                <a16:creationId xmlns:a16="http://schemas.microsoft.com/office/drawing/2014/main" id="{A723F772-8871-4D3E-B761-36D1F78E3C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897" y="330016"/>
            <a:ext cx="2667000" cy="778790"/>
          </a:xfrm>
          <a:prstGeom prst="rect">
            <a:avLst/>
          </a:prstGeom>
        </p:spPr>
      </p:pic>
      <p:pic>
        <p:nvPicPr>
          <p:cNvPr id="7" name="Grafika 6">
            <a:extLst>
              <a:ext uri="{FF2B5EF4-FFF2-40B4-BE49-F238E27FC236}">
                <a16:creationId xmlns:a16="http://schemas.microsoft.com/office/drawing/2014/main" id="{8967A66C-623D-4C5A-9761-0E900F44DE0C}"/>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sp>
        <p:nvSpPr>
          <p:cNvPr id="13" name="object 4">
            <a:extLst>
              <a:ext uri="{FF2B5EF4-FFF2-40B4-BE49-F238E27FC236}">
                <a16:creationId xmlns:a16="http://schemas.microsoft.com/office/drawing/2014/main" id="{51735C58-89A0-40D3-AEE2-5D2D6057E3DE}"/>
              </a:ext>
            </a:extLst>
          </p:cNvPr>
          <p:cNvSpPr txBox="1">
            <a:spLocks noGrp="1"/>
          </p:cNvSpPr>
          <p:nvPr>
            <p:ph type="title"/>
          </p:nvPr>
        </p:nvSpPr>
        <p:spPr>
          <a:xfrm>
            <a:off x="824970" y="2127639"/>
            <a:ext cx="18441910" cy="773417"/>
          </a:xfrm>
          <a:prstGeom prst="rect">
            <a:avLst/>
          </a:prstGeom>
        </p:spPr>
        <p:txBody>
          <a:bodyPr vert="horz" wrap="square" lIns="0" tIns="59690" rIns="0" bIns="0" rtlCol="0">
            <a:noAutofit/>
          </a:bodyPr>
          <a:lstStyle/>
          <a:p>
            <a:pPr marL="12700" marR="5080" rtl="0">
              <a:lnSpc>
                <a:spcPts val="5940"/>
              </a:lnSpc>
              <a:spcBef>
                <a:spcPts val="470"/>
              </a:spcBef>
            </a:pPr>
            <a:r>
              <a:rPr lang="ja" sz="4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ご清聴ありがとうございました。</a:t>
            </a:r>
            <a:endParaRPr sz="4400" spc="-10"/>
          </a:p>
        </p:txBody>
      </p:sp>
      <p:pic>
        <p:nvPicPr>
          <p:cNvPr id="17" name="Obraz 16">
            <a:extLst>
              <a:ext uri="{FF2B5EF4-FFF2-40B4-BE49-F238E27FC236}">
                <a16:creationId xmlns:a16="http://schemas.microsoft.com/office/drawing/2014/main" id="{16540B9E-F398-4161-AC2A-2A51FFA516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02802" y="9718363"/>
            <a:ext cx="14152446" cy="1566567"/>
          </a:xfrm>
          <a:prstGeom prst="rect">
            <a:avLst/>
          </a:prstGeom>
        </p:spPr>
      </p:pic>
      <p:sp>
        <p:nvSpPr>
          <p:cNvPr id="20" name="object 5">
            <a:extLst>
              <a:ext uri="{FF2B5EF4-FFF2-40B4-BE49-F238E27FC236}">
                <a16:creationId xmlns:a16="http://schemas.microsoft.com/office/drawing/2014/main" id="{E2B9450D-C674-420D-AB65-5BFEAE78F9A3}"/>
              </a:ext>
            </a:extLst>
          </p:cNvPr>
          <p:cNvSpPr txBox="1"/>
          <p:nvPr/>
        </p:nvSpPr>
        <p:spPr>
          <a:xfrm>
            <a:off x="4698295" y="8233442"/>
            <a:ext cx="4896555" cy="1334981"/>
          </a:xfrm>
          <a:prstGeom prst="rect">
            <a:avLst/>
          </a:prstGeom>
        </p:spPr>
        <p:txBody>
          <a:bodyPr vert="horz" wrap="square" lIns="0" tIns="16510" rIns="0" bIns="0" rtlCol="0">
            <a:noAutofit/>
          </a:bodyPr>
          <a:lstStyle/>
          <a:p>
            <a:pPr marL="12700" rtl="0">
              <a:lnSpc>
                <a:spcPct val="100000"/>
              </a:lnSpc>
              <a:spcBef>
                <a:spcPts val="130"/>
              </a:spcBef>
            </a:pPr>
            <a:r>
              <a:rPr lang="ja" sz="2800" b="0" i="0" u="none" strike="noStrike">
                <a:latin typeface="MS Gothic"/>
                <a:ea typeface="MS Gothic"/>
                <a:cs typeface="Open Sans ExtraBold"/>
              </a:rPr>
              <a:t>www.corin.eu</a:t>
            </a:r>
            <a:endParaRPr lang="pl-PL" sz="2800">
              <a:latin typeface="Open Sans"/>
              <a:cs typeface="Open Sans ExtraBold"/>
            </a:endParaRPr>
          </a:p>
          <a:p>
            <a:pPr marL="12700" rtl="0">
              <a:lnSpc>
                <a:spcPct val="100000"/>
              </a:lnSpc>
              <a:spcBef>
                <a:spcPts val="130"/>
              </a:spcBef>
            </a:pPr>
            <a:r>
              <a:rPr lang="ja" sz="2800" b="0" i="0" u="none" strike="noStrike">
                <a:latin typeface="MS Gothic"/>
                <a:ea typeface="MS Gothic"/>
                <a:cs typeface="Open Sans ExtraBold"/>
              </a:rPr>
              <a:t>FB – </a:t>
            </a:r>
            <a:r>
              <a:rPr lang="ja" sz="2800" b="0" i="0" u="none" strike="noStrike">
                <a:solidFill>
                  <a:srgbClr val="000000"/>
                </a:solidFill>
                <a:latin typeface="MS Gothic"/>
                <a:ea typeface="MS Gothic"/>
                <a:hlinkClick r:id="rId7"/>
              </a:rPr>
              <a:t>@corinlingerie</a:t>
            </a:r>
            <a:endParaRPr lang="pl-PL" sz="2800">
              <a:latin typeface="Open Sans"/>
              <a:cs typeface="Open Sans ExtraBold"/>
            </a:endParaRPr>
          </a:p>
          <a:p>
            <a:pPr marL="12700" rtl="0">
              <a:lnSpc>
                <a:spcPct val="100000"/>
              </a:lnSpc>
              <a:spcBef>
                <a:spcPts val="130"/>
              </a:spcBef>
            </a:pPr>
            <a:r>
              <a:rPr lang="ja" sz="2800" b="0" i="0" u="none" strike="noStrike">
                <a:latin typeface="MS Gothic"/>
                <a:ea typeface="MS Gothic"/>
                <a:cs typeface="Open Sans ExtraBold"/>
              </a:rPr>
              <a:t>IG – </a:t>
            </a:r>
            <a:r>
              <a:rPr lang="ja" sz="2800" b="0" i="0" u="none" strike="noStrike">
                <a:solidFill>
                  <a:srgbClr val="000000"/>
                </a:solidFill>
                <a:latin typeface="MS Gothic"/>
                <a:ea typeface="MS Gothic"/>
                <a:hlinkClick r:id="rId7"/>
              </a:rPr>
              <a:t>@corinlingerie</a:t>
            </a:r>
            <a:endParaRPr sz="2450">
              <a:latin typeface="Open Sans"/>
              <a:cs typeface="Open Sans ExtraBold"/>
            </a:endParaRPr>
          </a:p>
        </p:txBody>
      </p:sp>
      <p:sp>
        <p:nvSpPr>
          <p:cNvPr id="15" name="object 30">
            <a:extLst>
              <a:ext uri="{FF2B5EF4-FFF2-40B4-BE49-F238E27FC236}">
                <a16:creationId xmlns:a16="http://schemas.microsoft.com/office/drawing/2014/main" id="{F9C65603-8AAE-4E3C-9EA6-3FDB070E2525}"/>
              </a:ext>
            </a:extLst>
          </p:cNvPr>
          <p:cNvSpPr/>
          <p:nvPr/>
        </p:nvSpPr>
        <p:spPr>
          <a:xfrm>
            <a:off x="15489107" y="5767995"/>
            <a:ext cx="3808095" cy="3808095"/>
          </a:xfrm>
          <a:custGeom>
            <a:avLst/>
            <a:gdLst/>
            <a:ahLst/>
            <a:cxnLst/>
            <a:rect l="l" t="t" r="r" b="b"/>
            <a:pathLst>
              <a:path w="3808094" h="3808095">
                <a:moveTo>
                  <a:pt x="3807643" y="0"/>
                </a:moveTo>
                <a:lnTo>
                  <a:pt x="0" y="0"/>
                </a:lnTo>
                <a:lnTo>
                  <a:pt x="0" y="3807643"/>
                </a:lnTo>
                <a:lnTo>
                  <a:pt x="3807643" y="3807643"/>
                </a:lnTo>
                <a:lnTo>
                  <a:pt x="3807643" y="0"/>
                </a:lnTo>
                <a:close/>
              </a:path>
            </a:pathLst>
          </a:custGeom>
          <a:solidFill>
            <a:srgbClr val="E52632">
              <a:alpha val="62000"/>
            </a:srgbClr>
          </a:solidFill>
          <a:effectLst>
            <a:outerShdw blurRad="50800" dist="38100" dir="5400000" algn="t" rotWithShape="0">
              <a:prstClr val="black">
                <a:alpha val="40000"/>
              </a:prstClr>
            </a:outerShdw>
            <a:softEdge rad="127000"/>
          </a:effectLst>
        </p:spPr>
        <p:txBody>
          <a:bodyPr wrap="square" lIns="0" tIns="0" rIns="0" bIns="0" rtlCol="0">
            <a:noAutofit/>
          </a:bodyPr>
          <a:lstStyle/>
          <a:p>
            <a:endParaRPr/>
          </a:p>
        </p:txBody>
      </p:sp>
      <p:sp>
        <p:nvSpPr>
          <p:cNvPr id="21" name="object 5">
            <a:extLst>
              <a:ext uri="{FF2B5EF4-FFF2-40B4-BE49-F238E27FC236}">
                <a16:creationId xmlns:a16="http://schemas.microsoft.com/office/drawing/2014/main" id="{4F058399-22C4-4709-BF14-39EE924892CA}"/>
              </a:ext>
            </a:extLst>
          </p:cNvPr>
          <p:cNvSpPr txBox="1"/>
          <p:nvPr/>
        </p:nvSpPr>
        <p:spPr>
          <a:xfrm>
            <a:off x="9648137" y="8233442"/>
            <a:ext cx="5356914" cy="891270"/>
          </a:xfrm>
          <a:prstGeom prst="rect">
            <a:avLst/>
          </a:prstGeom>
        </p:spPr>
        <p:txBody>
          <a:bodyPr vert="horz" wrap="square" lIns="0" tIns="16510" rIns="0" bIns="0" rtlCol="0">
            <a:noAutofit/>
          </a:bodyPr>
          <a:lstStyle/>
          <a:p>
            <a:pPr marL="12700" rtl="0">
              <a:lnSpc>
                <a:spcPct val="100000"/>
              </a:lnSpc>
              <a:spcBef>
                <a:spcPts val="130"/>
              </a:spcBef>
            </a:pPr>
            <a:r>
              <a:rPr lang="ja" sz="2800" b="0" i="0" u="none" strike="noStrike">
                <a:solidFill>
                  <a:srgbClr val="000000"/>
                </a:solidFill>
                <a:latin typeface="MS Gothic"/>
                <a:ea typeface="MS Gothic"/>
              </a:rPr>
              <a:t>電話番号：+48 227 00 58</a:t>
            </a:r>
          </a:p>
          <a:p>
            <a:pPr marL="12700" rtl="0">
              <a:lnSpc>
                <a:spcPct val="100000"/>
              </a:lnSpc>
              <a:spcBef>
                <a:spcPts val="130"/>
              </a:spcBef>
            </a:pPr>
            <a:r>
              <a:rPr lang="ja" sz="2800" b="0" i="0" u="none" strike="noStrike">
                <a:solidFill>
                  <a:srgbClr val="000000"/>
                </a:solidFill>
                <a:latin typeface="MS Gothic"/>
                <a:ea typeface="MS Gothic"/>
              </a:rPr>
              <a:t>メールアドレス：handel@corin.eu</a:t>
            </a:r>
          </a:p>
        </p:txBody>
      </p:sp>
      <p:pic>
        <p:nvPicPr>
          <p:cNvPr id="2" name="Picture 1">
            <a:extLst>
              <a:ext uri="{FF2B5EF4-FFF2-40B4-BE49-F238E27FC236}">
                <a16:creationId xmlns:a16="http://schemas.microsoft.com/office/drawing/2014/main" id="{261AC1FA-E5EE-E4C8-A915-9CF18F89B98F}"/>
              </a:ext>
            </a:extLst>
          </p:cNvPr>
          <p:cNvPicPr>
            <a:picLocks noChangeAspect="1"/>
          </p:cNvPicPr>
          <p:nvPr/>
        </p:nvPicPr>
        <p:blipFill>
          <a:blip r:embed="rId8" cstate="screen">
            <a:extLst>
              <a:ext uri="{28A0092B-C50C-407E-A947-70E740481C1C}">
                <a14:useLocalDpi xmlns:a14="http://schemas.microsoft.com/office/drawing/2010/main"/>
              </a:ext>
            </a:extLst>
          </a:blip>
          <a:srcRect t="4247" b="25969"/>
          <a:stretch>
            <a:fillRect/>
          </a:stretch>
        </p:blipFill>
        <p:spPr>
          <a:xfrm>
            <a:off x="15955149" y="6269419"/>
            <a:ext cx="2890106" cy="2849237"/>
          </a:xfrm>
          <a:prstGeom prst="rect">
            <a:avLst/>
          </a:prstGeom>
        </p:spPr>
      </p:pic>
      <p:pic>
        <p:nvPicPr>
          <p:cNvPr id="12" name="Picture 2">
            <a:extLst>
              <a:ext uri="{FF2B5EF4-FFF2-40B4-BE49-F238E27FC236}">
                <a16:creationId xmlns:a16="http://schemas.microsoft.com/office/drawing/2014/main" id="{AD7215F3-6788-43D7-989B-8DCA812A16A9}"/>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9873" b="89986" l="6585" r="89981">
                        <a14:foregroundMark x1="42380" y1="43018" x2="42380" y2="43018"/>
                        <a14:foregroundMark x1="20696" y1="21298" x2="20696" y2="21298"/>
                        <a14:foregroundMark x1="10348" y1="14669" x2="10348" y2="14669"/>
                        <a14:foregroundMark x1="8749" y1="19887" x2="6585" y2="42736"/>
                        <a14:foregroundMark x1="6585" y1="42736" x2="6585" y2="43018"/>
                        <a14:foregroundMark x1="68579" y1="46544" x2="68579" y2="46544"/>
                        <a14:foregroundMark x1="83114" y1="24260" x2="83114" y2="24260"/>
                        <a14:foregroundMark x1="78645" y1="15515" x2="78645" y2="15515"/>
                      </a14:backgroundRemoval>
                    </a14:imgEffect>
                  </a14:imgLayer>
                </a14:imgProps>
              </a:ext>
              <a:ext uri="{28A0092B-C50C-407E-A947-70E740481C1C}">
                <a14:useLocalDpi xmlns:a14="http://schemas.microsoft.com/office/drawing/2010/main"/>
              </a:ext>
            </a:extLst>
          </a:blip>
          <a:stretch>
            <a:fillRect/>
          </a:stretch>
        </p:blipFill>
        <p:spPr>
          <a:xfrm>
            <a:off x="358009" y="8256872"/>
            <a:ext cx="3982277" cy="1327426"/>
          </a:xfrm>
          <a:prstGeom prst="rect">
            <a:avLst/>
          </a:prstGeom>
        </p:spPr>
      </p:pic>
    </p:spTree>
    <p:extLst>
      <p:ext uri="{BB962C8B-B14F-4D97-AF65-F5344CB8AC3E}">
        <p14:creationId xmlns:p14="http://schemas.microsoft.com/office/powerpoint/2010/main" val="271069840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7"/>
  <p:tag name="AS_OS" val="Unix 5.10.228.219"/>
  <p:tag name="AS_RELEASE_DATE" val="2024.11.14"/>
  <p:tag name="AS_TITLE" val="Aspose.Slides for .NET6"/>
  <p:tag name="AS_VERSION" val="24.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703af0-bd75-489c-9a4c-9bfd5afdf339">
      <Terms xmlns="http://schemas.microsoft.com/office/infopath/2007/PartnerControls"/>
    </lcf76f155ced4ddcb4097134ff3c332f>
    <TaxCatchAll xmlns="7f87260b-4471-4112-9e13-a4ac0022851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0E99033FBBDF943A3D31693FFC3BAB4" ma:contentTypeVersion="16" ma:contentTypeDescription="Utwórz nowy dokument." ma:contentTypeScope="" ma:versionID="e8a2f4acfdb2a993573991d2866ab897">
  <xsd:schema xmlns:xsd="http://www.w3.org/2001/XMLSchema" xmlns:xs="http://www.w3.org/2001/XMLSchema" xmlns:p="http://schemas.microsoft.com/office/2006/metadata/properties" xmlns:ns2="8b703af0-bd75-489c-9a4c-9bfd5afdf339" xmlns:ns3="7f87260b-4471-4112-9e13-a4ac0022851d" targetNamespace="http://schemas.microsoft.com/office/2006/metadata/properties" ma:root="true" ma:fieldsID="7505831bc4990e1aba06e42ea91ed871" ns2:_="" ns3:_="">
    <xsd:import namespace="8b703af0-bd75-489c-9a4c-9bfd5afdf339"/>
    <xsd:import namespace="7f87260b-4471-4112-9e13-a4ac0022851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SearchProperties"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703af0-bd75-489c-9a4c-9bfd5afdf3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i obrazów" ma:readOnly="false" ma:fieldId="{5cf76f15-5ced-4ddc-b409-7134ff3c332f}" ma:taxonomyMulti="true" ma:sspId="8110cfe6-e8a2-4e19-9a2c-a541c0dcf68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87260b-4471-4112-9e13-a4ac0022851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6ec8f4-d62e-4a94-ab5c-68e3bde98aca}" ma:internalName="TaxCatchAll" ma:showField="CatchAllData" ma:web="7f87260b-4471-4112-9e13-a4ac0022851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Udostępnione dla — szczegóły"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8BC2B1-F196-465E-81CF-13D9C6021630}">
  <ds:schemaRefs/>
</ds:datastoreItem>
</file>

<file path=customXml/itemProps2.xml><?xml version="1.0" encoding="utf-8"?>
<ds:datastoreItem xmlns:ds="http://schemas.openxmlformats.org/officeDocument/2006/customXml" ds:itemID="{B5DCCE04-DEEF-4591-8060-637EFE03130A}">
  <ds:schemaRefs/>
</ds:datastoreItem>
</file>

<file path=customXml/itemProps3.xml><?xml version="1.0" encoding="utf-8"?>
<ds:datastoreItem xmlns:ds="http://schemas.openxmlformats.org/officeDocument/2006/customXml" ds:itemID="{094E9CD9-7A84-4BA5-B097-0A486629B8BE}">
  <ds:schemaRefs/>
</ds:datastoreItem>
</file>

<file path=docProps/app.xml><?xml version="1.0" encoding="utf-8"?>
<Properties xmlns="http://schemas.openxmlformats.org/officeDocument/2006/extended-properties" xmlns:vt="http://schemas.openxmlformats.org/officeDocument/2006/docPropsVTypes">
  <TotalTime>2848</TotalTime>
  <Words>1930</Words>
  <Application>Microsoft Office PowerPoint</Application>
  <PresentationFormat>Niestandardowy</PresentationFormat>
  <Paragraphs>85</Paragraphs>
  <Slides>12</Slides>
  <Notes>12</Notes>
  <HiddenSlides>0</HiddenSlides>
  <MMClips>2</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12</vt:i4>
      </vt:variant>
    </vt:vector>
  </HeadingPairs>
  <TitlesOfParts>
    <vt:vector size="19" baseType="lpstr">
      <vt:lpstr>MS Gothic</vt:lpstr>
      <vt:lpstr>Arial</vt:lpstr>
      <vt:lpstr>Calibri</vt:lpstr>
      <vt:lpstr>Open Sans</vt:lpstr>
      <vt:lpstr>Open Sans ExtraBold</vt:lpstr>
      <vt:lpstr>Open Sans SemiBold</vt:lpstr>
      <vt:lpstr>Office Theme</vt:lpstr>
      <vt:lpstr>CORIN</vt:lpstr>
      <vt:lpstr>ブランドについて</vt:lpstr>
      <vt:lpstr>研究開発部</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Corin：社会的責任を果たす企業</vt:lpstr>
      <vt:lpstr>ご清聴ありがとうございました。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Kompleksowo wspieramy rozwój Twojego biznesu!</dc:title>
  <dc:creator>Jurczyk Design</dc:creator>
  <cp:lastModifiedBy>Piotr Danecki</cp:lastModifiedBy>
  <cp:revision>35</cp:revision>
  <cp:lastPrinted>2025-03-11T13:00:50Z</cp:lastPrinted>
  <dcterms:created xsi:type="dcterms:W3CDTF">2025-01-29T12:39:31Z</dcterms:created>
  <dcterms:modified xsi:type="dcterms:W3CDTF">2025-04-25T08:43:26Z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0x010100E0E99033FBBDF943A3D31693FFC3BAB4</vt:lpwstr>
  </property>
  <property fmtid="{D5CDD505-2E9C-101B-9397-08002B2CF9AE}" pid="3" name="Created">
    <vt:filetime>2025-01-29T00:00:00Z</vt:filetime>
  </property>
  <property fmtid="{D5CDD505-2E9C-101B-9397-08002B2CF9AE}" pid="4" name="Creator">
    <vt:lpwstr>Adobe InDesign 20.1 (Windows)</vt:lpwstr>
  </property>
  <property fmtid="{D5CDD505-2E9C-101B-9397-08002B2CF9AE}" pid="5" name="LastSaved">
    <vt:filetime>2025-01-29T00:00:00Z</vt:filetime>
  </property>
  <property fmtid="{D5CDD505-2E9C-101B-9397-08002B2CF9AE}" pid="6" name="Producer">
    <vt:lpwstr>Adobe PDF Library 17.0</vt:lpwstr>
  </property>
</Properties>
</file>